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 id="2147483927" r:id="rId2"/>
    <p:sldMasterId id="2147483953" r:id="rId3"/>
  </p:sldMasterIdLst>
  <p:notesMasterIdLst>
    <p:notesMasterId r:id="rId12"/>
  </p:notesMasterIdLst>
  <p:handoutMasterIdLst>
    <p:handoutMasterId r:id="rId13"/>
  </p:handoutMasterIdLst>
  <p:sldIdLst>
    <p:sldId id="257" r:id="rId4"/>
    <p:sldId id="291" r:id="rId5"/>
    <p:sldId id="277" r:id="rId6"/>
    <p:sldId id="2147472556" r:id="rId7"/>
    <p:sldId id="294" r:id="rId8"/>
    <p:sldId id="2147472555" r:id="rId9"/>
    <p:sldId id="281" r:id="rId10"/>
    <p:sldId id="285" r:id="rId11"/>
  </p:sldIdLst>
  <p:sldSz cx="9144000" cy="5143500" type="screen16x9"/>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8">
          <p15:clr>
            <a:srgbClr val="A4A3A4"/>
          </p15:clr>
        </p15:guide>
        <p15:guide id="2" pos="4513">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4248"/>
    <a:srgbClr val="FFFFFF"/>
    <a:srgbClr val="00AC9C"/>
    <a:srgbClr val="556D7E"/>
    <a:srgbClr val="000000"/>
    <a:srgbClr val="665888"/>
    <a:srgbClr val="F6A800"/>
    <a:srgbClr val="B1C20C"/>
    <a:srgbClr val="556DA2"/>
    <a:srgbClr val="0054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yst layout 1 - Markerin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2577" autoAdjust="0"/>
  </p:normalViewPr>
  <p:slideViewPr>
    <p:cSldViewPr showGuides="1">
      <p:cViewPr varScale="1">
        <p:scale>
          <a:sx n="88" d="100"/>
          <a:sy n="88" d="100"/>
        </p:scale>
        <p:origin x="680" y="88"/>
      </p:cViewPr>
      <p:guideLst>
        <p:guide orient="horz" pos="758"/>
        <p:guide pos="4513"/>
      </p:guideLst>
    </p:cSldViewPr>
  </p:slideViewPr>
  <p:outlineViewPr>
    <p:cViewPr>
      <p:scale>
        <a:sx n="33" d="100"/>
        <a:sy n="33" d="100"/>
      </p:scale>
      <p:origin x="0" y="-1476"/>
    </p:cViewPr>
  </p:outlineViewPr>
  <p:notesTextViewPr>
    <p:cViewPr>
      <p:scale>
        <a:sx n="1" d="1"/>
        <a:sy n="1" d="1"/>
      </p:scale>
      <p:origin x="0" y="0"/>
    </p:cViewPr>
  </p:notesTextViewPr>
  <p:sorterViewPr>
    <p:cViewPr>
      <p:scale>
        <a:sx n="80" d="100"/>
        <a:sy n="80" d="100"/>
      </p:scale>
      <p:origin x="0" y="0"/>
    </p:cViewPr>
  </p:sorterViewPr>
  <p:notesViewPr>
    <p:cSldViewPr showGuides="1">
      <p:cViewPr varScale="1">
        <p:scale>
          <a:sx n="55" d="100"/>
          <a:sy n="55" d="100"/>
        </p:scale>
        <p:origin x="-2840"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C83C4C9-6DDA-4450-9484-0BF6595D0514}" type="datetimeFigureOut">
              <a:rPr lang="da-DK" smtClean="0"/>
              <a:t>10-03-2023</a:t>
            </a:fld>
            <a:endParaRPr lang="da-DK"/>
          </a:p>
        </p:txBody>
      </p:sp>
      <p:sp>
        <p:nvSpPr>
          <p:cNvPr id="4" name="Pladsholder til sidefod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1CA3AEF-8FB2-4DC1-ABD8-2E48263DF44D}" type="slidenum">
              <a:rPr lang="da-DK" smtClean="0"/>
              <a:t>‹nr.›</a:t>
            </a:fld>
            <a:endParaRPr lang="da-DK"/>
          </a:p>
        </p:txBody>
      </p:sp>
    </p:spTree>
    <p:extLst>
      <p:ext uri="{BB962C8B-B14F-4D97-AF65-F5344CB8AC3E}">
        <p14:creationId xmlns:p14="http://schemas.microsoft.com/office/powerpoint/2010/main" val="4150846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F26440F-B724-440C-A715-C514AEDF4C9C}" type="datetimeFigureOut">
              <a:rPr lang="da-DK" smtClean="0"/>
              <a:t>10-03-2023</a:t>
            </a:fld>
            <a:endParaRPr lang="da-DK"/>
          </a:p>
        </p:txBody>
      </p:sp>
      <p:sp>
        <p:nvSpPr>
          <p:cNvPr id="4" name="Pladsholder til diasbillede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7AD076F6-7418-4260-BC54-78B88DB37E18}" type="slidenum">
              <a:rPr lang="da-DK" smtClean="0"/>
              <a:t>‹nr.›</a:t>
            </a:fld>
            <a:endParaRPr lang="da-DK"/>
          </a:p>
        </p:txBody>
      </p:sp>
    </p:spTree>
    <p:extLst>
      <p:ext uri="{BB962C8B-B14F-4D97-AF65-F5344CB8AC3E}">
        <p14:creationId xmlns:p14="http://schemas.microsoft.com/office/powerpoint/2010/main" val="4085168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AD076F6-7418-4260-BC54-78B88DB37E18}" type="slidenum">
              <a:rPr lang="da-DK" smtClean="0"/>
              <a:t>1</a:t>
            </a:fld>
            <a:endParaRPr lang="da-DK" dirty="0"/>
          </a:p>
        </p:txBody>
      </p:sp>
    </p:spTree>
    <p:extLst>
      <p:ext uri="{BB962C8B-B14F-4D97-AF65-F5344CB8AC3E}">
        <p14:creationId xmlns:p14="http://schemas.microsoft.com/office/powerpoint/2010/main" val="592744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Pladsholder til slide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a-DK" altLang="da-DK" dirty="0"/>
              <a:t>Hvordan</a:t>
            </a:r>
            <a:r>
              <a:rPr lang="da-DK" altLang="da-DK" baseline="0" dirty="0"/>
              <a:t> blev det til</a:t>
            </a:r>
            <a:endParaRPr lang="da-DK" altLang="da-DK" dirty="0"/>
          </a:p>
        </p:txBody>
      </p:sp>
      <p:sp>
        <p:nvSpPr>
          <p:cNvPr id="10244" name="Pladsholder til sli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8CA08EA-153F-487F-AC9D-2818FECE9359}" type="slidenum">
              <a:rPr lang="en-GB" altLang="da-DK" smtClean="0"/>
              <a:pPr/>
              <a:t>2</a:t>
            </a:fld>
            <a:endParaRPr lang="en-GB" altLang="da-DK"/>
          </a:p>
        </p:txBody>
      </p:sp>
    </p:spTree>
    <p:extLst>
      <p:ext uri="{BB962C8B-B14F-4D97-AF65-F5344CB8AC3E}">
        <p14:creationId xmlns:p14="http://schemas.microsoft.com/office/powerpoint/2010/main" val="1825703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ladsholder til slide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a-DK" altLang="da-DK" dirty="0"/>
              <a:t>Selvmord</a:t>
            </a:r>
          </a:p>
          <a:p>
            <a:r>
              <a:rPr lang="da-DK" altLang="da-DK" dirty="0"/>
              <a:t>Skabe et refleksivt rum</a:t>
            </a:r>
            <a:r>
              <a:rPr lang="da-DK" altLang="da-DK" baseline="0" dirty="0"/>
              <a:t> og ikke dømmende ved mange slags problemstillinger</a:t>
            </a:r>
          </a:p>
          <a:p>
            <a:r>
              <a:rPr lang="da-DK" altLang="da-DK" baseline="0" dirty="0"/>
              <a:t>Ved konflikter bruge dele af metoden</a:t>
            </a:r>
            <a:endParaRPr lang="da-DK" altLang="da-DK" dirty="0"/>
          </a:p>
          <a:p>
            <a:r>
              <a:rPr lang="da-DK" altLang="da-DK" dirty="0"/>
              <a:t>Lederteams</a:t>
            </a:r>
          </a:p>
          <a:p>
            <a:r>
              <a:rPr lang="da-DK" altLang="da-DK" dirty="0"/>
              <a:t>opfølgningsdialogerne</a:t>
            </a:r>
          </a:p>
        </p:txBody>
      </p:sp>
      <p:sp>
        <p:nvSpPr>
          <p:cNvPr id="31748" name="Pladsholder til sli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75CF597-B334-4026-AE38-8E7C56B3D057}" type="slidenum">
              <a:rPr lang="da-DK" altLang="da-DK" smtClean="0"/>
              <a:pPr/>
              <a:t>3</a:t>
            </a:fld>
            <a:endParaRPr lang="da-DK" altLang="da-DK"/>
          </a:p>
        </p:txBody>
      </p:sp>
    </p:spTree>
    <p:extLst>
      <p:ext uri="{BB962C8B-B14F-4D97-AF65-F5344CB8AC3E}">
        <p14:creationId xmlns:p14="http://schemas.microsoft.com/office/powerpoint/2010/main" val="2118340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a-DK" dirty="0"/>
              <a:t>Den kollektive intelligens er på sig højeste, når du får alles opmærksomhed på netop det dilemma som du gerne vil blive klogere på.</a:t>
            </a:r>
          </a:p>
          <a:p>
            <a:pPr>
              <a:defRPr/>
            </a:pPr>
            <a:r>
              <a:rPr lang="da-DK" altLang="da-DK" sz="1200" dirty="0"/>
              <a:t>Fordi metoden giver anledning til læring – på forskellige niveauer - både for fokuspersoner og det refleksive team.</a:t>
            </a:r>
          </a:p>
          <a:p>
            <a:pPr>
              <a:defRPr/>
            </a:pPr>
            <a:endParaRPr lang="da-DK" altLang="da-DK" sz="1200" dirty="0"/>
          </a:p>
          <a:p>
            <a:pPr>
              <a:defRPr/>
            </a:pPr>
            <a:r>
              <a:rPr lang="da-DK" altLang="da-DK" sz="1200" dirty="0"/>
              <a:t>Fordi vi med metoden træner vores dialogkompetence som ledere, herunder evnen til at lytte, tale i forlængelse af hinanden og give konstruktiv feedback</a:t>
            </a:r>
          </a:p>
          <a:p>
            <a:pPr>
              <a:defRPr/>
            </a:pPr>
            <a:endParaRPr lang="da-DK" altLang="da-DK" sz="1200" dirty="0"/>
          </a:p>
          <a:p>
            <a:pPr>
              <a:defRPr/>
            </a:pPr>
            <a:r>
              <a:rPr lang="da-DK" altLang="da-DK" sz="1200" dirty="0"/>
              <a:t>Det giver ro og taletid, således der er plads til refleksion og få foldet problemet ud således man finder ikke kun den hurtige løsning men måske en bedre måde at håndtere situationen på.</a:t>
            </a:r>
          </a:p>
          <a:p>
            <a:pPr marL="0" indent="0">
              <a:buNone/>
              <a:defRPr/>
            </a:pPr>
            <a:endParaRPr lang="da-DK" altLang="da-DK" sz="1200" dirty="0"/>
          </a:p>
          <a:p>
            <a:pPr marL="266700" indent="-266700">
              <a:buFont typeface="Arial" pitchFamily="34" charset="0"/>
              <a:buChar char="•"/>
              <a:tabLst>
                <a:tab pos="7981950" algn="l"/>
              </a:tabLst>
              <a:defRPr/>
            </a:pPr>
            <a:r>
              <a:rPr lang="da-DK" dirty="0">
                <a:cs typeface="Arial" charset="0"/>
              </a:rPr>
              <a:t>Anerkendende team – Teamet må være positivt, diskret, respektfuldt, sensitiv og fantasirig.</a:t>
            </a:r>
          </a:p>
          <a:p>
            <a:pPr marL="723900" lvl="1" indent="-266700">
              <a:buFont typeface="Arial" pitchFamily="34" charset="0"/>
              <a:buChar char="•"/>
              <a:tabLst>
                <a:tab pos="7981950" algn="l"/>
              </a:tabLst>
              <a:defRPr/>
            </a:pPr>
            <a:endParaRPr lang="da-DK" altLang="da-DK" sz="1600" dirty="0">
              <a:cs typeface="Arial" charset="0"/>
            </a:endParaRPr>
          </a:p>
          <a:p>
            <a:pPr marL="723900" lvl="1" indent="-266700">
              <a:buFont typeface="Arial" pitchFamily="34" charset="0"/>
              <a:buChar char="•"/>
              <a:tabLst>
                <a:tab pos="7981950" algn="l"/>
              </a:tabLst>
              <a:defRPr/>
            </a:pPr>
            <a:r>
              <a:rPr lang="da-DK" altLang="da-DK" sz="1600" dirty="0">
                <a:cs typeface="Arial" charset="0"/>
              </a:rPr>
              <a:t>Et element af leg, der leges med at vende tingene på hovedet og se den anden side af mønten. Vær gerne forskellige, spekuler højt.</a:t>
            </a:r>
          </a:p>
          <a:p>
            <a:pPr marL="723900" lvl="1" indent="-266700">
              <a:buFont typeface="Arial" pitchFamily="34" charset="0"/>
              <a:buChar char="•"/>
              <a:tabLst>
                <a:tab pos="7981950" algn="l"/>
              </a:tabLst>
              <a:defRPr/>
            </a:pPr>
            <a:endParaRPr lang="da-DK" altLang="da-DK" sz="1600" dirty="0">
              <a:cs typeface="Arial" charset="0"/>
            </a:endParaRPr>
          </a:p>
          <a:p>
            <a:pPr marL="723900" lvl="1" indent="-266700">
              <a:buFont typeface="Arial" pitchFamily="34" charset="0"/>
              <a:buChar char="•"/>
              <a:tabLst>
                <a:tab pos="7981950" algn="l"/>
              </a:tabLst>
              <a:defRPr/>
            </a:pPr>
            <a:r>
              <a:rPr lang="da-DK" altLang="da-DK" sz="1600" dirty="0">
                <a:cs typeface="Arial" charset="0"/>
              </a:rPr>
              <a:t>Anerkend udfordringen og hvad der tidligere er gjort. Forsøg at tænke over, hvordan alt der gøres er meningsfuldt. Enhver gør sit bedste ud fra de forudsætninger der er</a:t>
            </a:r>
          </a:p>
          <a:p>
            <a:pPr marL="723900" lvl="1" indent="-266700">
              <a:buFont typeface="Arial" pitchFamily="34" charset="0"/>
              <a:buChar char="•"/>
              <a:tabLst>
                <a:tab pos="7981950" algn="l"/>
              </a:tabLst>
              <a:defRPr/>
            </a:pPr>
            <a:endParaRPr lang="da-DK" altLang="da-DK" sz="1600" dirty="0">
              <a:cs typeface="Arial" charset="0"/>
            </a:endParaRPr>
          </a:p>
          <a:p>
            <a:pPr marL="723900" lvl="1" indent="-266700">
              <a:buFont typeface="Arial" pitchFamily="34" charset="0"/>
              <a:buChar char="•"/>
              <a:tabLst>
                <a:tab pos="7981950" algn="l"/>
              </a:tabLst>
              <a:defRPr/>
            </a:pPr>
            <a:r>
              <a:rPr lang="da-DK" altLang="da-DK" sz="1600" dirty="0">
                <a:cs typeface="Arial" charset="0"/>
              </a:rPr>
              <a:t>Fortrolighed og åbenhed – hvad der sker i rummet bliver i rummet</a:t>
            </a:r>
          </a:p>
          <a:p>
            <a:pPr marL="266700" indent="-266700">
              <a:tabLst>
                <a:tab pos="7981950" algn="l"/>
              </a:tabLst>
              <a:defRPr/>
            </a:pPr>
            <a:endParaRPr lang="da-DK" sz="1600" dirty="0">
              <a:cs typeface="Arial" charset="0"/>
            </a:endParaRPr>
          </a:p>
          <a:p>
            <a:pPr marL="723900" lvl="1" indent="-266700">
              <a:buFont typeface="Arial" pitchFamily="34" charset="0"/>
              <a:buChar char="•"/>
              <a:tabLst>
                <a:tab pos="7981950" algn="l"/>
              </a:tabLst>
              <a:defRPr/>
            </a:pPr>
            <a:r>
              <a:rPr lang="da-DK" sz="1600" dirty="0">
                <a:cs typeface="Arial" charset="0"/>
              </a:rPr>
              <a:t>Føre en konstruktiv dialog som bringer den anden videre og ikke slår dem i hovedet med hvad de gør rigtigt og forkert. Brug spørgsmål som er nysgerrig, undersøgende.</a:t>
            </a:r>
          </a:p>
          <a:p>
            <a:pPr>
              <a:tabLst>
                <a:tab pos="7981950" algn="l"/>
              </a:tabLst>
              <a:defRPr/>
            </a:pPr>
            <a:endParaRPr lang="da-DK" altLang="da-DK" sz="1600" dirty="0">
              <a:cs typeface="Arial" charset="0"/>
            </a:endParaRPr>
          </a:p>
          <a:p>
            <a:pPr eaLnBrk="1" hangingPunct="1">
              <a:lnSpc>
                <a:spcPct val="90000"/>
              </a:lnSpc>
              <a:defRPr/>
            </a:pPr>
            <a:r>
              <a:rPr lang="da-DK" sz="1600" dirty="0">
                <a:cs typeface="Arial" charset="0"/>
              </a:rPr>
              <a:t>OBS - </a:t>
            </a:r>
            <a:r>
              <a:rPr lang="da-DK" i="1" dirty="0">
                <a:cs typeface="Arial" charset="0"/>
              </a:rPr>
              <a:t>Hvis vurderinger og gode råd trænger sig på, formuler dem som hypoteser og   spekulativt og kom gerne med mere en 2</a:t>
            </a:r>
            <a:endParaRPr lang="da-DK" altLang="da-DK" i="1" dirty="0">
              <a:cs typeface="Arial" charset="0"/>
            </a:endParaRPr>
          </a:p>
          <a:p>
            <a:endParaRPr lang="da-DK" dirty="0"/>
          </a:p>
        </p:txBody>
      </p:sp>
      <p:sp>
        <p:nvSpPr>
          <p:cNvPr id="4" name="Pladsholder til slidenummer 3"/>
          <p:cNvSpPr>
            <a:spLocks noGrp="1"/>
          </p:cNvSpPr>
          <p:nvPr>
            <p:ph type="sldNum" sz="quarter" idx="10"/>
          </p:nvPr>
        </p:nvSpPr>
        <p:spPr/>
        <p:txBody>
          <a:bodyPr/>
          <a:lstStyle/>
          <a:p>
            <a:pPr>
              <a:defRPr/>
            </a:pPr>
            <a:fld id="{5A798EE3-7910-467C-B78E-D8DA8EA566EE}" type="slidenum">
              <a:rPr lang="en-GB" altLang="da-DK" smtClean="0"/>
              <a:pPr>
                <a:defRPr/>
              </a:pPr>
              <a:t>4</a:t>
            </a:fld>
            <a:endParaRPr lang="en-GB" altLang="da-DK"/>
          </a:p>
        </p:txBody>
      </p:sp>
    </p:spTree>
    <p:extLst>
      <p:ext uri="{BB962C8B-B14F-4D97-AF65-F5344CB8AC3E}">
        <p14:creationId xmlns:p14="http://schemas.microsoft.com/office/powerpoint/2010/main" val="2657269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a-DK" altLang="da-DK"/>
              <a:t>det der halter fylder mest og får den største opmærksomhed – Hawthorne effekten</a:t>
            </a:r>
          </a:p>
        </p:txBody>
      </p:sp>
      <p:sp>
        <p:nvSpPr>
          <p:cNvPr id="19460"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8BE4DE8-AC4A-4972-9975-B0DA2FEE167B}" type="slidenum">
              <a:rPr lang="da-DK" altLang="da-DK">
                <a:latin typeface="Arial" panose="020B0604020202020204" pitchFamily="34" charset="0"/>
              </a:rPr>
              <a:pPr>
                <a:spcBef>
                  <a:spcPct val="0"/>
                </a:spcBef>
              </a:pPr>
              <a:t>5</a:t>
            </a:fld>
            <a:endParaRPr lang="da-DK" altLang="da-DK">
              <a:latin typeface="Arial" panose="020B0604020202020204" pitchFamily="34" charset="0"/>
            </a:endParaRPr>
          </a:p>
        </p:txBody>
      </p:sp>
    </p:spTree>
    <p:extLst>
      <p:ext uri="{BB962C8B-B14F-4D97-AF65-F5344CB8AC3E}">
        <p14:creationId xmlns:p14="http://schemas.microsoft.com/office/powerpoint/2010/main" val="1670597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a-DK" altLang="da-DK"/>
              <a:t>det der halter fylder mest og får den største opmærksomhed – Hawthorne effekten</a:t>
            </a:r>
          </a:p>
        </p:txBody>
      </p:sp>
      <p:sp>
        <p:nvSpPr>
          <p:cNvPr id="21508"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2A319C7-40BC-4DB1-A828-071D49CC50B9}" type="slidenum">
              <a:rPr lang="da-DK" altLang="da-DK">
                <a:latin typeface="Arial" panose="020B0604020202020204" pitchFamily="34" charset="0"/>
              </a:rPr>
              <a:pPr>
                <a:spcBef>
                  <a:spcPct val="0"/>
                </a:spcBef>
              </a:pPr>
              <a:t>6</a:t>
            </a:fld>
            <a:endParaRPr lang="da-DK" altLang="da-DK">
              <a:latin typeface="Arial" panose="020B0604020202020204" pitchFamily="34" charset="0"/>
            </a:endParaRPr>
          </a:p>
        </p:txBody>
      </p:sp>
    </p:spTree>
    <p:extLst>
      <p:ext uri="{BB962C8B-B14F-4D97-AF65-F5344CB8AC3E}">
        <p14:creationId xmlns:p14="http://schemas.microsoft.com/office/powerpoint/2010/main" val="1103147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a-DK" altLang="da-DK" dirty="0"/>
              <a:t>Hvor kan det bruges – konflikthåndtering – </a:t>
            </a:r>
            <a:r>
              <a:rPr lang="da-DK" altLang="da-DK" dirty="0" err="1"/>
              <a:t>mette</a:t>
            </a:r>
            <a:r>
              <a:rPr lang="da-DK" altLang="da-DK" dirty="0"/>
              <a:t> PK med sne fagkoordinatorer</a:t>
            </a:r>
          </a:p>
        </p:txBody>
      </p:sp>
      <p:sp>
        <p:nvSpPr>
          <p:cNvPr id="3891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88D125-D16C-4640-8DFF-653AE2AE0439}" type="slidenum">
              <a:rPr lang="da-DK" altLang="da-DK" smtClean="0"/>
              <a:pPr>
                <a:spcBef>
                  <a:spcPct val="0"/>
                </a:spcBef>
              </a:pPr>
              <a:t>7</a:t>
            </a:fld>
            <a:endParaRPr lang="da-DK" altLang="da-DK"/>
          </a:p>
        </p:txBody>
      </p:sp>
    </p:spTree>
    <p:extLst>
      <p:ext uri="{BB962C8B-B14F-4D97-AF65-F5344CB8AC3E}">
        <p14:creationId xmlns:p14="http://schemas.microsoft.com/office/powerpoint/2010/main" val="1705767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1">
    <p:spTree>
      <p:nvGrpSpPr>
        <p:cNvPr id="1" name=""/>
        <p:cNvGrpSpPr/>
        <p:nvPr/>
      </p:nvGrpSpPr>
      <p:grpSpPr>
        <a:xfrm>
          <a:off x="0" y="0"/>
          <a:ext cx="0" cy="0"/>
          <a:chOff x="0" y="0"/>
          <a:chExt cx="0" cy="0"/>
        </a:xfrm>
      </p:grpSpPr>
      <p:sp>
        <p:nvSpPr>
          <p:cNvPr id="15" name="Rectangle 8"/>
          <p:cNvSpPr>
            <a:spLocks noChangeArrowheads="1"/>
          </p:cNvSpPr>
          <p:nvPr userDrawn="1"/>
        </p:nvSpPr>
        <p:spPr bwMode="auto">
          <a:xfrm>
            <a:off x="0" y="3133726"/>
            <a:ext cx="9144000" cy="2045032"/>
          </a:xfrm>
          <a:prstGeom prst="rect">
            <a:avLst/>
          </a:prstGeom>
          <a:solidFill>
            <a:schemeClr val="tx1">
              <a:lumMod val="85000"/>
              <a:lumOff val="15000"/>
            </a:schemeClr>
          </a:solidFill>
          <a:ln w="9525">
            <a:noFill/>
            <a:miter lim="800000"/>
            <a:headEnd/>
            <a:tailEnd/>
          </a:ln>
          <a:effectLst/>
        </p:spPr>
        <p:txBody>
          <a:bodyPr wrap="none" anchor="ctr"/>
          <a:lstStyle/>
          <a:p>
            <a:endParaRPr lang="da-DK">
              <a:solidFill>
                <a:srgbClr val="FF0000"/>
              </a:solidFill>
            </a:endParaRPr>
          </a:p>
        </p:txBody>
      </p:sp>
      <p:sp>
        <p:nvSpPr>
          <p:cNvPr id="11" name="Title 1"/>
          <p:cNvSpPr>
            <a:spLocks noGrp="1"/>
          </p:cNvSpPr>
          <p:nvPr>
            <p:ph type="ctrTitle" hasCustomPrompt="1"/>
          </p:nvPr>
        </p:nvSpPr>
        <p:spPr>
          <a:xfrm>
            <a:off x="693738" y="3363839"/>
            <a:ext cx="5750470" cy="936104"/>
          </a:xfrm>
        </p:spPr>
        <p:txBody>
          <a:bodyPr lIns="0" tIns="360000" rIns="180000">
            <a:noAutofit/>
          </a:bodyPr>
          <a:lstStyle>
            <a:lvl1pPr algn="l">
              <a:spcBef>
                <a:spcPts val="200"/>
              </a:spcBef>
              <a:spcAft>
                <a:spcPts val="200"/>
              </a:spcAft>
              <a:defRPr sz="2000" b="0">
                <a:solidFill>
                  <a:schemeClr val="bg1"/>
                </a:solidFill>
              </a:defRPr>
            </a:lvl1pPr>
          </a:lstStyle>
          <a:p>
            <a:r>
              <a:rPr lang="da-DK" dirty="0"/>
              <a:t>Klik for at redigere i master </a:t>
            </a:r>
            <a:br>
              <a:rPr lang="da-DK" dirty="0"/>
            </a:br>
            <a:r>
              <a:rPr lang="da-DK" dirty="0"/>
              <a:t>(</a:t>
            </a:r>
            <a:r>
              <a:rPr lang="da-DK" dirty="0" err="1"/>
              <a:t>verdana</a:t>
            </a:r>
            <a:r>
              <a:rPr lang="da-DK" dirty="0"/>
              <a:t> pkt. 20)</a:t>
            </a:r>
          </a:p>
        </p:txBody>
      </p:sp>
      <p:sp>
        <p:nvSpPr>
          <p:cNvPr id="12" name="Subtitle 2"/>
          <p:cNvSpPr>
            <a:spLocks noGrp="1"/>
          </p:cNvSpPr>
          <p:nvPr>
            <p:ph type="subTitle" idx="1" hasCustomPrompt="1"/>
          </p:nvPr>
        </p:nvSpPr>
        <p:spPr>
          <a:xfrm>
            <a:off x="702038" y="4382286"/>
            <a:ext cx="5750470" cy="207900"/>
          </a:xfrm>
          <a:noFill/>
        </p:spPr>
        <p:txBody>
          <a:bodyPr lIns="0" tIns="46800" rIns="90000" bIns="46800">
            <a:noAutofit/>
          </a:bodyPr>
          <a:lstStyle>
            <a:lvl1pPr marL="0" indent="0" algn="l">
              <a:buNone/>
              <a:defRPr sz="1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 i master (</a:t>
            </a:r>
            <a:r>
              <a:rPr lang="da-DK" dirty="0" err="1"/>
              <a:t>verdana</a:t>
            </a:r>
            <a:r>
              <a:rPr lang="da-DK" dirty="0"/>
              <a:t> pkt. 12)</a:t>
            </a:r>
          </a:p>
        </p:txBody>
      </p:sp>
      <p:sp>
        <p:nvSpPr>
          <p:cNvPr id="8" name="Pladsholder til billede 4"/>
          <p:cNvSpPr>
            <a:spLocks noGrp="1"/>
          </p:cNvSpPr>
          <p:nvPr>
            <p:ph type="pic" sz="quarter" idx="15" hasCustomPrompt="1"/>
          </p:nvPr>
        </p:nvSpPr>
        <p:spPr>
          <a:xfrm>
            <a:off x="7577866" y="3424367"/>
            <a:ext cx="864096" cy="564620"/>
          </a:xfrm>
        </p:spPr>
        <p:txBody>
          <a:bodyPr anchor="b"/>
          <a:lstStyle>
            <a:lvl1pPr marL="0" indent="0">
              <a:buNone/>
              <a:defRPr sz="1200">
                <a:solidFill>
                  <a:schemeClr val="bg2"/>
                </a:solidFill>
              </a:defRPr>
            </a:lvl1pPr>
          </a:lstStyle>
          <a:p>
            <a:r>
              <a:rPr lang="da-DK" dirty="0"/>
              <a:t>Kundelogo</a:t>
            </a:r>
          </a:p>
        </p:txBody>
      </p:sp>
      <p:pic>
        <p:nvPicPr>
          <p:cNvPr id="10" name="Bille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98622" y="4072291"/>
            <a:ext cx="1743340" cy="517895"/>
          </a:xfrm>
          <a:prstGeom prst="rect">
            <a:avLst/>
          </a:prstGeom>
        </p:spPr>
      </p:pic>
      <p:sp>
        <p:nvSpPr>
          <p:cNvPr id="4" name="Pladsholder til billede 3">
            <a:extLst>
              <a:ext uri="{FF2B5EF4-FFF2-40B4-BE49-F238E27FC236}">
                <a16:creationId xmlns:a16="http://schemas.microsoft.com/office/drawing/2014/main" id="{F3EDD85D-5127-40DE-8E66-D05F8C4EF6AD}"/>
              </a:ext>
            </a:extLst>
          </p:cNvPr>
          <p:cNvSpPr>
            <a:spLocks noGrp="1"/>
          </p:cNvSpPr>
          <p:nvPr>
            <p:ph type="pic" sz="quarter" idx="16" hasCustomPrompt="1"/>
          </p:nvPr>
        </p:nvSpPr>
        <p:spPr>
          <a:xfrm>
            <a:off x="0" y="0"/>
            <a:ext cx="9144000" cy="3133725"/>
          </a:xfrm>
          <a:solidFill>
            <a:schemeClr val="bg2">
              <a:lumMod val="75000"/>
            </a:schemeClr>
          </a:solidFill>
        </p:spPr>
        <p:txBody>
          <a:bodyPr/>
          <a:lstStyle>
            <a:lvl1pPr>
              <a:defRPr/>
            </a:lvl1pPr>
          </a:lstStyle>
          <a:p>
            <a:r>
              <a:rPr lang="da-DK" dirty="0"/>
              <a:t>Indsæt billede</a:t>
            </a:r>
          </a:p>
        </p:txBody>
      </p:sp>
    </p:spTree>
    <p:extLst>
      <p:ext uri="{BB962C8B-B14F-4D97-AF65-F5344CB8AC3E}">
        <p14:creationId xmlns:p14="http://schemas.microsoft.com/office/powerpoint/2010/main" val="336528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enteret m lu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C6C985-11C1-482C-9DF0-79F5BFD61C5C}"/>
              </a:ext>
            </a:extLst>
          </p:cNvPr>
          <p:cNvSpPr>
            <a:spLocks noGrp="1"/>
          </p:cNvSpPr>
          <p:nvPr>
            <p:ph type="title" hasCustomPrompt="1"/>
          </p:nvPr>
        </p:nvSpPr>
        <p:spPr>
          <a:xfrm>
            <a:off x="1547664" y="555526"/>
            <a:ext cx="6066786" cy="792088"/>
          </a:xfrm>
        </p:spPr>
        <p:txBody>
          <a:bodyPr/>
          <a:lstStyle>
            <a:lvl1pPr algn="l">
              <a:defRPr/>
            </a:lvl1pPr>
          </a:lstStyle>
          <a:p>
            <a:r>
              <a:rPr lang="da-DK" dirty="0"/>
              <a:t>Klik for at redigere i masteren</a:t>
            </a:r>
          </a:p>
        </p:txBody>
      </p:sp>
      <p:sp>
        <p:nvSpPr>
          <p:cNvPr id="5" name="Pladsholder til billede 4">
            <a:extLst>
              <a:ext uri="{FF2B5EF4-FFF2-40B4-BE49-F238E27FC236}">
                <a16:creationId xmlns:a16="http://schemas.microsoft.com/office/drawing/2014/main" id="{2F9ADA39-3A54-4E93-AB35-D48B42C0EF78}"/>
              </a:ext>
            </a:extLst>
          </p:cNvPr>
          <p:cNvSpPr>
            <a:spLocks noGrp="1"/>
          </p:cNvSpPr>
          <p:nvPr>
            <p:ph type="pic" sz="quarter" idx="13" hasCustomPrompt="1"/>
          </p:nvPr>
        </p:nvSpPr>
        <p:spPr>
          <a:xfrm>
            <a:off x="693738" y="4587974"/>
            <a:ext cx="1094992" cy="266700"/>
          </a:xfrm>
        </p:spPr>
        <p:txBody>
          <a:bodyPr anchor="ctr"/>
          <a:lstStyle>
            <a:lvl1pPr marL="0" indent="0" algn="ctr">
              <a:buNone/>
              <a:defRPr sz="900"/>
            </a:lvl1pPr>
          </a:lstStyle>
          <a:p>
            <a:r>
              <a:rPr lang="da-DK" sz="900" dirty="0"/>
              <a:t>Kundelogo</a:t>
            </a:r>
            <a:endParaRPr lang="da-DK" dirty="0"/>
          </a:p>
        </p:txBody>
      </p:sp>
      <p:sp>
        <p:nvSpPr>
          <p:cNvPr id="6" name="Pladsholder til tekst 5">
            <a:extLst>
              <a:ext uri="{FF2B5EF4-FFF2-40B4-BE49-F238E27FC236}">
                <a16:creationId xmlns:a16="http://schemas.microsoft.com/office/drawing/2014/main" id="{D466649E-95E1-4153-A4ED-298C8F7215FB}"/>
              </a:ext>
            </a:extLst>
          </p:cNvPr>
          <p:cNvSpPr>
            <a:spLocks noGrp="1"/>
          </p:cNvSpPr>
          <p:nvPr>
            <p:ph type="body" sz="quarter" idx="14"/>
          </p:nvPr>
        </p:nvSpPr>
        <p:spPr>
          <a:xfrm>
            <a:off x="1547664" y="1419622"/>
            <a:ext cx="6066786" cy="3023791"/>
          </a:xfrm>
        </p:spPr>
        <p:txBody>
          <a:bodyPr/>
          <a:lstStyle/>
          <a:p>
            <a:pPr lvl="0"/>
            <a:r>
              <a:rPr lang="da-DK" dirty="0"/>
              <a:t>Klik for at redigere teksttypografierne i masteren</a:t>
            </a:r>
          </a:p>
          <a:p>
            <a:pPr lvl="1"/>
            <a:r>
              <a:rPr lang="da-DK" dirty="0"/>
              <a:t>Andet niveau</a:t>
            </a:r>
          </a:p>
          <a:p>
            <a:pPr lvl="2"/>
            <a:r>
              <a:rPr lang="da-DK" dirty="0"/>
              <a:t>Tredje niveau</a:t>
            </a:r>
          </a:p>
        </p:txBody>
      </p:sp>
    </p:spTree>
    <p:extLst>
      <p:ext uri="{BB962C8B-B14F-4D97-AF65-F5344CB8AC3E}">
        <p14:creationId xmlns:p14="http://schemas.microsoft.com/office/powerpoint/2010/main" val="4086241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tekst spal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790EC7-1E53-4A00-8206-40C981EB6B47}"/>
              </a:ext>
            </a:extLst>
          </p:cNvPr>
          <p:cNvSpPr>
            <a:spLocks noGrp="1"/>
          </p:cNvSpPr>
          <p:nvPr>
            <p:ph type="title" hasCustomPrompt="1"/>
          </p:nvPr>
        </p:nvSpPr>
        <p:spPr/>
        <p:txBody>
          <a:bodyPr/>
          <a:lstStyle/>
          <a:p>
            <a:r>
              <a:rPr lang="da-DK" dirty="0"/>
              <a:t>Klik for at redigere i masteren</a:t>
            </a:r>
          </a:p>
        </p:txBody>
      </p:sp>
      <p:sp>
        <p:nvSpPr>
          <p:cNvPr id="5" name="Pladsholder til tekst 5">
            <a:extLst>
              <a:ext uri="{FF2B5EF4-FFF2-40B4-BE49-F238E27FC236}">
                <a16:creationId xmlns:a16="http://schemas.microsoft.com/office/drawing/2014/main" id="{1315152F-F825-474B-A57A-048661C9F442}"/>
              </a:ext>
            </a:extLst>
          </p:cNvPr>
          <p:cNvSpPr>
            <a:spLocks noGrp="1"/>
          </p:cNvSpPr>
          <p:nvPr>
            <p:ph type="body" sz="quarter" idx="12"/>
          </p:nvPr>
        </p:nvSpPr>
        <p:spPr>
          <a:xfrm>
            <a:off x="693738" y="1416374"/>
            <a:ext cx="3733800" cy="30276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6" name="Pladsholder til tekst 5">
            <a:extLst>
              <a:ext uri="{FF2B5EF4-FFF2-40B4-BE49-F238E27FC236}">
                <a16:creationId xmlns:a16="http://schemas.microsoft.com/office/drawing/2014/main" id="{033869DD-D250-4A48-B46C-327710F75790}"/>
              </a:ext>
            </a:extLst>
          </p:cNvPr>
          <p:cNvSpPr>
            <a:spLocks noGrp="1"/>
          </p:cNvSpPr>
          <p:nvPr>
            <p:ph type="body" sz="quarter" idx="13"/>
          </p:nvPr>
        </p:nvSpPr>
        <p:spPr>
          <a:xfrm>
            <a:off x="4716464" y="1416374"/>
            <a:ext cx="3733800" cy="3027039"/>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8" name="Pladsholder til billede 4">
            <a:extLst>
              <a:ext uri="{FF2B5EF4-FFF2-40B4-BE49-F238E27FC236}">
                <a16:creationId xmlns:a16="http://schemas.microsoft.com/office/drawing/2014/main" id="{428DCF96-B42F-4180-B762-685CE4C5F7F0}"/>
              </a:ext>
            </a:extLst>
          </p:cNvPr>
          <p:cNvSpPr>
            <a:spLocks noGrp="1"/>
          </p:cNvSpPr>
          <p:nvPr>
            <p:ph type="pic" sz="quarter" idx="15" hasCustomPrompt="1"/>
          </p:nvPr>
        </p:nvSpPr>
        <p:spPr>
          <a:xfrm>
            <a:off x="7428280" y="549275"/>
            <a:ext cx="1021982" cy="344488"/>
          </a:xfrm>
        </p:spPr>
        <p:txBody>
          <a:bodyPr anchor="ctr"/>
          <a:lstStyle>
            <a:lvl1pPr marL="0" indent="0" algn="ctr">
              <a:buNone/>
              <a:defRPr sz="900"/>
            </a:lvl1pPr>
          </a:lstStyle>
          <a:p>
            <a:r>
              <a:rPr lang="da-DK" sz="900" dirty="0"/>
              <a:t>Kundelogo</a:t>
            </a:r>
            <a:endParaRPr lang="da-DK" dirty="0"/>
          </a:p>
        </p:txBody>
      </p:sp>
    </p:spTree>
    <p:extLst>
      <p:ext uri="{BB962C8B-B14F-4D97-AF65-F5344CB8AC3E}">
        <p14:creationId xmlns:p14="http://schemas.microsoft.com/office/powerpoint/2010/main" val="392154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reaker_sort">
    <p:spTree>
      <p:nvGrpSpPr>
        <p:cNvPr id="1" name=""/>
        <p:cNvGrpSpPr/>
        <p:nvPr/>
      </p:nvGrpSpPr>
      <p:grpSpPr>
        <a:xfrm>
          <a:off x="0" y="0"/>
          <a:ext cx="0" cy="0"/>
          <a:chOff x="0" y="0"/>
          <a:chExt cx="0" cy="0"/>
        </a:xfrm>
      </p:grpSpPr>
      <p:sp>
        <p:nvSpPr>
          <p:cNvPr id="14" name="Pladsholder til billede 13">
            <a:extLst>
              <a:ext uri="{FF2B5EF4-FFF2-40B4-BE49-F238E27FC236}">
                <a16:creationId xmlns:a16="http://schemas.microsoft.com/office/drawing/2014/main" id="{47A5958E-F0F8-4D75-A08A-72841D09F4FB}"/>
              </a:ext>
            </a:extLst>
          </p:cNvPr>
          <p:cNvSpPr>
            <a:spLocks noGrp="1"/>
          </p:cNvSpPr>
          <p:nvPr>
            <p:ph type="pic" sz="quarter" idx="10" hasCustomPrompt="1"/>
          </p:nvPr>
        </p:nvSpPr>
        <p:spPr>
          <a:xfrm>
            <a:off x="4211638" y="0"/>
            <a:ext cx="4932362" cy="5143500"/>
          </a:xfrm>
          <a:custGeom>
            <a:avLst/>
            <a:gdLst>
              <a:gd name="connsiteX0" fmla="*/ 2498124 w 4932362"/>
              <a:gd name="connsiteY0" fmla="*/ 4074238 h 5143500"/>
              <a:gd name="connsiteX1" fmla="*/ 2498124 w 4932362"/>
              <a:gd name="connsiteY1" fmla="*/ 4592638 h 5143500"/>
              <a:gd name="connsiteX2" fmla="*/ 4226124 w 4932362"/>
              <a:gd name="connsiteY2" fmla="*/ 4592638 h 5143500"/>
              <a:gd name="connsiteX3" fmla="*/ 4226124 w 4932362"/>
              <a:gd name="connsiteY3" fmla="*/ 4074238 h 5143500"/>
              <a:gd name="connsiteX4" fmla="*/ 0 w 4932362"/>
              <a:gd name="connsiteY4" fmla="*/ 0 h 5143500"/>
              <a:gd name="connsiteX5" fmla="*/ 4932362 w 4932362"/>
              <a:gd name="connsiteY5" fmla="*/ 0 h 5143500"/>
              <a:gd name="connsiteX6" fmla="*/ 4932362 w 4932362"/>
              <a:gd name="connsiteY6" fmla="*/ 5143500 h 5143500"/>
              <a:gd name="connsiteX7" fmla="*/ 0 w 4932362"/>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32362" h="5143500">
                <a:moveTo>
                  <a:pt x="2498124" y="4074238"/>
                </a:moveTo>
                <a:lnTo>
                  <a:pt x="2498124" y="4592638"/>
                </a:lnTo>
                <a:lnTo>
                  <a:pt x="4226124" y="4592638"/>
                </a:lnTo>
                <a:lnTo>
                  <a:pt x="4226124" y="4074238"/>
                </a:lnTo>
                <a:close/>
                <a:moveTo>
                  <a:pt x="0" y="0"/>
                </a:moveTo>
                <a:lnTo>
                  <a:pt x="4932362" y="0"/>
                </a:lnTo>
                <a:lnTo>
                  <a:pt x="4932362" y="5143500"/>
                </a:lnTo>
                <a:lnTo>
                  <a:pt x="0" y="5143500"/>
                </a:lnTo>
                <a:close/>
              </a:path>
            </a:pathLst>
          </a:custGeom>
          <a:solidFill>
            <a:schemeClr val="bg2">
              <a:lumMod val="85000"/>
            </a:schemeClr>
          </a:solidFill>
          <a:ln>
            <a:noFill/>
          </a:ln>
        </p:spPr>
        <p:txBody>
          <a:bodyPr wrap="square">
            <a:noAutofit/>
          </a:bodyPr>
          <a:lstStyle>
            <a:lvl1pPr>
              <a:defRPr/>
            </a:lvl1pPr>
          </a:lstStyle>
          <a:p>
            <a:r>
              <a:rPr lang="da-DK" dirty="0"/>
              <a:t>Indsæt billede</a:t>
            </a:r>
          </a:p>
          <a:p>
            <a:endParaRPr lang="da-DK" dirty="0"/>
          </a:p>
        </p:txBody>
      </p:sp>
      <p:sp>
        <p:nvSpPr>
          <p:cNvPr id="9" name="Rektangel 8"/>
          <p:cNvSpPr/>
          <p:nvPr userDrawn="1"/>
        </p:nvSpPr>
        <p:spPr>
          <a:xfrm>
            <a:off x="-9857" y="0"/>
            <a:ext cx="4221818" cy="5156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Title 1"/>
          <p:cNvSpPr>
            <a:spLocks noGrp="1"/>
          </p:cNvSpPr>
          <p:nvPr>
            <p:ph type="ctrTitle"/>
          </p:nvPr>
        </p:nvSpPr>
        <p:spPr>
          <a:xfrm>
            <a:off x="693738" y="1491630"/>
            <a:ext cx="2942158" cy="1404000"/>
          </a:xfrm>
        </p:spPr>
        <p:txBody>
          <a:bodyPr lIns="0" tIns="0" rIns="0" anchor="b">
            <a:normAutofit/>
          </a:bodyPr>
          <a:lstStyle>
            <a:lvl1pPr algn="l">
              <a:spcBef>
                <a:spcPts val="200"/>
              </a:spcBef>
              <a:spcAft>
                <a:spcPts val="200"/>
              </a:spcAft>
              <a:defRPr sz="2000" b="0">
                <a:solidFill>
                  <a:schemeClr val="bg1"/>
                </a:solidFill>
              </a:defRPr>
            </a:lvl1pPr>
          </a:lstStyle>
          <a:p>
            <a:r>
              <a:rPr lang="da-DK" dirty="0"/>
              <a:t>Klik for at redigere titeltypografien i masteren</a:t>
            </a:r>
          </a:p>
        </p:txBody>
      </p:sp>
      <p:sp>
        <p:nvSpPr>
          <p:cNvPr id="19" name="Subtitle 2"/>
          <p:cNvSpPr>
            <a:spLocks noGrp="1"/>
          </p:cNvSpPr>
          <p:nvPr>
            <p:ph type="subTitle" idx="1"/>
          </p:nvPr>
        </p:nvSpPr>
        <p:spPr>
          <a:xfrm>
            <a:off x="693738" y="2948418"/>
            <a:ext cx="2942158" cy="559436"/>
          </a:xfrm>
          <a:noFill/>
        </p:spPr>
        <p:txBody>
          <a:bodyPr lIns="0" tIns="0" rIns="0" bIns="46800">
            <a:normAutofit/>
          </a:bodyPr>
          <a:lstStyle>
            <a:lvl1pPr marL="0" indent="0" algn="l">
              <a:buNone/>
              <a:defRPr sz="1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 undertiteltypografien i masteren</a:t>
            </a:r>
          </a:p>
        </p:txBody>
      </p:sp>
      <p:pic>
        <p:nvPicPr>
          <p:cNvPr id="8" name="Billede 7">
            <a:extLst>
              <a:ext uri="{FF2B5EF4-FFF2-40B4-BE49-F238E27FC236}">
                <a16:creationId xmlns:a16="http://schemas.microsoft.com/office/drawing/2014/main" id="{1168D2FD-2787-447C-AFBC-655A3BE3FA1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878"/>
          <a:stretch/>
        </p:blipFill>
        <p:spPr>
          <a:xfrm>
            <a:off x="6710400" y="4075200"/>
            <a:ext cx="1727101" cy="517616"/>
          </a:xfrm>
          <a:prstGeom prst="rect">
            <a:avLst/>
          </a:prstGeom>
          <a:noFill/>
        </p:spPr>
      </p:pic>
    </p:spTree>
    <p:extLst>
      <p:ext uri="{BB962C8B-B14F-4D97-AF65-F5344CB8AC3E}">
        <p14:creationId xmlns:p14="http://schemas.microsoft.com/office/powerpoint/2010/main" val="4270272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og billede til venst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B7C92A-86C2-433E-97A8-E70DF49BAD5B}"/>
              </a:ext>
            </a:extLst>
          </p:cNvPr>
          <p:cNvSpPr>
            <a:spLocks noGrp="1"/>
          </p:cNvSpPr>
          <p:nvPr>
            <p:ph type="title" hasCustomPrompt="1"/>
          </p:nvPr>
        </p:nvSpPr>
        <p:spPr/>
        <p:txBody>
          <a:bodyPr/>
          <a:lstStyle/>
          <a:p>
            <a:r>
              <a:rPr lang="da-DK" dirty="0"/>
              <a:t>Klik for at redigere i masteren</a:t>
            </a:r>
          </a:p>
        </p:txBody>
      </p:sp>
      <p:sp>
        <p:nvSpPr>
          <p:cNvPr id="6" name="Pladsholder til tekst 5">
            <a:extLst>
              <a:ext uri="{FF2B5EF4-FFF2-40B4-BE49-F238E27FC236}">
                <a16:creationId xmlns:a16="http://schemas.microsoft.com/office/drawing/2014/main" id="{D8E56D64-EC1D-4AC9-A8A5-3A467B894814}"/>
              </a:ext>
            </a:extLst>
          </p:cNvPr>
          <p:cNvSpPr>
            <a:spLocks noGrp="1"/>
          </p:cNvSpPr>
          <p:nvPr>
            <p:ph type="body" sz="quarter" idx="12"/>
          </p:nvPr>
        </p:nvSpPr>
        <p:spPr>
          <a:xfrm>
            <a:off x="4700588" y="1414713"/>
            <a:ext cx="3733800" cy="30276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8" name="Pladsholder til billede 7">
            <a:extLst>
              <a:ext uri="{FF2B5EF4-FFF2-40B4-BE49-F238E27FC236}">
                <a16:creationId xmlns:a16="http://schemas.microsoft.com/office/drawing/2014/main" id="{A02332AA-340D-4734-BCA4-ADAC6C68F6DD}"/>
              </a:ext>
            </a:extLst>
          </p:cNvPr>
          <p:cNvSpPr>
            <a:spLocks noGrp="1"/>
          </p:cNvSpPr>
          <p:nvPr>
            <p:ph type="pic" sz="quarter" idx="13"/>
          </p:nvPr>
        </p:nvSpPr>
        <p:spPr>
          <a:xfrm>
            <a:off x="702552" y="1414713"/>
            <a:ext cx="3734247" cy="3027600"/>
          </a:xfrm>
          <a:solidFill>
            <a:schemeClr val="bg2">
              <a:lumMod val="75000"/>
            </a:schemeClr>
          </a:solidFill>
        </p:spPr>
        <p:txBody>
          <a:bodyPr/>
          <a:lstStyle/>
          <a:p>
            <a:endParaRPr lang="da-DK"/>
          </a:p>
        </p:txBody>
      </p:sp>
      <p:sp>
        <p:nvSpPr>
          <p:cNvPr id="10" name="Pladsholder til billede 4">
            <a:extLst>
              <a:ext uri="{FF2B5EF4-FFF2-40B4-BE49-F238E27FC236}">
                <a16:creationId xmlns:a16="http://schemas.microsoft.com/office/drawing/2014/main" id="{FEC5F876-CF24-4C5C-9E87-32951BBD76F7}"/>
              </a:ext>
            </a:extLst>
          </p:cNvPr>
          <p:cNvSpPr>
            <a:spLocks noGrp="1"/>
          </p:cNvSpPr>
          <p:nvPr>
            <p:ph type="pic" sz="quarter" idx="15" hasCustomPrompt="1"/>
          </p:nvPr>
        </p:nvSpPr>
        <p:spPr>
          <a:xfrm>
            <a:off x="7428280" y="549275"/>
            <a:ext cx="1021982" cy="344488"/>
          </a:xfrm>
        </p:spPr>
        <p:txBody>
          <a:bodyPr anchor="ctr"/>
          <a:lstStyle>
            <a:lvl1pPr marL="0" indent="0" algn="ctr">
              <a:buNone/>
              <a:defRPr sz="900"/>
            </a:lvl1pPr>
          </a:lstStyle>
          <a:p>
            <a:r>
              <a:rPr lang="da-DK" sz="900" dirty="0"/>
              <a:t>Kundelogo</a:t>
            </a:r>
            <a:endParaRPr lang="da-DK" dirty="0"/>
          </a:p>
        </p:txBody>
      </p:sp>
    </p:spTree>
    <p:extLst>
      <p:ext uri="{BB962C8B-B14F-4D97-AF65-F5344CB8AC3E}">
        <p14:creationId xmlns:p14="http://schemas.microsoft.com/office/powerpoint/2010/main" val="121800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lt billede">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14B809CF-821F-49A2-8155-E27BE6A5F57E}"/>
              </a:ext>
            </a:extLst>
          </p:cNvPr>
          <p:cNvSpPr>
            <a:spLocks noGrp="1"/>
          </p:cNvSpPr>
          <p:nvPr>
            <p:ph type="pic" sz="quarter" idx="12"/>
          </p:nvPr>
        </p:nvSpPr>
        <p:spPr>
          <a:xfrm>
            <a:off x="0" y="0"/>
            <a:ext cx="9144000" cy="5143500"/>
          </a:xfrm>
          <a:solidFill>
            <a:schemeClr val="bg1">
              <a:lumMod val="85000"/>
            </a:schemeClr>
          </a:solidFill>
        </p:spPr>
        <p:txBody>
          <a:bodyPr/>
          <a:lstStyle/>
          <a:p>
            <a:endParaRPr lang="da-DK"/>
          </a:p>
        </p:txBody>
      </p:sp>
      <p:sp>
        <p:nvSpPr>
          <p:cNvPr id="5" name="Pladsholder til tekst 4">
            <a:extLst>
              <a:ext uri="{FF2B5EF4-FFF2-40B4-BE49-F238E27FC236}">
                <a16:creationId xmlns:a16="http://schemas.microsoft.com/office/drawing/2014/main" id="{3BCEB8D7-3769-491C-AA5F-A230DB8274F5}"/>
              </a:ext>
            </a:extLst>
          </p:cNvPr>
          <p:cNvSpPr>
            <a:spLocks noGrp="1"/>
          </p:cNvSpPr>
          <p:nvPr>
            <p:ph type="body" sz="quarter" idx="13"/>
          </p:nvPr>
        </p:nvSpPr>
        <p:spPr>
          <a:xfrm>
            <a:off x="693738" y="0"/>
            <a:ext cx="3333600" cy="5143500"/>
          </a:xfrm>
          <a:solidFill>
            <a:schemeClr val="accent2"/>
          </a:solidFill>
        </p:spPr>
        <p:txBody>
          <a:bodyPr lIns="216000" tIns="432000" rIns="216000" bIns="36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Tree>
    <p:extLst>
      <p:ext uri="{BB962C8B-B14F-4D97-AF65-F5344CB8AC3E}">
        <p14:creationId xmlns:p14="http://schemas.microsoft.com/office/powerpoint/2010/main" val="359825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helt billede">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14B809CF-821F-49A2-8155-E27BE6A5F57E}"/>
              </a:ext>
            </a:extLst>
          </p:cNvPr>
          <p:cNvSpPr>
            <a:spLocks noGrp="1"/>
          </p:cNvSpPr>
          <p:nvPr>
            <p:ph type="pic" sz="quarter" idx="12"/>
          </p:nvPr>
        </p:nvSpPr>
        <p:spPr>
          <a:xfrm>
            <a:off x="0" y="0"/>
            <a:ext cx="9144000" cy="5143500"/>
          </a:xfrm>
          <a:solidFill>
            <a:schemeClr val="bg1">
              <a:lumMod val="85000"/>
            </a:schemeClr>
          </a:solidFill>
        </p:spPr>
        <p:txBody>
          <a:bodyPr/>
          <a:lstStyle/>
          <a:p>
            <a:endParaRPr lang="da-DK"/>
          </a:p>
        </p:txBody>
      </p:sp>
      <p:sp>
        <p:nvSpPr>
          <p:cNvPr id="5" name="Pladsholder til tekst 4">
            <a:extLst>
              <a:ext uri="{FF2B5EF4-FFF2-40B4-BE49-F238E27FC236}">
                <a16:creationId xmlns:a16="http://schemas.microsoft.com/office/drawing/2014/main" id="{660CBBAC-285F-4FDC-9645-00586393330D}"/>
              </a:ext>
            </a:extLst>
          </p:cNvPr>
          <p:cNvSpPr>
            <a:spLocks noGrp="1"/>
          </p:cNvSpPr>
          <p:nvPr>
            <p:ph type="body" sz="quarter" idx="13"/>
          </p:nvPr>
        </p:nvSpPr>
        <p:spPr>
          <a:xfrm>
            <a:off x="693738" y="0"/>
            <a:ext cx="3333600" cy="5143500"/>
          </a:xfrm>
          <a:solidFill>
            <a:schemeClr val="accent4"/>
          </a:solidFill>
        </p:spPr>
        <p:txBody>
          <a:bodyPr lIns="216000" tIns="432000" rIns="216000" bIns="36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Tree>
    <p:extLst>
      <p:ext uri="{BB962C8B-B14F-4D97-AF65-F5344CB8AC3E}">
        <p14:creationId xmlns:p14="http://schemas.microsoft.com/office/powerpoint/2010/main" val="400901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helt billede">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14B809CF-821F-49A2-8155-E27BE6A5F57E}"/>
              </a:ext>
            </a:extLst>
          </p:cNvPr>
          <p:cNvSpPr>
            <a:spLocks noGrp="1"/>
          </p:cNvSpPr>
          <p:nvPr>
            <p:ph type="pic" sz="quarter" idx="12"/>
          </p:nvPr>
        </p:nvSpPr>
        <p:spPr>
          <a:xfrm>
            <a:off x="0" y="0"/>
            <a:ext cx="9144000" cy="5143500"/>
          </a:xfrm>
          <a:solidFill>
            <a:schemeClr val="bg1">
              <a:lumMod val="85000"/>
            </a:schemeClr>
          </a:solidFill>
        </p:spPr>
        <p:txBody>
          <a:bodyPr/>
          <a:lstStyle/>
          <a:p>
            <a:endParaRPr lang="da-DK"/>
          </a:p>
        </p:txBody>
      </p:sp>
      <p:sp>
        <p:nvSpPr>
          <p:cNvPr id="5" name="Pladsholder til tekst 4">
            <a:extLst>
              <a:ext uri="{FF2B5EF4-FFF2-40B4-BE49-F238E27FC236}">
                <a16:creationId xmlns:a16="http://schemas.microsoft.com/office/drawing/2014/main" id="{7BEC1B42-687A-4717-9D37-C7843B2E8EB7}"/>
              </a:ext>
            </a:extLst>
          </p:cNvPr>
          <p:cNvSpPr>
            <a:spLocks noGrp="1"/>
          </p:cNvSpPr>
          <p:nvPr>
            <p:ph type="body" sz="quarter" idx="13"/>
          </p:nvPr>
        </p:nvSpPr>
        <p:spPr>
          <a:xfrm>
            <a:off x="693738" y="0"/>
            <a:ext cx="3333600" cy="5143500"/>
          </a:xfrm>
          <a:solidFill>
            <a:schemeClr val="accent5"/>
          </a:solidFill>
        </p:spPr>
        <p:txBody>
          <a:bodyPr lIns="216000" tIns="432000" rIns="216000" bIns="36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Tree>
    <p:extLst>
      <p:ext uri="{BB962C8B-B14F-4D97-AF65-F5344CB8AC3E}">
        <p14:creationId xmlns:p14="http://schemas.microsoft.com/office/powerpoint/2010/main" val="235065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helt billede">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14B809CF-821F-49A2-8155-E27BE6A5F57E}"/>
              </a:ext>
            </a:extLst>
          </p:cNvPr>
          <p:cNvSpPr>
            <a:spLocks noGrp="1"/>
          </p:cNvSpPr>
          <p:nvPr>
            <p:ph type="pic" sz="quarter" idx="12"/>
          </p:nvPr>
        </p:nvSpPr>
        <p:spPr>
          <a:xfrm>
            <a:off x="0" y="0"/>
            <a:ext cx="9144000" cy="5143500"/>
          </a:xfrm>
          <a:solidFill>
            <a:schemeClr val="bg1">
              <a:lumMod val="85000"/>
            </a:schemeClr>
          </a:solidFill>
        </p:spPr>
        <p:txBody>
          <a:bodyPr/>
          <a:lstStyle/>
          <a:p>
            <a:endParaRPr lang="da-DK"/>
          </a:p>
        </p:txBody>
      </p:sp>
      <p:sp>
        <p:nvSpPr>
          <p:cNvPr id="5" name="Pladsholder til tekst 4">
            <a:extLst>
              <a:ext uri="{FF2B5EF4-FFF2-40B4-BE49-F238E27FC236}">
                <a16:creationId xmlns:a16="http://schemas.microsoft.com/office/drawing/2014/main" id="{5D5FF69F-D352-4828-8F9D-ACBAA2F3BA7A}"/>
              </a:ext>
            </a:extLst>
          </p:cNvPr>
          <p:cNvSpPr>
            <a:spLocks noGrp="1"/>
          </p:cNvSpPr>
          <p:nvPr>
            <p:ph type="body" sz="quarter" idx="13"/>
          </p:nvPr>
        </p:nvSpPr>
        <p:spPr>
          <a:xfrm>
            <a:off x="693738" y="0"/>
            <a:ext cx="3333600" cy="5143500"/>
          </a:xfrm>
          <a:solidFill>
            <a:schemeClr val="accent6"/>
          </a:solidFill>
        </p:spPr>
        <p:txBody>
          <a:bodyPr lIns="216000" tIns="432000" rIns="216000" bIns="360000"/>
          <a:lstStyle>
            <a:lvl1pPr>
              <a:buClr>
                <a:schemeClr val="tx1">
                  <a:lumMod val="75000"/>
                  <a:lumOff val="25000"/>
                </a:schemeClr>
              </a:buClr>
              <a:defRPr>
                <a:solidFill>
                  <a:schemeClr val="tx1">
                    <a:lumMod val="75000"/>
                    <a:lumOff val="25000"/>
                  </a:schemeClr>
                </a:solidFill>
              </a:defRPr>
            </a:lvl1pPr>
            <a:lvl2pPr>
              <a:buClr>
                <a:schemeClr val="tx1">
                  <a:lumMod val="75000"/>
                  <a:lumOff val="25000"/>
                </a:schemeClr>
              </a:buClr>
              <a:defRPr>
                <a:solidFill>
                  <a:schemeClr val="tx1">
                    <a:lumMod val="75000"/>
                    <a:lumOff val="25000"/>
                  </a:schemeClr>
                </a:solidFill>
              </a:defRPr>
            </a:lvl2pPr>
            <a:lvl3pPr>
              <a:buClr>
                <a:schemeClr val="tx1">
                  <a:lumMod val="75000"/>
                  <a:lumOff val="25000"/>
                </a:schemeClr>
              </a:buClr>
              <a:defRPr>
                <a:solidFill>
                  <a:schemeClr val="tx1">
                    <a:lumMod val="75000"/>
                    <a:lumOff val="25000"/>
                  </a:schemeClr>
                </a:solidFill>
              </a:defRPr>
            </a:lvl3pPr>
          </a:lstStyle>
          <a:p>
            <a:pPr lvl="0"/>
            <a:r>
              <a:rPr lang="da-DK" dirty="0"/>
              <a:t>Klik for at redigere teksttypografierne i masteren</a:t>
            </a:r>
          </a:p>
          <a:p>
            <a:pPr lvl="1"/>
            <a:r>
              <a:rPr lang="da-DK" dirty="0"/>
              <a:t>Andet niveau</a:t>
            </a:r>
          </a:p>
          <a:p>
            <a:pPr lvl="2"/>
            <a:r>
              <a:rPr lang="da-DK" dirty="0"/>
              <a:t>Tredje niveau</a:t>
            </a:r>
          </a:p>
        </p:txBody>
      </p:sp>
    </p:spTree>
    <p:extLst>
      <p:ext uri="{BB962C8B-B14F-4D97-AF65-F5344CB8AC3E}">
        <p14:creationId xmlns:p14="http://schemas.microsoft.com/office/powerpoint/2010/main" val="203123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rugerdefineret layout">
    <p:bg>
      <p:bgPr>
        <a:solidFill>
          <a:schemeClr val="accent5"/>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2FF0E8-BAD7-42FD-A6BE-2B3974097680}"/>
              </a:ext>
            </a:extLst>
          </p:cNvPr>
          <p:cNvSpPr>
            <a:spLocks noGrp="1"/>
          </p:cNvSpPr>
          <p:nvPr>
            <p:ph type="title" hasCustomPrompt="1"/>
          </p:nvPr>
        </p:nvSpPr>
        <p:spPr/>
        <p:txBody>
          <a:bodyPr/>
          <a:lstStyle>
            <a:lvl1pPr>
              <a:defRPr>
                <a:solidFill>
                  <a:schemeClr val="bg1"/>
                </a:solidFill>
              </a:defRPr>
            </a:lvl1pPr>
          </a:lstStyle>
          <a:p>
            <a:r>
              <a:rPr lang="da-DK" dirty="0"/>
              <a:t>Klik for at redigere i masteren</a:t>
            </a:r>
          </a:p>
        </p:txBody>
      </p:sp>
      <p:sp>
        <p:nvSpPr>
          <p:cNvPr id="6" name="Pladsholder til tekst 5">
            <a:extLst>
              <a:ext uri="{FF2B5EF4-FFF2-40B4-BE49-F238E27FC236}">
                <a16:creationId xmlns:a16="http://schemas.microsoft.com/office/drawing/2014/main" id="{D0E1467B-F787-4827-A622-98286855831C}"/>
              </a:ext>
            </a:extLst>
          </p:cNvPr>
          <p:cNvSpPr>
            <a:spLocks noGrp="1"/>
          </p:cNvSpPr>
          <p:nvPr>
            <p:ph type="body" sz="quarter" idx="12"/>
          </p:nvPr>
        </p:nvSpPr>
        <p:spPr>
          <a:xfrm>
            <a:off x="693738" y="1419225"/>
            <a:ext cx="7748587" cy="30276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grpSp>
        <p:nvGrpSpPr>
          <p:cNvPr id="8" name="Group 24">
            <a:extLst>
              <a:ext uri="{FF2B5EF4-FFF2-40B4-BE49-F238E27FC236}">
                <a16:creationId xmlns:a16="http://schemas.microsoft.com/office/drawing/2014/main" id="{40FCD63C-FF26-43B0-9CB1-FDA0F9868B14}"/>
              </a:ext>
            </a:extLst>
          </p:cNvPr>
          <p:cNvGrpSpPr>
            <a:grpSpLocks noChangeAspect="1"/>
          </p:cNvGrpSpPr>
          <p:nvPr userDrawn="1"/>
        </p:nvGrpSpPr>
        <p:grpSpPr bwMode="auto">
          <a:xfrm>
            <a:off x="7805464" y="4515965"/>
            <a:ext cx="612048" cy="342000"/>
            <a:chOff x="2746" y="3975"/>
            <a:chExt cx="299" cy="167"/>
          </a:xfrm>
          <a:solidFill>
            <a:schemeClr val="bg1"/>
          </a:solidFill>
        </p:grpSpPr>
        <p:sp>
          <p:nvSpPr>
            <p:cNvPr id="9" name="Freeform 21">
              <a:extLst>
                <a:ext uri="{FF2B5EF4-FFF2-40B4-BE49-F238E27FC236}">
                  <a16:creationId xmlns:a16="http://schemas.microsoft.com/office/drawing/2014/main" id="{6D1D2661-1443-49A8-BCB6-8028DC2614CD}"/>
                </a:ext>
              </a:extLst>
            </p:cNvPr>
            <p:cNvSpPr>
              <a:spLocks noChangeAspect="1"/>
            </p:cNvSpPr>
            <p:nvPr userDrawn="1"/>
          </p:nvSpPr>
          <p:spPr bwMode="auto">
            <a:xfrm>
              <a:off x="2746" y="4026"/>
              <a:ext cx="103" cy="116"/>
            </a:xfrm>
            <a:custGeom>
              <a:avLst/>
              <a:gdLst/>
              <a:ahLst/>
              <a:cxnLst>
                <a:cxn ang="0">
                  <a:pos x="4998" y="201"/>
                </a:cxn>
                <a:cxn ang="0">
                  <a:pos x="4503" y="92"/>
                </a:cxn>
                <a:cxn ang="0">
                  <a:pos x="4067" y="30"/>
                </a:cxn>
                <a:cxn ang="0">
                  <a:pos x="3790" y="8"/>
                </a:cxn>
                <a:cxn ang="0">
                  <a:pos x="3517" y="0"/>
                </a:cxn>
                <a:cxn ang="0">
                  <a:pos x="2449" y="84"/>
                </a:cxn>
                <a:cxn ang="0">
                  <a:pos x="1590" y="328"/>
                </a:cxn>
                <a:cxn ang="0">
                  <a:pos x="928" y="713"/>
                </a:cxn>
                <a:cxn ang="0">
                  <a:pos x="452" y="1223"/>
                </a:cxn>
                <a:cxn ang="0">
                  <a:pos x="151" y="1841"/>
                </a:cxn>
                <a:cxn ang="0">
                  <a:pos x="12" y="2552"/>
                </a:cxn>
                <a:cxn ang="0">
                  <a:pos x="25" y="3275"/>
                </a:cxn>
                <a:cxn ang="0">
                  <a:pos x="184" y="3938"/>
                </a:cxn>
                <a:cxn ang="0">
                  <a:pos x="504" y="4534"/>
                </a:cxn>
                <a:cxn ang="0">
                  <a:pos x="1003" y="5038"/>
                </a:cxn>
                <a:cxn ang="0">
                  <a:pos x="1699" y="5420"/>
                </a:cxn>
                <a:cxn ang="0">
                  <a:pos x="2608" y="5654"/>
                </a:cxn>
                <a:cxn ang="0">
                  <a:pos x="3589" y="5714"/>
                </a:cxn>
                <a:cxn ang="0">
                  <a:pos x="4004" y="5692"/>
                </a:cxn>
                <a:cxn ang="0">
                  <a:pos x="4371" y="5646"/>
                </a:cxn>
                <a:cxn ang="0">
                  <a:pos x="4678" y="5589"/>
                </a:cxn>
                <a:cxn ang="0">
                  <a:pos x="5075" y="5487"/>
                </a:cxn>
                <a:cxn ang="0">
                  <a:pos x="5145" y="5133"/>
                </a:cxn>
                <a:cxn ang="0">
                  <a:pos x="5131" y="5094"/>
                </a:cxn>
                <a:cxn ang="0">
                  <a:pos x="5099" y="5080"/>
                </a:cxn>
                <a:cxn ang="0">
                  <a:pos x="5054" y="5090"/>
                </a:cxn>
                <a:cxn ang="0">
                  <a:pos x="4808" y="5174"/>
                </a:cxn>
                <a:cxn ang="0">
                  <a:pos x="4613" y="5221"/>
                </a:cxn>
                <a:cxn ang="0">
                  <a:pos x="4371" y="5263"/>
                </a:cxn>
                <a:cxn ang="0">
                  <a:pos x="4084" y="5296"/>
                </a:cxn>
                <a:cxn ang="0">
                  <a:pos x="3749" y="5316"/>
                </a:cxn>
                <a:cxn ang="0">
                  <a:pos x="3382" y="5315"/>
                </a:cxn>
                <a:cxn ang="0">
                  <a:pos x="3073" y="5277"/>
                </a:cxn>
                <a:cxn ang="0">
                  <a:pos x="2824" y="5201"/>
                </a:cxn>
                <a:cxn ang="0">
                  <a:pos x="2627" y="5093"/>
                </a:cxn>
                <a:cxn ang="0">
                  <a:pos x="2476" y="4960"/>
                </a:cxn>
                <a:cxn ang="0">
                  <a:pos x="2366" y="4807"/>
                </a:cxn>
                <a:cxn ang="0">
                  <a:pos x="2290" y="4640"/>
                </a:cxn>
                <a:cxn ang="0">
                  <a:pos x="2237" y="4454"/>
                </a:cxn>
                <a:cxn ang="0">
                  <a:pos x="2193" y="4222"/>
                </a:cxn>
                <a:cxn ang="0">
                  <a:pos x="2143" y="3777"/>
                </a:cxn>
                <a:cxn ang="0">
                  <a:pos x="2114" y="3143"/>
                </a:cxn>
                <a:cxn ang="0">
                  <a:pos x="2117" y="2491"/>
                </a:cxn>
                <a:cxn ang="0">
                  <a:pos x="2151" y="1888"/>
                </a:cxn>
                <a:cxn ang="0">
                  <a:pos x="2207" y="1434"/>
                </a:cxn>
                <a:cxn ang="0">
                  <a:pos x="2248" y="1233"/>
                </a:cxn>
                <a:cxn ang="0">
                  <a:pos x="2315" y="1017"/>
                </a:cxn>
                <a:cxn ang="0">
                  <a:pos x="2415" y="808"/>
                </a:cxn>
                <a:cxn ang="0">
                  <a:pos x="2547" y="643"/>
                </a:cxn>
                <a:cxn ang="0">
                  <a:pos x="2720" y="520"/>
                </a:cxn>
                <a:cxn ang="0">
                  <a:pos x="2947" y="437"/>
                </a:cxn>
                <a:cxn ang="0">
                  <a:pos x="3238" y="391"/>
                </a:cxn>
                <a:cxn ang="0">
                  <a:pos x="3635" y="381"/>
                </a:cxn>
                <a:cxn ang="0">
                  <a:pos x="4089" y="402"/>
                </a:cxn>
                <a:cxn ang="0">
                  <a:pos x="4401" y="466"/>
                </a:cxn>
                <a:cxn ang="0">
                  <a:pos x="4601" y="586"/>
                </a:cxn>
                <a:cxn ang="0">
                  <a:pos x="4721" y="778"/>
                </a:cxn>
                <a:cxn ang="0">
                  <a:pos x="4790" y="1056"/>
                </a:cxn>
                <a:cxn ang="0">
                  <a:pos x="4853" y="1538"/>
                </a:cxn>
                <a:cxn ang="0">
                  <a:pos x="4873" y="1593"/>
                </a:cxn>
                <a:cxn ang="0">
                  <a:pos x="4911" y="1627"/>
                </a:cxn>
                <a:cxn ang="0">
                  <a:pos x="4967" y="1638"/>
                </a:cxn>
              </a:cxnLst>
              <a:rect l="0" t="0" r="r" b="b"/>
              <a:pathLst>
                <a:path w="5170" h="5715">
                  <a:moveTo>
                    <a:pt x="4967" y="1638"/>
                  </a:moveTo>
                  <a:lnTo>
                    <a:pt x="5170" y="1638"/>
                  </a:lnTo>
                  <a:lnTo>
                    <a:pt x="5170" y="251"/>
                  </a:lnTo>
                  <a:lnTo>
                    <a:pt x="5086" y="226"/>
                  </a:lnTo>
                  <a:lnTo>
                    <a:pt x="4998" y="201"/>
                  </a:lnTo>
                  <a:lnTo>
                    <a:pt x="4905" y="177"/>
                  </a:lnTo>
                  <a:lnTo>
                    <a:pt x="4809" y="154"/>
                  </a:lnTo>
                  <a:lnTo>
                    <a:pt x="4709" y="132"/>
                  </a:lnTo>
                  <a:lnTo>
                    <a:pt x="4608" y="111"/>
                  </a:lnTo>
                  <a:lnTo>
                    <a:pt x="4503" y="92"/>
                  </a:lnTo>
                  <a:lnTo>
                    <a:pt x="4396" y="74"/>
                  </a:lnTo>
                  <a:lnTo>
                    <a:pt x="4287" y="58"/>
                  </a:lnTo>
                  <a:lnTo>
                    <a:pt x="4178" y="43"/>
                  </a:lnTo>
                  <a:lnTo>
                    <a:pt x="4122" y="36"/>
                  </a:lnTo>
                  <a:lnTo>
                    <a:pt x="4067" y="30"/>
                  </a:lnTo>
                  <a:lnTo>
                    <a:pt x="4012" y="25"/>
                  </a:lnTo>
                  <a:lnTo>
                    <a:pt x="3956" y="20"/>
                  </a:lnTo>
                  <a:lnTo>
                    <a:pt x="3901" y="15"/>
                  </a:lnTo>
                  <a:lnTo>
                    <a:pt x="3845" y="11"/>
                  </a:lnTo>
                  <a:lnTo>
                    <a:pt x="3790" y="8"/>
                  </a:lnTo>
                  <a:lnTo>
                    <a:pt x="3735" y="5"/>
                  </a:lnTo>
                  <a:lnTo>
                    <a:pt x="3680" y="2"/>
                  </a:lnTo>
                  <a:lnTo>
                    <a:pt x="3624" y="1"/>
                  </a:lnTo>
                  <a:lnTo>
                    <a:pt x="3571" y="0"/>
                  </a:lnTo>
                  <a:lnTo>
                    <a:pt x="3517" y="0"/>
                  </a:lnTo>
                  <a:lnTo>
                    <a:pt x="3285" y="3"/>
                  </a:lnTo>
                  <a:lnTo>
                    <a:pt x="3063" y="13"/>
                  </a:lnTo>
                  <a:lnTo>
                    <a:pt x="2850" y="30"/>
                  </a:lnTo>
                  <a:lnTo>
                    <a:pt x="2645" y="54"/>
                  </a:lnTo>
                  <a:lnTo>
                    <a:pt x="2449" y="84"/>
                  </a:lnTo>
                  <a:lnTo>
                    <a:pt x="2261" y="121"/>
                  </a:lnTo>
                  <a:lnTo>
                    <a:pt x="2081" y="164"/>
                  </a:lnTo>
                  <a:lnTo>
                    <a:pt x="1909" y="212"/>
                  </a:lnTo>
                  <a:lnTo>
                    <a:pt x="1746" y="267"/>
                  </a:lnTo>
                  <a:lnTo>
                    <a:pt x="1590" y="328"/>
                  </a:lnTo>
                  <a:lnTo>
                    <a:pt x="1442" y="394"/>
                  </a:lnTo>
                  <a:lnTo>
                    <a:pt x="1302" y="465"/>
                  </a:lnTo>
                  <a:lnTo>
                    <a:pt x="1170" y="543"/>
                  </a:lnTo>
                  <a:lnTo>
                    <a:pt x="1045" y="625"/>
                  </a:lnTo>
                  <a:lnTo>
                    <a:pt x="928" y="713"/>
                  </a:lnTo>
                  <a:lnTo>
                    <a:pt x="818" y="805"/>
                  </a:lnTo>
                  <a:lnTo>
                    <a:pt x="716" y="903"/>
                  </a:lnTo>
                  <a:lnTo>
                    <a:pt x="621" y="1005"/>
                  </a:lnTo>
                  <a:lnTo>
                    <a:pt x="533" y="1112"/>
                  </a:lnTo>
                  <a:lnTo>
                    <a:pt x="452" y="1223"/>
                  </a:lnTo>
                  <a:lnTo>
                    <a:pt x="378" y="1338"/>
                  </a:lnTo>
                  <a:lnTo>
                    <a:pt x="311" y="1458"/>
                  </a:lnTo>
                  <a:lnTo>
                    <a:pt x="250" y="1582"/>
                  </a:lnTo>
                  <a:lnTo>
                    <a:pt x="197" y="1710"/>
                  </a:lnTo>
                  <a:lnTo>
                    <a:pt x="151" y="1841"/>
                  </a:lnTo>
                  <a:lnTo>
                    <a:pt x="110" y="1976"/>
                  </a:lnTo>
                  <a:lnTo>
                    <a:pt x="76" y="2115"/>
                  </a:lnTo>
                  <a:lnTo>
                    <a:pt x="49" y="2258"/>
                  </a:lnTo>
                  <a:lnTo>
                    <a:pt x="27" y="2404"/>
                  </a:lnTo>
                  <a:lnTo>
                    <a:pt x="12" y="2552"/>
                  </a:lnTo>
                  <a:lnTo>
                    <a:pt x="3" y="2704"/>
                  </a:lnTo>
                  <a:lnTo>
                    <a:pt x="0" y="2858"/>
                  </a:lnTo>
                  <a:lnTo>
                    <a:pt x="3" y="2998"/>
                  </a:lnTo>
                  <a:lnTo>
                    <a:pt x="11" y="3137"/>
                  </a:lnTo>
                  <a:lnTo>
                    <a:pt x="25" y="3275"/>
                  </a:lnTo>
                  <a:lnTo>
                    <a:pt x="45" y="3412"/>
                  </a:lnTo>
                  <a:lnTo>
                    <a:pt x="70" y="3546"/>
                  </a:lnTo>
                  <a:lnTo>
                    <a:pt x="102" y="3679"/>
                  </a:lnTo>
                  <a:lnTo>
                    <a:pt x="139" y="3810"/>
                  </a:lnTo>
                  <a:lnTo>
                    <a:pt x="184" y="3938"/>
                  </a:lnTo>
                  <a:lnTo>
                    <a:pt x="234" y="4063"/>
                  </a:lnTo>
                  <a:lnTo>
                    <a:pt x="291" y="4186"/>
                  </a:lnTo>
                  <a:lnTo>
                    <a:pt x="355" y="4305"/>
                  </a:lnTo>
                  <a:lnTo>
                    <a:pt x="427" y="4421"/>
                  </a:lnTo>
                  <a:lnTo>
                    <a:pt x="504" y="4534"/>
                  </a:lnTo>
                  <a:lnTo>
                    <a:pt x="590" y="4643"/>
                  </a:lnTo>
                  <a:lnTo>
                    <a:pt x="681" y="4748"/>
                  </a:lnTo>
                  <a:lnTo>
                    <a:pt x="781" y="4849"/>
                  </a:lnTo>
                  <a:lnTo>
                    <a:pt x="888" y="4946"/>
                  </a:lnTo>
                  <a:lnTo>
                    <a:pt x="1003" y="5038"/>
                  </a:lnTo>
                  <a:lnTo>
                    <a:pt x="1127" y="5125"/>
                  </a:lnTo>
                  <a:lnTo>
                    <a:pt x="1257" y="5207"/>
                  </a:lnTo>
                  <a:lnTo>
                    <a:pt x="1396" y="5283"/>
                  </a:lnTo>
                  <a:lnTo>
                    <a:pt x="1543" y="5355"/>
                  </a:lnTo>
                  <a:lnTo>
                    <a:pt x="1699" y="5420"/>
                  </a:lnTo>
                  <a:lnTo>
                    <a:pt x="1863" y="5480"/>
                  </a:lnTo>
                  <a:lnTo>
                    <a:pt x="2036" y="5533"/>
                  </a:lnTo>
                  <a:lnTo>
                    <a:pt x="2218" y="5580"/>
                  </a:lnTo>
                  <a:lnTo>
                    <a:pt x="2408" y="5620"/>
                  </a:lnTo>
                  <a:lnTo>
                    <a:pt x="2608" y="5654"/>
                  </a:lnTo>
                  <a:lnTo>
                    <a:pt x="2817" y="5680"/>
                  </a:lnTo>
                  <a:lnTo>
                    <a:pt x="3036" y="5699"/>
                  </a:lnTo>
                  <a:lnTo>
                    <a:pt x="3263" y="5711"/>
                  </a:lnTo>
                  <a:lnTo>
                    <a:pt x="3500" y="5715"/>
                  </a:lnTo>
                  <a:lnTo>
                    <a:pt x="3589" y="5714"/>
                  </a:lnTo>
                  <a:lnTo>
                    <a:pt x="3675" y="5712"/>
                  </a:lnTo>
                  <a:lnTo>
                    <a:pt x="3760" y="5709"/>
                  </a:lnTo>
                  <a:lnTo>
                    <a:pt x="3844" y="5704"/>
                  </a:lnTo>
                  <a:lnTo>
                    <a:pt x="3925" y="5698"/>
                  </a:lnTo>
                  <a:lnTo>
                    <a:pt x="4004" y="5692"/>
                  </a:lnTo>
                  <a:lnTo>
                    <a:pt x="4082" y="5684"/>
                  </a:lnTo>
                  <a:lnTo>
                    <a:pt x="4157" y="5676"/>
                  </a:lnTo>
                  <a:lnTo>
                    <a:pt x="4231" y="5666"/>
                  </a:lnTo>
                  <a:lnTo>
                    <a:pt x="4302" y="5657"/>
                  </a:lnTo>
                  <a:lnTo>
                    <a:pt x="4371" y="5646"/>
                  </a:lnTo>
                  <a:lnTo>
                    <a:pt x="4437" y="5635"/>
                  </a:lnTo>
                  <a:lnTo>
                    <a:pt x="4502" y="5624"/>
                  </a:lnTo>
                  <a:lnTo>
                    <a:pt x="4563" y="5613"/>
                  </a:lnTo>
                  <a:lnTo>
                    <a:pt x="4622" y="5601"/>
                  </a:lnTo>
                  <a:lnTo>
                    <a:pt x="4678" y="5589"/>
                  </a:lnTo>
                  <a:lnTo>
                    <a:pt x="4783" y="5566"/>
                  </a:lnTo>
                  <a:lnTo>
                    <a:pt x="4876" y="5543"/>
                  </a:lnTo>
                  <a:lnTo>
                    <a:pt x="4955" y="5522"/>
                  </a:lnTo>
                  <a:lnTo>
                    <a:pt x="5022" y="5503"/>
                  </a:lnTo>
                  <a:lnTo>
                    <a:pt x="5075" y="5487"/>
                  </a:lnTo>
                  <a:lnTo>
                    <a:pt x="5114" y="5474"/>
                  </a:lnTo>
                  <a:lnTo>
                    <a:pt x="5138" y="5466"/>
                  </a:lnTo>
                  <a:lnTo>
                    <a:pt x="5145" y="5463"/>
                  </a:lnTo>
                  <a:lnTo>
                    <a:pt x="5147" y="5144"/>
                  </a:lnTo>
                  <a:lnTo>
                    <a:pt x="5145" y="5133"/>
                  </a:lnTo>
                  <a:lnTo>
                    <a:pt x="5144" y="5123"/>
                  </a:lnTo>
                  <a:lnTo>
                    <a:pt x="5142" y="5114"/>
                  </a:lnTo>
                  <a:lnTo>
                    <a:pt x="5139" y="5106"/>
                  </a:lnTo>
                  <a:lnTo>
                    <a:pt x="5135" y="5100"/>
                  </a:lnTo>
                  <a:lnTo>
                    <a:pt x="5131" y="5094"/>
                  </a:lnTo>
                  <a:lnTo>
                    <a:pt x="5126" y="5089"/>
                  </a:lnTo>
                  <a:lnTo>
                    <a:pt x="5120" y="5086"/>
                  </a:lnTo>
                  <a:lnTo>
                    <a:pt x="5114" y="5083"/>
                  </a:lnTo>
                  <a:lnTo>
                    <a:pt x="5107" y="5081"/>
                  </a:lnTo>
                  <a:lnTo>
                    <a:pt x="5099" y="5080"/>
                  </a:lnTo>
                  <a:lnTo>
                    <a:pt x="5090" y="5080"/>
                  </a:lnTo>
                  <a:lnTo>
                    <a:pt x="5082" y="5082"/>
                  </a:lnTo>
                  <a:lnTo>
                    <a:pt x="5073" y="5084"/>
                  </a:lnTo>
                  <a:lnTo>
                    <a:pt x="5063" y="5087"/>
                  </a:lnTo>
                  <a:lnTo>
                    <a:pt x="5054" y="5090"/>
                  </a:lnTo>
                  <a:lnTo>
                    <a:pt x="5011" y="5108"/>
                  </a:lnTo>
                  <a:lnTo>
                    <a:pt x="4961" y="5126"/>
                  </a:lnTo>
                  <a:lnTo>
                    <a:pt x="4905" y="5145"/>
                  </a:lnTo>
                  <a:lnTo>
                    <a:pt x="4843" y="5165"/>
                  </a:lnTo>
                  <a:lnTo>
                    <a:pt x="4808" y="5174"/>
                  </a:lnTo>
                  <a:lnTo>
                    <a:pt x="4773" y="5184"/>
                  </a:lnTo>
                  <a:lnTo>
                    <a:pt x="4735" y="5193"/>
                  </a:lnTo>
                  <a:lnTo>
                    <a:pt x="4696" y="5203"/>
                  </a:lnTo>
                  <a:lnTo>
                    <a:pt x="4655" y="5212"/>
                  </a:lnTo>
                  <a:lnTo>
                    <a:pt x="4613" y="5221"/>
                  </a:lnTo>
                  <a:lnTo>
                    <a:pt x="4568" y="5230"/>
                  </a:lnTo>
                  <a:lnTo>
                    <a:pt x="4521" y="5239"/>
                  </a:lnTo>
                  <a:lnTo>
                    <a:pt x="4473" y="5247"/>
                  </a:lnTo>
                  <a:lnTo>
                    <a:pt x="4423" y="5255"/>
                  </a:lnTo>
                  <a:lnTo>
                    <a:pt x="4371" y="5263"/>
                  </a:lnTo>
                  <a:lnTo>
                    <a:pt x="4317" y="5271"/>
                  </a:lnTo>
                  <a:lnTo>
                    <a:pt x="4262" y="5278"/>
                  </a:lnTo>
                  <a:lnTo>
                    <a:pt x="4204" y="5284"/>
                  </a:lnTo>
                  <a:lnTo>
                    <a:pt x="4145" y="5290"/>
                  </a:lnTo>
                  <a:lnTo>
                    <a:pt x="4084" y="5296"/>
                  </a:lnTo>
                  <a:lnTo>
                    <a:pt x="4021" y="5301"/>
                  </a:lnTo>
                  <a:lnTo>
                    <a:pt x="3956" y="5306"/>
                  </a:lnTo>
                  <a:lnTo>
                    <a:pt x="3888" y="5310"/>
                  </a:lnTo>
                  <a:lnTo>
                    <a:pt x="3820" y="5313"/>
                  </a:lnTo>
                  <a:lnTo>
                    <a:pt x="3749" y="5316"/>
                  </a:lnTo>
                  <a:lnTo>
                    <a:pt x="3675" y="5317"/>
                  </a:lnTo>
                  <a:lnTo>
                    <a:pt x="3601" y="5319"/>
                  </a:lnTo>
                  <a:lnTo>
                    <a:pt x="3524" y="5319"/>
                  </a:lnTo>
                  <a:lnTo>
                    <a:pt x="3452" y="5318"/>
                  </a:lnTo>
                  <a:lnTo>
                    <a:pt x="3382" y="5315"/>
                  </a:lnTo>
                  <a:lnTo>
                    <a:pt x="3316" y="5311"/>
                  </a:lnTo>
                  <a:lnTo>
                    <a:pt x="3252" y="5305"/>
                  </a:lnTo>
                  <a:lnTo>
                    <a:pt x="3189" y="5297"/>
                  </a:lnTo>
                  <a:lnTo>
                    <a:pt x="3130" y="5288"/>
                  </a:lnTo>
                  <a:lnTo>
                    <a:pt x="3073" y="5277"/>
                  </a:lnTo>
                  <a:lnTo>
                    <a:pt x="3019" y="5264"/>
                  </a:lnTo>
                  <a:lnTo>
                    <a:pt x="2967" y="5251"/>
                  </a:lnTo>
                  <a:lnTo>
                    <a:pt x="2917" y="5235"/>
                  </a:lnTo>
                  <a:lnTo>
                    <a:pt x="2870" y="5219"/>
                  </a:lnTo>
                  <a:lnTo>
                    <a:pt x="2824" y="5201"/>
                  </a:lnTo>
                  <a:lnTo>
                    <a:pt x="2780" y="5182"/>
                  </a:lnTo>
                  <a:lnTo>
                    <a:pt x="2739" y="5161"/>
                  </a:lnTo>
                  <a:lnTo>
                    <a:pt x="2699" y="5140"/>
                  </a:lnTo>
                  <a:lnTo>
                    <a:pt x="2663" y="5117"/>
                  </a:lnTo>
                  <a:lnTo>
                    <a:pt x="2627" y="5093"/>
                  </a:lnTo>
                  <a:lnTo>
                    <a:pt x="2594" y="5068"/>
                  </a:lnTo>
                  <a:lnTo>
                    <a:pt x="2562" y="5043"/>
                  </a:lnTo>
                  <a:lnTo>
                    <a:pt x="2531" y="5016"/>
                  </a:lnTo>
                  <a:lnTo>
                    <a:pt x="2503" y="4988"/>
                  </a:lnTo>
                  <a:lnTo>
                    <a:pt x="2476" y="4960"/>
                  </a:lnTo>
                  <a:lnTo>
                    <a:pt x="2452" y="4931"/>
                  </a:lnTo>
                  <a:lnTo>
                    <a:pt x="2428" y="4901"/>
                  </a:lnTo>
                  <a:lnTo>
                    <a:pt x="2406" y="4870"/>
                  </a:lnTo>
                  <a:lnTo>
                    <a:pt x="2386" y="4839"/>
                  </a:lnTo>
                  <a:lnTo>
                    <a:pt x="2366" y="4807"/>
                  </a:lnTo>
                  <a:lnTo>
                    <a:pt x="2349" y="4775"/>
                  </a:lnTo>
                  <a:lnTo>
                    <a:pt x="2333" y="4742"/>
                  </a:lnTo>
                  <a:lnTo>
                    <a:pt x="2317" y="4708"/>
                  </a:lnTo>
                  <a:lnTo>
                    <a:pt x="2303" y="4675"/>
                  </a:lnTo>
                  <a:lnTo>
                    <a:pt x="2290" y="4640"/>
                  </a:lnTo>
                  <a:lnTo>
                    <a:pt x="2279" y="4607"/>
                  </a:lnTo>
                  <a:lnTo>
                    <a:pt x="2268" y="4572"/>
                  </a:lnTo>
                  <a:lnTo>
                    <a:pt x="2257" y="4535"/>
                  </a:lnTo>
                  <a:lnTo>
                    <a:pt x="2247" y="4495"/>
                  </a:lnTo>
                  <a:lnTo>
                    <a:pt x="2237" y="4454"/>
                  </a:lnTo>
                  <a:lnTo>
                    <a:pt x="2228" y="4411"/>
                  </a:lnTo>
                  <a:lnTo>
                    <a:pt x="2219" y="4366"/>
                  </a:lnTo>
                  <a:lnTo>
                    <a:pt x="2209" y="4319"/>
                  </a:lnTo>
                  <a:lnTo>
                    <a:pt x="2201" y="4271"/>
                  </a:lnTo>
                  <a:lnTo>
                    <a:pt x="2193" y="4222"/>
                  </a:lnTo>
                  <a:lnTo>
                    <a:pt x="2186" y="4170"/>
                  </a:lnTo>
                  <a:lnTo>
                    <a:pt x="2179" y="4118"/>
                  </a:lnTo>
                  <a:lnTo>
                    <a:pt x="2166" y="4009"/>
                  </a:lnTo>
                  <a:lnTo>
                    <a:pt x="2154" y="3895"/>
                  </a:lnTo>
                  <a:lnTo>
                    <a:pt x="2143" y="3777"/>
                  </a:lnTo>
                  <a:lnTo>
                    <a:pt x="2135" y="3655"/>
                  </a:lnTo>
                  <a:lnTo>
                    <a:pt x="2128" y="3530"/>
                  </a:lnTo>
                  <a:lnTo>
                    <a:pt x="2122" y="3403"/>
                  </a:lnTo>
                  <a:lnTo>
                    <a:pt x="2117" y="3274"/>
                  </a:lnTo>
                  <a:lnTo>
                    <a:pt x="2114" y="3143"/>
                  </a:lnTo>
                  <a:lnTo>
                    <a:pt x="2112" y="3012"/>
                  </a:lnTo>
                  <a:lnTo>
                    <a:pt x="2112" y="2881"/>
                  </a:lnTo>
                  <a:lnTo>
                    <a:pt x="2112" y="2750"/>
                  </a:lnTo>
                  <a:lnTo>
                    <a:pt x="2114" y="2620"/>
                  </a:lnTo>
                  <a:lnTo>
                    <a:pt x="2117" y="2491"/>
                  </a:lnTo>
                  <a:lnTo>
                    <a:pt x="2122" y="2365"/>
                  </a:lnTo>
                  <a:lnTo>
                    <a:pt x="2127" y="2242"/>
                  </a:lnTo>
                  <a:lnTo>
                    <a:pt x="2134" y="2120"/>
                  </a:lnTo>
                  <a:lnTo>
                    <a:pt x="2142" y="2002"/>
                  </a:lnTo>
                  <a:lnTo>
                    <a:pt x="2151" y="1888"/>
                  </a:lnTo>
                  <a:lnTo>
                    <a:pt x="2162" y="1779"/>
                  </a:lnTo>
                  <a:lnTo>
                    <a:pt x="2173" y="1674"/>
                  </a:lnTo>
                  <a:lnTo>
                    <a:pt x="2186" y="1574"/>
                  </a:lnTo>
                  <a:lnTo>
                    <a:pt x="2199" y="1479"/>
                  </a:lnTo>
                  <a:lnTo>
                    <a:pt x="2207" y="1434"/>
                  </a:lnTo>
                  <a:lnTo>
                    <a:pt x="2215" y="1391"/>
                  </a:lnTo>
                  <a:lnTo>
                    <a:pt x="2223" y="1349"/>
                  </a:lnTo>
                  <a:lnTo>
                    <a:pt x="2231" y="1309"/>
                  </a:lnTo>
                  <a:lnTo>
                    <a:pt x="2239" y="1270"/>
                  </a:lnTo>
                  <a:lnTo>
                    <a:pt x="2248" y="1233"/>
                  </a:lnTo>
                  <a:lnTo>
                    <a:pt x="2257" y="1198"/>
                  </a:lnTo>
                  <a:lnTo>
                    <a:pt x="2267" y="1165"/>
                  </a:lnTo>
                  <a:lnTo>
                    <a:pt x="2282" y="1114"/>
                  </a:lnTo>
                  <a:lnTo>
                    <a:pt x="2298" y="1065"/>
                  </a:lnTo>
                  <a:lnTo>
                    <a:pt x="2315" y="1017"/>
                  </a:lnTo>
                  <a:lnTo>
                    <a:pt x="2334" y="972"/>
                  </a:lnTo>
                  <a:lnTo>
                    <a:pt x="2352" y="928"/>
                  </a:lnTo>
                  <a:lnTo>
                    <a:pt x="2372" y="886"/>
                  </a:lnTo>
                  <a:lnTo>
                    <a:pt x="2393" y="846"/>
                  </a:lnTo>
                  <a:lnTo>
                    <a:pt x="2415" y="808"/>
                  </a:lnTo>
                  <a:lnTo>
                    <a:pt x="2439" y="772"/>
                  </a:lnTo>
                  <a:lnTo>
                    <a:pt x="2463" y="737"/>
                  </a:lnTo>
                  <a:lnTo>
                    <a:pt x="2490" y="704"/>
                  </a:lnTo>
                  <a:lnTo>
                    <a:pt x="2517" y="673"/>
                  </a:lnTo>
                  <a:lnTo>
                    <a:pt x="2547" y="643"/>
                  </a:lnTo>
                  <a:lnTo>
                    <a:pt x="2577" y="615"/>
                  </a:lnTo>
                  <a:lnTo>
                    <a:pt x="2610" y="589"/>
                  </a:lnTo>
                  <a:lnTo>
                    <a:pt x="2644" y="564"/>
                  </a:lnTo>
                  <a:lnTo>
                    <a:pt x="2681" y="541"/>
                  </a:lnTo>
                  <a:lnTo>
                    <a:pt x="2720" y="520"/>
                  </a:lnTo>
                  <a:lnTo>
                    <a:pt x="2761" y="500"/>
                  </a:lnTo>
                  <a:lnTo>
                    <a:pt x="2804" y="482"/>
                  </a:lnTo>
                  <a:lnTo>
                    <a:pt x="2849" y="466"/>
                  </a:lnTo>
                  <a:lnTo>
                    <a:pt x="2897" y="451"/>
                  </a:lnTo>
                  <a:lnTo>
                    <a:pt x="2947" y="437"/>
                  </a:lnTo>
                  <a:lnTo>
                    <a:pt x="3000" y="425"/>
                  </a:lnTo>
                  <a:lnTo>
                    <a:pt x="3056" y="414"/>
                  </a:lnTo>
                  <a:lnTo>
                    <a:pt x="3114" y="405"/>
                  </a:lnTo>
                  <a:lnTo>
                    <a:pt x="3174" y="398"/>
                  </a:lnTo>
                  <a:lnTo>
                    <a:pt x="3238" y="391"/>
                  </a:lnTo>
                  <a:lnTo>
                    <a:pt x="3305" y="387"/>
                  </a:lnTo>
                  <a:lnTo>
                    <a:pt x="3375" y="383"/>
                  </a:lnTo>
                  <a:lnTo>
                    <a:pt x="3448" y="381"/>
                  </a:lnTo>
                  <a:lnTo>
                    <a:pt x="3524" y="381"/>
                  </a:lnTo>
                  <a:lnTo>
                    <a:pt x="3635" y="381"/>
                  </a:lnTo>
                  <a:lnTo>
                    <a:pt x="3739" y="383"/>
                  </a:lnTo>
                  <a:lnTo>
                    <a:pt x="3835" y="386"/>
                  </a:lnTo>
                  <a:lnTo>
                    <a:pt x="3926" y="390"/>
                  </a:lnTo>
                  <a:lnTo>
                    <a:pt x="4011" y="395"/>
                  </a:lnTo>
                  <a:lnTo>
                    <a:pt x="4089" y="402"/>
                  </a:lnTo>
                  <a:lnTo>
                    <a:pt x="4161" y="411"/>
                  </a:lnTo>
                  <a:lnTo>
                    <a:pt x="4229" y="422"/>
                  </a:lnTo>
                  <a:lnTo>
                    <a:pt x="4291" y="435"/>
                  </a:lnTo>
                  <a:lnTo>
                    <a:pt x="4349" y="449"/>
                  </a:lnTo>
                  <a:lnTo>
                    <a:pt x="4401" y="466"/>
                  </a:lnTo>
                  <a:lnTo>
                    <a:pt x="4449" y="485"/>
                  </a:lnTo>
                  <a:lnTo>
                    <a:pt x="4492" y="507"/>
                  </a:lnTo>
                  <a:lnTo>
                    <a:pt x="4532" y="531"/>
                  </a:lnTo>
                  <a:lnTo>
                    <a:pt x="4569" y="557"/>
                  </a:lnTo>
                  <a:lnTo>
                    <a:pt x="4601" y="586"/>
                  </a:lnTo>
                  <a:lnTo>
                    <a:pt x="4630" y="619"/>
                  </a:lnTo>
                  <a:lnTo>
                    <a:pt x="4656" y="654"/>
                  </a:lnTo>
                  <a:lnTo>
                    <a:pt x="4680" y="692"/>
                  </a:lnTo>
                  <a:lnTo>
                    <a:pt x="4701" y="733"/>
                  </a:lnTo>
                  <a:lnTo>
                    <a:pt x="4721" y="778"/>
                  </a:lnTo>
                  <a:lnTo>
                    <a:pt x="4737" y="827"/>
                  </a:lnTo>
                  <a:lnTo>
                    <a:pt x="4752" y="878"/>
                  </a:lnTo>
                  <a:lnTo>
                    <a:pt x="4767" y="934"/>
                  </a:lnTo>
                  <a:lnTo>
                    <a:pt x="4779" y="993"/>
                  </a:lnTo>
                  <a:lnTo>
                    <a:pt x="4790" y="1056"/>
                  </a:lnTo>
                  <a:lnTo>
                    <a:pt x="4801" y="1123"/>
                  </a:lnTo>
                  <a:lnTo>
                    <a:pt x="4810" y="1195"/>
                  </a:lnTo>
                  <a:lnTo>
                    <a:pt x="4831" y="1350"/>
                  </a:lnTo>
                  <a:lnTo>
                    <a:pt x="4851" y="1524"/>
                  </a:lnTo>
                  <a:lnTo>
                    <a:pt x="4853" y="1538"/>
                  </a:lnTo>
                  <a:lnTo>
                    <a:pt x="4855" y="1550"/>
                  </a:lnTo>
                  <a:lnTo>
                    <a:pt x="4859" y="1563"/>
                  </a:lnTo>
                  <a:lnTo>
                    <a:pt x="4863" y="1574"/>
                  </a:lnTo>
                  <a:lnTo>
                    <a:pt x="4867" y="1584"/>
                  </a:lnTo>
                  <a:lnTo>
                    <a:pt x="4873" y="1593"/>
                  </a:lnTo>
                  <a:lnTo>
                    <a:pt x="4880" y="1602"/>
                  </a:lnTo>
                  <a:lnTo>
                    <a:pt x="4886" y="1609"/>
                  </a:lnTo>
                  <a:lnTo>
                    <a:pt x="4894" y="1616"/>
                  </a:lnTo>
                  <a:lnTo>
                    <a:pt x="4902" y="1622"/>
                  </a:lnTo>
                  <a:lnTo>
                    <a:pt x="4911" y="1627"/>
                  </a:lnTo>
                  <a:lnTo>
                    <a:pt x="4921" y="1631"/>
                  </a:lnTo>
                  <a:lnTo>
                    <a:pt x="4932" y="1634"/>
                  </a:lnTo>
                  <a:lnTo>
                    <a:pt x="4943" y="1636"/>
                  </a:lnTo>
                  <a:lnTo>
                    <a:pt x="4955" y="1637"/>
                  </a:lnTo>
                  <a:lnTo>
                    <a:pt x="4967" y="1638"/>
                  </a:lnTo>
                  <a:close/>
                </a:path>
              </a:pathLst>
            </a:custGeom>
            <a:grpFill/>
            <a:ln w="9525">
              <a:noFill/>
              <a:round/>
              <a:headEnd/>
              <a:tailEnd/>
            </a:ln>
          </p:spPr>
          <p:txBody>
            <a:bodyPr/>
            <a:lstStyle/>
            <a:p>
              <a:endParaRPr lang="da-DK"/>
            </a:p>
          </p:txBody>
        </p:sp>
        <p:sp>
          <p:nvSpPr>
            <p:cNvPr id="10" name="Freeform 22">
              <a:extLst>
                <a:ext uri="{FF2B5EF4-FFF2-40B4-BE49-F238E27FC236}">
                  <a16:creationId xmlns:a16="http://schemas.microsoft.com/office/drawing/2014/main" id="{BB6A13B2-1BF1-4018-9459-020EA23B8255}"/>
                </a:ext>
              </a:extLst>
            </p:cNvPr>
            <p:cNvSpPr>
              <a:spLocks noChangeAspect="1"/>
            </p:cNvSpPr>
            <p:nvPr userDrawn="1"/>
          </p:nvSpPr>
          <p:spPr bwMode="auto">
            <a:xfrm>
              <a:off x="2857" y="3975"/>
              <a:ext cx="92" cy="166"/>
            </a:xfrm>
            <a:custGeom>
              <a:avLst/>
              <a:gdLst/>
              <a:ahLst/>
              <a:cxnLst>
                <a:cxn ang="0">
                  <a:pos x="4436" y="154"/>
                </a:cxn>
                <a:cxn ang="0">
                  <a:pos x="4099" y="67"/>
                </a:cxn>
                <a:cxn ang="0">
                  <a:pos x="3839" y="25"/>
                </a:cxn>
                <a:cxn ang="0">
                  <a:pos x="3594" y="4"/>
                </a:cxn>
                <a:cxn ang="0">
                  <a:pos x="3168" y="8"/>
                </a:cxn>
                <a:cxn ang="0">
                  <a:pos x="2540" y="103"/>
                </a:cxn>
                <a:cxn ang="0">
                  <a:pos x="1991" y="308"/>
                </a:cxn>
                <a:cxn ang="0">
                  <a:pos x="1537" y="629"/>
                </a:cxn>
                <a:cxn ang="0">
                  <a:pos x="1194" y="1071"/>
                </a:cxn>
                <a:cxn ang="0">
                  <a:pos x="977" y="1639"/>
                </a:cxn>
                <a:cxn ang="0">
                  <a:pos x="902" y="2339"/>
                </a:cxn>
                <a:cxn ang="0">
                  <a:pos x="2" y="2717"/>
                </a:cxn>
                <a:cxn ang="0">
                  <a:pos x="26" y="2771"/>
                </a:cxn>
                <a:cxn ang="0">
                  <a:pos x="75" y="2806"/>
                </a:cxn>
                <a:cxn ang="0">
                  <a:pos x="160" y="2823"/>
                </a:cxn>
                <a:cxn ang="0">
                  <a:pos x="427" y="2852"/>
                </a:cxn>
                <a:cxn ang="0">
                  <a:pos x="747" y="2886"/>
                </a:cxn>
                <a:cxn ang="0">
                  <a:pos x="902" y="2903"/>
                </a:cxn>
                <a:cxn ang="0">
                  <a:pos x="801" y="7741"/>
                </a:cxn>
                <a:cxn ang="0">
                  <a:pos x="501" y="7785"/>
                </a:cxn>
                <a:cxn ang="0">
                  <a:pos x="201" y="7830"/>
                </a:cxn>
                <a:cxn ang="0">
                  <a:pos x="81" y="7853"/>
                </a:cxn>
                <a:cxn ang="0">
                  <a:pos x="30" y="7887"/>
                </a:cxn>
                <a:cxn ang="0">
                  <a:pos x="4" y="7938"/>
                </a:cxn>
                <a:cxn ang="0">
                  <a:pos x="3470" y="8138"/>
                </a:cxn>
                <a:cxn ang="0">
                  <a:pos x="3463" y="7933"/>
                </a:cxn>
                <a:cxn ang="0">
                  <a:pos x="3432" y="7883"/>
                </a:cxn>
                <a:cxn ang="0">
                  <a:pos x="3367" y="7849"/>
                </a:cxn>
                <a:cxn ang="0">
                  <a:pos x="3213" y="7822"/>
                </a:cxn>
                <a:cxn ang="0">
                  <a:pos x="2912" y="7775"/>
                </a:cxn>
                <a:cxn ang="0">
                  <a:pos x="2650" y="7735"/>
                </a:cxn>
                <a:cxn ang="0">
                  <a:pos x="2600" y="2902"/>
                </a:cxn>
                <a:cxn ang="0">
                  <a:pos x="2804" y="2877"/>
                </a:cxn>
                <a:cxn ang="0">
                  <a:pos x="3130" y="2837"/>
                </a:cxn>
                <a:cxn ang="0">
                  <a:pos x="3368" y="2804"/>
                </a:cxn>
                <a:cxn ang="0">
                  <a:pos x="3431" y="2779"/>
                </a:cxn>
                <a:cxn ang="0">
                  <a:pos x="3466" y="2738"/>
                </a:cxn>
                <a:cxn ang="0">
                  <a:pos x="3477" y="2686"/>
                </a:cxn>
                <a:cxn ang="0">
                  <a:pos x="2593" y="1542"/>
                </a:cxn>
                <a:cxn ang="0">
                  <a:pos x="2615" y="1157"/>
                </a:cxn>
                <a:cxn ang="0">
                  <a:pos x="2672" y="862"/>
                </a:cxn>
                <a:cxn ang="0">
                  <a:pos x="2773" y="647"/>
                </a:cxn>
                <a:cxn ang="0">
                  <a:pos x="2922" y="503"/>
                </a:cxn>
                <a:cxn ang="0">
                  <a:pos x="3126" y="420"/>
                </a:cxn>
                <a:cxn ang="0">
                  <a:pos x="3392" y="389"/>
                </a:cxn>
                <a:cxn ang="0">
                  <a:pos x="3677" y="401"/>
                </a:cxn>
                <a:cxn ang="0">
                  <a:pos x="3891" y="452"/>
                </a:cxn>
                <a:cxn ang="0">
                  <a:pos x="4044" y="547"/>
                </a:cxn>
                <a:cxn ang="0">
                  <a:pos x="4150" y="688"/>
                </a:cxn>
                <a:cxn ang="0">
                  <a:pos x="4222" y="881"/>
                </a:cxn>
                <a:cxn ang="0">
                  <a:pos x="4270" y="1127"/>
                </a:cxn>
                <a:cxn ang="0">
                  <a:pos x="4296" y="1332"/>
                </a:cxn>
                <a:cxn ang="0">
                  <a:pos x="4315" y="1387"/>
                </a:cxn>
                <a:cxn ang="0">
                  <a:pos x="4349" y="1418"/>
                </a:cxn>
                <a:cxn ang="0">
                  <a:pos x="4596" y="1425"/>
                </a:cxn>
              </a:cxnLst>
              <a:rect l="0" t="0" r="r" b="b"/>
              <a:pathLst>
                <a:path w="4596" h="8138">
                  <a:moveTo>
                    <a:pt x="4596" y="213"/>
                  </a:moveTo>
                  <a:lnTo>
                    <a:pt x="4565" y="201"/>
                  </a:lnTo>
                  <a:lnTo>
                    <a:pt x="4528" y="187"/>
                  </a:lnTo>
                  <a:lnTo>
                    <a:pt x="4485" y="171"/>
                  </a:lnTo>
                  <a:lnTo>
                    <a:pt x="4436" y="154"/>
                  </a:lnTo>
                  <a:lnTo>
                    <a:pt x="4380" y="137"/>
                  </a:lnTo>
                  <a:lnTo>
                    <a:pt x="4317" y="119"/>
                  </a:lnTo>
                  <a:lnTo>
                    <a:pt x="4250" y="101"/>
                  </a:lnTo>
                  <a:lnTo>
                    <a:pt x="4177" y="84"/>
                  </a:lnTo>
                  <a:lnTo>
                    <a:pt x="4099" y="67"/>
                  </a:lnTo>
                  <a:lnTo>
                    <a:pt x="4017" y="52"/>
                  </a:lnTo>
                  <a:lnTo>
                    <a:pt x="3974" y="44"/>
                  </a:lnTo>
                  <a:lnTo>
                    <a:pt x="3929" y="37"/>
                  </a:lnTo>
                  <a:lnTo>
                    <a:pt x="3884" y="31"/>
                  </a:lnTo>
                  <a:lnTo>
                    <a:pt x="3839" y="25"/>
                  </a:lnTo>
                  <a:lnTo>
                    <a:pt x="3792" y="20"/>
                  </a:lnTo>
                  <a:lnTo>
                    <a:pt x="3744" y="15"/>
                  </a:lnTo>
                  <a:lnTo>
                    <a:pt x="3695" y="10"/>
                  </a:lnTo>
                  <a:lnTo>
                    <a:pt x="3645" y="7"/>
                  </a:lnTo>
                  <a:lnTo>
                    <a:pt x="3594" y="4"/>
                  </a:lnTo>
                  <a:lnTo>
                    <a:pt x="3543" y="2"/>
                  </a:lnTo>
                  <a:lnTo>
                    <a:pt x="3491" y="1"/>
                  </a:lnTo>
                  <a:lnTo>
                    <a:pt x="3438" y="0"/>
                  </a:lnTo>
                  <a:lnTo>
                    <a:pt x="3302" y="2"/>
                  </a:lnTo>
                  <a:lnTo>
                    <a:pt x="3168" y="8"/>
                  </a:lnTo>
                  <a:lnTo>
                    <a:pt x="3037" y="19"/>
                  </a:lnTo>
                  <a:lnTo>
                    <a:pt x="2908" y="34"/>
                  </a:lnTo>
                  <a:lnTo>
                    <a:pt x="2782" y="52"/>
                  </a:lnTo>
                  <a:lnTo>
                    <a:pt x="2660" y="76"/>
                  </a:lnTo>
                  <a:lnTo>
                    <a:pt x="2540" y="103"/>
                  </a:lnTo>
                  <a:lnTo>
                    <a:pt x="2424" y="135"/>
                  </a:lnTo>
                  <a:lnTo>
                    <a:pt x="2309" y="172"/>
                  </a:lnTo>
                  <a:lnTo>
                    <a:pt x="2200" y="213"/>
                  </a:lnTo>
                  <a:lnTo>
                    <a:pt x="2093" y="258"/>
                  </a:lnTo>
                  <a:lnTo>
                    <a:pt x="1991" y="308"/>
                  </a:lnTo>
                  <a:lnTo>
                    <a:pt x="1892" y="363"/>
                  </a:lnTo>
                  <a:lnTo>
                    <a:pt x="1797" y="422"/>
                  </a:lnTo>
                  <a:lnTo>
                    <a:pt x="1706" y="487"/>
                  </a:lnTo>
                  <a:lnTo>
                    <a:pt x="1620" y="555"/>
                  </a:lnTo>
                  <a:lnTo>
                    <a:pt x="1537" y="629"/>
                  </a:lnTo>
                  <a:lnTo>
                    <a:pt x="1460" y="708"/>
                  </a:lnTo>
                  <a:lnTo>
                    <a:pt x="1386" y="791"/>
                  </a:lnTo>
                  <a:lnTo>
                    <a:pt x="1317" y="879"/>
                  </a:lnTo>
                  <a:lnTo>
                    <a:pt x="1253" y="972"/>
                  </a:lnTo>
                  <a:lnTo>
                    <a:pt x="1194" y="1071"/>
                  </a:lnTo>
                  <a:lnTo>
                    <a:pt x="1140" y="1174"/>
                  </a:lnTo>
                  <a:lnTo>
                    <a:pt x="1091" y="1282"/>
                  </a:lnTo>
                  <a:lnTo>
                    <a:pt x="1047" y="1396"/>
                  </a:lnTo>
                  <a:lnTo>
                    <a:pt x="1010" y="1515"/>
                  </a:lnTo>
                  <a:lnTo>
                    <a:pt x="977" y="1639"/>
                  </a:lnTo>
                  <a:lnTo>
                    <a:pt x="950" y="1768"/>
                  </a:lnTo>
                  <a:lnTo>
                    <a:pt x="929" y="1903"/>
                  </a:lnTo>
                  <a:lnTo>
                    <a:pt x="914" y="2043"/>
                  </a:lnTo>
                  <a:lnTo>
                    <a:pt x="905" y="2188"/>
                  </a:lnTo>
                  <a:lnTo>
                    <a:pt x="902" y="2339"/>
                  </a:lnTo>
                  <a:lnTo>
                    <a:pt x="902" y="2515"/>
                  </a:lnTo>
                  <a:lnTo>
                    <a:pt x="0" y="2515"/>
                  </a:lnTo>
                  <a:lnTo>
                    <a:pt x="0" y="2690"/>
                  </a:lnTo>
                  <a:lnTo>
                    <a:pt x="1" y="2704"/>
                  </a:lnTo>
                  <a:lnTo>
                    <a:pt x="2" y="2717"/>
                  </a:lnTo>
                  <a:lnTo>
                    <a:pt x="5" y="2729"/>
                  </a:lnTo>
                  <a:lnTo>
                    <a:pt x="9" y="2741"/>
                  </a:lnTo>
                  <a:lnTo>
                    <a:pt x="13" y="2752"/>
                  </a:lnTo>
                  <a:lnTo>
                    <a:pt x="19" y="2762"/>
                  </a:lnTo>
                  <a:lnTo>
                    <a:pt x="26" y="2771"/>
                  </a:lnTo>
                  <a:lnTo>
                    <a:pt x="34" y="2780"/>
                  </a:lnTo>
                  <a:lnTo>
                    <a:pt x="43" y="2788"/>
                  </a:lnTo>
                  <a:lnTo>
                    <a:pt x="53" y="2795"/>
                  </a:lnTo>
                  <a:lnTo>
                    <a:pt x="63" y="2801"/>
                  </a:lnTo>
                  <a:lnTo>
                    <a:pt x="75" y="2806"/>
                  </a:lnTo>
                  <a:lnTo>
                    <a:pt x="88" y="2811"/>
                  </a:lnTo>
                  <a:lnTo>
                    <a:pt x="102" y="2815"/>
                  </a:lnTo>
                  <a:lnTo>
                    <a:pt x="116" y="2817"/>
                  </a:lnTo>
                  <a:lnTo>
                    <a:pt x="132" y="2819"/>
                  </a:lnTo>
                  <a:lnTo>
                    <a:pt x="160" y="2823"/>
                  </a:lnTo>
                  <a:lnTo>
                    <a:pt x="199" y="2827"/>
                  </a:lnTo>
                  <a:lnTo>
                    <a:pt x="246" y="2832"/>
                  </a:lnTo>
                  <a:lnTo>
                    <a:pt x="301" y="2839"/>
                  </a:lnTo>
                  <a:lnTo>
                    <a:pt x="362" y="2845"/>
                  </a:lnTo>
                  <a:lnTo>
                    <a:pt x="427" y="2852"/>
                  </a:lnTo>
                  <a:lnTo>
                    <a:pt x="493" y="2859"/>
                  </a:lnTo>
                  <a:lnTo>
                    <a:pt x="560" y="2867"/>
                  </a:lnTo>
                  <a:lnTo>
                    <a:pt x="626" y="2874"/>
                  </a:lnTo>
                  <a:lnTo>
                    <a:pt x="689" y="2880"/>
                  </a:lnTo>
                  <a:lnTo>
                    <a:pt x="747" y="2886"/>
                  </a:lnTo>
                  <a:lnTo>
                    <a:pt x="798" y="2892"/>
                  </a:lnTo>
                  <a:lnTo>
                    <a:pt x="840" y="2896"/>
                  </a:lnTo>
                  <a:lnTo>
                    <a:pt x="873" y="2900"/>
                  </a:lnTo>
                  <a:lnTo>
                    <a:pt x="893" y="2902"/>
                  </a:lnTo>
                  <a:lnTo>
                    <a:pt x="902" y="2903"/>
                  </a:lnTo>
                  <a:lnTo>
                    <a:pt x="902" y="7727"/>
                  </a:lnTo>
                  <a:lnTo>
                    <a:pt x="894" y="7728"/>
                  </a:lnTo>
                  <a:lnTo>
                    <a:pt x="874" y="7731"/>
                  </a:lnTo>
                  <a:lnTo>
                    <a:pt x="842" y="7735"/>
                  </a:lnTo>
                  <a:lnTo>
                    <a:pt x="801" y="7741"/>
                  </a:lnTo>
                  <a:lnTo>
                    <a:pt x="751" y="7748"/>
                  </a:lnTo>
                  <a:lnTo>
                    <a:pt x="695" y="7757"/>
                  </a:lnTo>
                  <a:lnTo>
                    <a:pt x="633" y="7766"/>
                  </a:lnTo>
                  <a:lnTo>
                    <a:pt x="568" y="7775"/>
                  </a:lnTo>
                  <a:lnTo>
                    <a:pt x="501" y="7785"/>
                  </a:lnTo>
                  <a:lnTo>
                    <a:pt x="435" y="7795"/>
                  </a:lnTo>
                  <a:lnTo>
                    <a:pt x="370" y="7804"/>
                  </a:lnTo>
                  <a:lnTo>
                    <a:pt x="308" y="7813"/>
                  </a:lnTo>
                  <a:lnTo>
                    <a:pt x="251" y="7822"/>
                  </a:lnTo>
                  <a:lnTo>
                    <a:pt x="201" y="7830"/>
                  </a:lnTo>
                  <a:lnTo>
                    <a:pt x="158" y="7836"/>
                  </a:lnTo>
                  <a:lnTo>
                    <a:pt x="124" y="7841"/>
                  </a:lnTo>
                  <a:lnTo>
                    <a:pt x="109" y="7844"/>
                  </a:lnTo>
                  <a:lnTo>
                    <a:pt x="95" y="7848"/>
                  </a:lnTo>
                  <a:lnTo>
                    <a:pt x="81" y="7853"/>
                  </a:lnTo>
                  <a:lnTo>
                    <a:pt x="69" y="7858"/>
                  </a:lnTo>
                  <a:lnTo>
                    <a:pt x="58" y="7864"/>
                  </a:lnTo>
                  <a:lnTo>
                    <a:pt x="48" y="7871"/>
                  </a:lnTo>
                  <a:lnTo>
                    <a:pt x="39" y="7878"/>
                  </a:lnTo>
                  <a:lnTo>
                    <a:pt x="30" y="7887"/>
                  </a:lnTo>
                  <a:lnTo>
                    <a:pt x="23" y="7895"/>
                  </a:lnTo>
                  <a:lnTo>
                    <a:pt x="17" y="7905"/>
                  </a:lnTo>
                  <a:lnTo>
                    <a:pt x="12" y="7915"/>
                  </a:lnTo>
                  <a:lnTo>
                    <a:pt x="7" y="7926"/>
                  </a:lnTo>
                  <a:lnTo>
                    <a:pt x="4" y="7938"/>
                  </a:lnTo>
                  <a:lnTo>
                    <a:pt x="2" y="7951"/>
                  </a:lnTo>
                  <a:lnTo>
                    <a:pt x="1" y="7964"/>
                  </a:lnTo>
                  <a:lnTo>
                    <a:pt x="0" y="7978"/>
                  </a:lnTo>
                  <a:lnTo>
                    <a:pt x="0" y="8138"/>
                  </a:lnTo>
                  <a:lnTo>
                    <a:pt x="3470" y="8138"/>
                  </a:lnTo>
                  <a:lnTo>
                    <a:pt x="3470" y="7978"/>
                  </a:lnTo>
                  <a:lnTo>
                    <a:pt x="3470" y="7966"/>
                  </a:lnTo>
                  <a:lnTo>
                    <a:pt x="3468" y="7955"/>
                  </a:lnTo>
                  <a:lnTo>
                    <a:pt x="3466" y="7944"/>
                  </a:lnTo>
                  <a:lnTo>
                    <a:pt x="3463" y="7933"/>
                  </a:lnTo>
                  <a:lnTo>
                    <a:pt x="3460" y="7922"/>
                  </a:lnTo>
                  <a:lnTo>
                    <a:pt x="3455" y="7912"/>
                  </a:lnTo>
                  <a:lnTo>
                    <a:pt x="3447" y="7902"/>
                  </a:lnTo>
                  <a:lnTo>
                    <a:pt x="3440" y="7892"/>
                  </a:lnTo>
                  <a:lnTo>
                    <a:pt x="3432" y="7883"/>
                  </a:lnTo>
                  <a:lnTo>
                    <a:pt x="3422" y="7875"/>
                  </a:lnTo>
                  <a:lnTo>
                    <a:pt x="3411" y="7867"/>
                  </a:lnTo>
                  <a:lnTo>
                    <a:pt x="3397" y="7860"/>
                  </a:lnTo>
                  <a:lnTo>
                    <a:pt x="3383" y="7854"/>
                  </a:lnTo>
                  <a:lnTo>
                    <a:pt x="3367" y="7849"/>
                  </a:lnTo>
                  <a:lnTo>
                    <a:pt x="3350" y="7845"/>
                  </a:lnTo>
                  <a:lnTo>
                    <a:pt x="3330" y="7841"/>
                  </a:lnTo>
                  <a:lnTo>
                    <a:pt x="3300" y="7836"/>
                  </a:lnTo>
                  <a:lnTo>
                    <a:pt x="3261" y="7830"/>
                  </a:lnTo>
                  <a:lnTo>
                    <a:pt x="3213" y="7822"/>
                  </a:lnTo>
                  <a:lnTo>
                    <a:pt x="3159" y="7813"/>
                  </a:lnTo>
                  <a:lnTo>
                    <a:pt x="3101" y="7804"/>
                  </a:lnTo>
                  <a:lnTo>
                    <a:pt x="3039" y="7795"/>
                  </a:lnTo>
                  <a:lnTo>
                    <a:pt x="2976" y="7785"/>
                  </a:lnTo>
                  <a:lnTo>
                    <a:pt x="2912" y="7775"/>
                  </a:lnTo>
                  <a:lnTo>
                    <a:pt x="2849" y="7766"/>
                  </a:lnTo>
                  <a:lnTo>
                    <a:pt x="2791" y="7757"/>
                  </a:lnTo>
                  <a:lnTo>
                    <a:pt x="2737" y="7749"/>
                  </a:lnTo>
                  <a:lnTo>
                    <a:pt x="2689" y="7741"/>
                  </a:lnTo>
                  <a:lnTo>
                    <a:pt x="2650" y="7735"/>
                  </a:lnTo>
                  <a:lnTo>
                    <a:pt x="2619" y="7731"/>
                  </a:lnTo>
                  <a:lnTo>
                    <a:pt x="2599" y="7728"/>
                  </a:lnTo>
                  <a:lnTo>
                    <a:pt x="2593" y="7727"/>
                  </a:lnTo>
                  <a:lnTo>
                    <a:pt x="2593" y="2903"/>
                  </a:lnTo>
                  <a:lnTo>
                    <a:pt x="2600" y="2902"/>
                  </a:lnTo>
                  <a:lnTo>
                    <a:pt x="2620" y="2899"/>
                  </a:lnTo>
                  <a:lnTo>
                    <a:pt x="2653" y="2896"/>
                  </a:lnTo>
                  <a:lnTo>
                    <a:pt x="2696" y="2890"/>
                  </a:lnTo>
                  <a:lnTo>
                    <a:pt x="2745" y="2884"/>
                  </a:lnTo>
                  <a:lnTo>
                    <a:pt x="2804" y="2877"/>
                  </a:lnTo>
                  <a:lnTo>
                    <a:pt x="2866" y="2870"/>
                  </a:lnTo>
                  <a:lnTo>
                    <a:pt x="2931" y="2862"/>
                  </a:lnTo>
                  <a:lnTo>
                    <a:pt x="2998" y="2854"/>
                  </a:lnTo>
                  <a:lnTo>
                    <a:pt x="3065" y="2845"/>
                  </a:lnTo>
                  <a:lnTo>
                    <a:pt x="3130" y="2837"/>
                  </a:lnTo>
                  <a:lnTo>
                    <a:pt x="3192" y="2829"/>
                  </a:lnTo>
                  <a:lnTo>
                    <a:pt x="3248" y="2821"/>
                  </a:lnTo>
                  <a:lnTo>
                    <a:pt x="3297" y="2815"/>
                  </a:lnTo>
                  <a:lnTo>
                    <a:pt x="3337" y="2809"/>
                  </a:lnTo>
                  <a:lnTo>
                    <a:pt x="3368" y="2804"/>
                  </a:lnTo>
                  <a:lnTo>
                    <a:pt x="3383" y="2801"/>
                  </a:lnTo>
                  <a:lnTo>
                    <a:pt x="3397" y="2796"/>
                  </a:lnTo>
                  <a:lnTo>
                    <a:pt x="3410" y="2791"/>
                  </a:lnTo>
                  <a:lnTo>
                    <a:pt x="3421" y="2786"/>
                  </a:lnTo>
                  <a:lnTo>
                    <a:pt x="3431" y="2779"/>
                  </a:lnTo>
                  <a:lnTo>
                    <a:pt x="3440" y="2772"/>
                  </a:lnTo>
                  <a:lnTo>
                    <a:pt x="3448" y="2764"/>
                  </a:lnTo>
                  <a:lnTo>
                    <a:pt x="3455" y="2756"/>
                  </a:lnTo>
                  <a:lnTo>
                    <a:pt x="3461" y="2747"/>
                  </a:lnTo>
                  <a:lnTo>
                    <a:pt x="3466" y="2738"/>
                  </a:lnTo>
                  <a:lnTo>
                    <a:pt x="3469" y="2728"/>
                  </a:lnTo>
                  <a:lnTo>
                    <a:pt x="3472" y="2718"/>
                  </a:lnTo>
                  <a:lnTo>
                    <a:pt x="3475" y="2708"/>
                  </a:lnTo>
                  <a:lnTo>
                    <a:pt x="3476" y="2697"/>
                  </a:lnTo>
                  <a:lnTo>
                    <a:pt x="3477" y="2686"/>
                  </a:lnTo>
                  <a:lnTo>
                    <a:pt x="3477" y="2675"/>
                  </a:lnTo>
                  <a:lnTo>
                    <a:pt x="3477" y="2515"/>
                  </a:lnTo>
                  <a:lnTo>
                    <a:pt x="2593" y="2515"/>
                  </a:lnTo>
                  <a:lnTo>
                    <a:pt x="2593" y="1631"/>
                  </a:lnTo>
                  <a:lnTo>
                    <a:pt x="2593" y="1542"/>
                  </a:lnTo>
                  <a:lnTo>
                    <a:pt x="2595" y="1457"/>
                  </a:lnTo>
                  <a:lnTo>
                    <a:pt x="2598" y="1376"/>
                  </a:lnTo>
                  <a:lnTo>
                    <a:pt x="2602" y="1299"/>
                  </a:lnTo>
                  <a:lnTo>
                    <a:pt x="2608" y="1226"/>
                  </a:lnTo>
                  <a:lnTo>
                    <a:pt x="2615" y="1157"/>
                  </a:lnTo>
                  <a:lnTo>
                    <a:pt x="2623" y="1091"/>
                  </a:lnTo>
                  <a:lnTo>
                    <a:pt x="2633" y="1028"/>
                  </a:lnTo>
                  <a:lnTo>
                    <a:pt x="2645" y="969"/>
                  </a:lnTo>
                  <a:lnTo>
                    <a:pt x="2658" y="914"/>
                  </a:lnTo>
                  <a:lnTo>
                    <a:pt x="2672" y="862"/>
                  </a:lnTo>
                  <a:lnTo>
                    <a:pt x="2689" y="812"/>
                  </a:lnTo>
                  <a:lnTo>
                    <a:pt x="2707" y="767"/>
                  </a:lnTo>
                  <a:lnTo>
                    <a:pt x="2727" y="724"/>
                  </a:lnTo>
                  <a:lnTo>
                    <a:pt x="2750" y="684"/>
                  </a:lnTo>
                  <a:lnTo>
                    <a:pt x="2773" y="647"/>
                  </a:lnTo>
                  <a:lnTo>
                    <a:pt x="2798" y="613"/>
                  </a:lnTo>
                  <a:lnTo>
                    <a:pt x="2826" y="581"/>
                  </a:lnTo>
                  <a:lnTo>
                    <a:pt x="2857" y="553"/>
                  </a:lnTo>
                  <a:lnTo>
                    <a:pt x="2888" y="527"/>
                  </a:lnTo>
                  <a:lnTo>
                    <a:pt x="2922" y="503"/>
                  </a:lnTo>
                  <a:lnTo>
                    <a:pt x="2958" y="482"/>
                  </a:lnTo>
                  <a:lnTo>
                    <a:pt x="2997" y="463"/>
                  </a:lnTo>
                  <a:lnTo>
                    <a:pt x="3038" y="447"/>
                  </a:lnTo>
                  <a:lnTo>
                    <a:pt x="3081" y="433"/>
                  </a:lnTo>
                  <a:lnTo>
                    <a:pt x="3126" y="420"/>
                  </a:lnTo>
                  <a:lnTo>
                    <a:pt x="3174" y="410"/>
                  </a:lnTo>
                  <a:lnTo>
                    <a:pt x="3225" y="402"/>
                  </a:lnTo>
                  <a:lnTo>
                    <a:pt x="3278" y="396"/>
                  </a:lnTo>
                  <a:lnTo>
                    <a:pt x="3334" y="392"/>
                  </a:lnTo>
                  <a:lnTo>
                    <a:pt x="3392" y="389"/>
                  </a:lnTo>
                  <a:lnTo>
                    <a:pt x="3453" y="389"/>
                  </a:lnTo>
                  <a:lnTo>
                    <a:pt x="3514" y="389"/>
                  </a:lnTo>
                  <a:lnTo>
                    <a:pt x="3571" y="392"/>
                  </a:lnTo>
                  <a:lnTo>
                    <a:pt x="3625" y="395"/>
                  </a:lnTo>
                  <a:lnTo>
                    <a:pt x="3677" y="401"/>
                  </a:lnTo>
                  <a:lnTo>
                    <a:pt x="3724" y="408"/>
                  </a:lnTo>
                  <a:lnTo>
                    <a:pt x="3769" y="416"/>
                  </a:lnTo>
                  <a:lnTo>
                    <a:pt x="3812" y="427"/>
                  </a:lnTo>
                  <a:lnTo>
                    <a:pt x="3853" y="438"/>
                  </a:lnTo>
                  <a:lnTo>
                    <a:pt x="3891" y="452"/>
                  </a:lnTo>
                  <a:lnTo>
                    <a:pt x="3925" y="467"/>
                  </a:lnTo>
                  <a:lnTo>
                    <a:pt x="3958" y="484"/>
                  </a:lnTo>
                  <a:lnTo>
                    <a:pt x="3989" y="503"/>
                  </a:lnTo>
                  <a:lnTo>
                    <a:pt x="4018" y="524"/>
                  </a:lnTo>
                  <a:lnTo>
                    <a:pt x="4044" y="547"/>
                  </a:lnTo>
                  <a:lnTo>
                    <a:pt x="4069" y="571"/>
                  </a:lnTo>
                  <a:lnTo>
                    <a:pt x="4091" y="597"/>
                  </a:lnTo>
                  <a:lnTo>
                    <a:pt x="4113" y="626"/>
                  </a:lnTo>
                  <a:lnTo>
                    <a:pt x="4132" y="656"/>
                  </a:lnTo>
                  <a:lnTo>
                    <a:pt x="4150" y="688"/>
                  </a:lnTo>
                  <a:lnTo>
                    <a:pt x="4167" y="723"/>
                  </a:lnTo>
                  <a:lnTo>
                    <a:pt x="4182" y="759"/>
                  </a:lnTo>
                  <a:lnTo>
                    <a:pt x="4196" y="797"/>
                  </a:lnTo>
                  <a:lnTo>
                    <a:pt x="4209" y="838"/>
                  </a:lnTo>
                  <a:lnTo>
                    <a:pt x="4222" y="881"/>
                  </a:lnTo>
                  <a:lnTo>
                    <a:pt x="4233" y="925"/>
                  </a:lnTo>
                  <a:lnTo>
                    <a:pt x="4243" y="973"/>
                  </a:lnTo>
                  <a:lnTo>
                    <a:pt x="4252" y="1022"/>
                  </a:lnTo>
                  <a:lnTo>
                    <a:pt x="4261" y="1073"/>
                  </a:lnTo>
                  <a:lnTo>
                    <a:pt x="4270" y="1127"/>
                  </a:lnTo>
                  <a:lnTo>
                    <a:pt x="4278" y="1183"/>
                  </a:lnTo>
                  <a:lnTo>
                    <a:pt x="4285" y="1242"/>
                  </a:lnTo>
                  <a:lnTo>
                    <a:pt x="4292" y="1303"/>
                  </a:lnTo>
                  <a:lnTo>
                    <a:pt x="4294" y="1318"/>
                  </a:lnTo>
                  <a:lnTo>
                    <a:pt x="4296" y="1332"/>
                  </a:lnTo>
                  <a:lnTo>
                    <a:pt x="4299" y="1345"/>
                  </a:lnTo>
                  <a:lnTo>
                    <a:pt x="4302" y="1357"/>
                  </a:lnTo>
                  <a:lnTo>
                    <a:pt x="4306" y="1368"/>
                  </a:lnTo>
                  <a:lnTo>
                    <a:pt x="4311" y="1378"/>
                  </a:lnTo>
                  <a:lnTo>
                    <a:pt x="4315" y="1387"/>
                  </a:lnTo>
                  <a:lnTo>
                    <a:pt x="4321" y="1395"/>
                  </a:lnTo>
                  <a:lnTo>
                    <a:pt x="4328" y="1402"/>
                  </a:lnTo>
                  <a:lnTo>
                    <a:pt x="4334" y="1408"/>
                  </a:lnTo>
                  <a:lnTo>
                    <a:pt x="4341" y="1413"/>
                  </a:lnTo>
                  <a:lnTo>
                    <a:pt x="4349" y="1418"/>
                  </a:lnTo>
                  <a:lnTo>
                    <a:pt x="4357" y="1421"/>
                  </a:lnTo>
                  <a:lnTo>
                    <a:pt x="4366" y="1423"/>
                  </a:lnTo>
                  <a:lnTo>
                    <a:pt x="4375" y="1424"/>
                  </a:lnTo>
                  <a:lnTo>
                    <a:pt x="4385" y="1425"/>
                  </a:lnTo>
                  <a:lnTo>
                    <a:pt x="4596" y="1425"/>
                  </a:lnTo>
                  <a:lnTo>
                    <a:pt x="4596" y="213"/>
                  </a:lnTo>
                  <a:close/>
                </a:path>
              </a:pathLst>
            </a:custGeom>
            <a:grpFill/>
            <a:ln w="9525">
              <a:noFill/>
              <a:round/>
              <a:headEnd/>
              <a:tailEnd/>
            </a:ln>
          </p:spPr>
          <p:txBody>
            <a:bodyPr/>
            <a:lstStyle/>
            <a:p>
              <a:endParaRPr lang="da-DK"/>
            </a:p>
          </p:txBody>
        </p:sp>
        <p:sp>
          <p:nvSpPr>
            <p:cNvPr id="11" name="Freeform 23">
              <a:extLst>
                <a:ext uri="{FF2B5EF4-FFF2-40B4-BE49-F238E27FC236}">
                  <a16:creationId xmlns:a16="http://schemas.microsoft.com/office/drawing/2014/main" id="{BEF921A2-D75B-4E3B-938A-4C7BA2C7345A}"/>
                </a:ext>
              </a:extLst>
            </p:cNvPr>
            <p:cNvSpPr>
              <a:spLocks noChangeAspect="1"/>
            </p:cNvSpPr>
            <p:nvPr userDrawn="1"/>
          </p:nvSpPr>
          <p:spPr bwMode="auto">
            <a:xfrm>
              <a:off x="2936" y="4027"/>
              <a:ext cx="109" cy="114"/>
            </a:xfrm>
            <a:custGeom>
              <a:avLst/>
              <a:gdLst/>
              <a:ahLst/>
              <a:cxnLst>
                <a:cxn ang="0">
                  <a:pos x="841" y="407"/>
                </a:cxn>
                <a:cxn ang="0">
                  <a:pos x="716" y="389"/>
                </a:cxn>
                <a:cxn ang="0">
                  <a:pos x="532" y="362"/>
                </a:cxn>
                <a:cxn ang="0">
                  <a:pos x="334" y="333"/>
                </a:cxn>
                <a:cxn ang="0">
                  <a:pos x="169" y="308"/>
                </a:cxn>
                <a:cxn ang="0">
                  <a:pos x="86" y="294"/>
                </a:cxn>
                <a:cxn ang="0">
                  <a:pos x="52" y="281"/>
                </a:cxn>
                <a:cxn ang="0">
                  <a:pos x="27" y="264"/>
                </a:cxn>
                <a:cxn ang="0">
                  <a:pos x="11" y="241"/>
                </a:cxn>
                <a:cxn ang="0">
                  <a:pos x="3" y="214"/>
                </a:cxn>
                <a:cxn ang="0">
                  <a:pos x="0" y="182"/>
                </a:cxn>
                <a:cxn ang="0">
                  <a:pos x="3772" y="182"/>
                </a:cxn>
                <a:cxn ang="0">
                  <a:pos x="3770" y="215"/>
                </a:cxn>
                <a:cxn ang="0">
                  <a:pos x="3762" y="244"/>
                </a:cxn>
                <a:cxn ang="0">
                  <a:pos x="3748" y="268"/>
                </a:cxn>
                <a:cxn ang="0">
                  <a:pos x="3722" y="287"/>
                </a:cxn>
                <a:cxn ang="0">
                  <a:pos x="3687" y="301"/>
                </a:cxn>
                <a:cxn ang="0">
                  <a:pos x="3609" y="313"/>
                </a:cxn>
                <a:cxn ang="0">
                  <a:pos x="3450" y="335"/>
                </a:cxn>
                <a:cxn ang="0">
                  <a:pos x="3253" y="363"/>
                </a:cxn>
                <a:cxn ang="0">
                  <a:pos x="3066" y="389"/>
                </a:cxn>
                <a:cxn ang="0">
                  <a:pos x="2939" y="407"/>
                </a:cxn>
                <a:cxn ang="0">
                  <a:pos x="2910" y="5219"/>
                </a:cxn>
                <a:cxn ang="0">
                  <a:pos x="4601" y="5217"/>
                </a:cxn>
                <a:cxn ang="0">
                  <a:pos x="4676" y="5205"/>
                </a:cxn>
                <a:cxn ang="0">
                  <a:pos x="4746" y="5181"/>
                </a:cxn>
                <a:cxn ang="0">
                  <a:pos x="4811" y="5141"/>
                </a:cxn>
                <a:cxn ang="0">
                  <a:pos x="4871" y="5083"/>
                </a:cxn>
                <a:cxn ang="0">
                  <a:pos x="4927" y="5003"/>
                </a:cxn>
                <a:cxn ang="0">
                  <a:pos x="4977" y="4899"/>
                </a:cxn>
                <a:cxn ang="0">
                  <a:pos x="5023" y="4768"/>
                </a:cxn>
                <a:cxn ang="0">
                  <a:pos x="5064" y="4607"/>
                </a:cxn>
                <a:cxn ang="0">
                  <a:pos x="5100" y="4413"/>
                </a:cxn>
                <a:cxn ang="0">
                  <a:pos x="5130" y="4183"/>
                </a:cxn>
                <a:cxn ang="0">
                  <a:pos x="5137" y="4149"/>
                </a:cxn>
                <a:cxn ang="0">
                  <a:pos x="5152" y="4124"/>
                </a:cxn>
                <a:cxn ang="0">
                  <a:pos x="5171" y="4107"/>
                </a:cxn>
                <a:cxn ang="0">
                  <a:pos x="5196" y="4096"/>
                </a:cxn>
                <a:cxn ang="0">
                  <a:pos x="5227" y="4092"/>
                </a:cxn>
                <a:cxn ang="0">
                  <a:pos x="5433" y="5623"/>
                </a:cxn>
                <a:cxn ang="0">
                  <a:pos x="0" y="5428"/>
                </a:cxn>
                <a:cxn ang="0">
                  <a:pos x="6" y="5396"/>
                </a:cxn>
                <a:cxn ang="0">
                  <a:pos x="20" y="5370"/>
                </a:cxn>
                <a:cxn ang="0">
                  <a:pos x="44" y="5351"/>
                </a:cxn>
                <a:cxn ang="0">
                  <a:pos x="78" y="5336"/>
                </a:cxn>
                <a:cxn ang="0">
                  <a:pos x="124" y="5326"/>
                </a:cxn>
                <a:cxn ang="0">
                  <a:pos x="230" y="5311"/>
                </a:cxn>
                <a:cxn ang="0">
                  <a:pos x="404" y="5288"/>
                </a:cxn>
                <a:cxn ang="0">
                  <a:pos x="599" y="5262"/>
                </a:cxn>
                <a:cxn ang="0">
                  <a:pos x="767" y="5240"/>
                </a:cxn>
                <a:cxn ang="0">
                  <a:pos x="863" y="5228"/>
                </a:cxn>
              </a:cxnLst>
              <a:rect l="0" t="0" r="r" b="b"/>
              <a:pathLst>
                <a:path w="5433" h="5623">
                  <a:moveTo>
                    <a:pt x="870" y="411"/>
                  </a:moveTo>
                  <a:lnTo>
                    <a:pt x="863" y="410"/>
                  </a:lnTo>
                  <a:lnTo>
                    <a:pt x="841" y="407"/>
                  </a:lnTo>
                  <a:lnTo>
                    <a:pt x="810" y="402"/>
                  </a:lnTo>
                  <a:lnTo>
                    <a:pt x="767" y="396"/>
                  </a:lnTo>
                  <a:lnTo>
                    <a:pt x="716" y="389"/>
                  </a:lnTo>
                  <a:lnTo>
                    <a:pt x="659" y="381"/>
                  </a:lnTo>
                  <a:lnTo>
                    <a:pt x="597" y="372"/>
                  </a:lnTo>
                  <a:lnTo>
                    <a:pt x="532" y="362"/>
                  </a:lnTo>
                  <a:lnTo>
                    <a:pt x="465" y="352"/>
                  </a:lnTo>
                  <a:lnTo>
                    <a:pt x="398" y="343"/>
                  </a:lnTo>
                  <a:lnTo>
                    <a:pt x="334" y="333"/>
                  </a:lnTo>
                  <a:lnTo>
                    <a:pt x="273" y="324"/>
                  </a:lnTo>
                  <a:lnTo>
                    <a:pt x="218" y="316"/>
                  </a:lnTo>
                  <a:lnTo>
                    <a:pt x="169" y="308"/>
                  </a:lnTo>
                  <a:lnTo>
                    <a:pt x="129" y="302"/>
                  </a:lnTo>
                  <a:lnTo>
                    <a:pt x="101" y="297"/>
                  </a:lnTo>
                  <a:lnTo>
                    <a:pt x="86" y="294"/>
                  </a:lnTo>
                  <a:lnTo>
                    <a:pt x="74" y="290"/>
                  </a:lnTo>
                  <a:lnTo>
                    <a:pt x="62" y="286"/>
                  </a:lnTo>
                  <a:lnTo>
                    <a:pt x="52" y="281"/>
                  </a:lnTo>
                  <a:lnTo>
                    <a:pt x="43" y="276"/>
                  </a:lnTo>
                  <a:lnTo>
                    <a:pt x="34" y="270"/>
                  </a:lnTo>
                  <a:lnTo>
                    <a:pt x="27" y="264"/>
                  </a:lnTo>
                  <a:lnTo>
                    <a:pt x="21" y="257"/>
                  </a:lnTo>
                  <a:lnTo>
                    <a:pt x="16" y="249"/>
                  </a:lnTo>
                  <a:lnTo>
                    <a:pt x="11" y="241"/>
                  </a:lnTo>
                  <a:lnTo>
                    <a:pt x="8" y="233"/>
                  </a:lnTo>
                  <a:lnTo>
                    <a:pt x="5" y="224"/>
                  </a:lnTo>
                  <a:lnTo>
                    <a:pt x="3" y="214"/>
                  </a:lnTo>
                  <a:lnTo>
                    <a:pt x="1" y="204"/>
                  </a:lnTo>
                  <a:lnTo>
                    <a:pt x="0" y="194"/>
                  </a:lnTo>
                  <a:lnTo>
                    <a:pt x="0" y="182"/>
                  </a:lnTo>
                  <a:lnTo>
                    <a:pt x="0" y="0"/>
                  </a:lnTo>
                  <a:lnTo>
                    <a:pt x="3772" y="0"/>
                  </a:lnTo>
                  <a:lnTo>
                    <a:pt x="3772" y="182"/>
                  </a:lnTo>
                  <a:lnTo>
                    <a:pt x="3771" y="194"/>
                  </a:lnTo>
                  <a:lnTo>
                    <a:pt x="3771" y="204"/>
                  </a:lnTo>
                  <a:lnTo>
                    <a:pt x="3770" y="215"/>
                  </a:lnTo>
                  <a:lnTo>
                    <a:pt x="3768" y="225"/>
                  </a:lnTo>
                  <a:lnTo>
                    <a:pt x="3766" y="234"/>
                  </a:lnTo>
                  <a:lnTo>
                    <a:pt x="3762" y="244"/>
                  </a:lnTo>
                  <a:lnTo>
                    <a:pt x="3758" y="252"/>
                  </a:lnTo>
                  <a:lnTo>
                    <a:pt x="3754" y="260"/>
                  </a:lnTo>
                  <a:lnTo>
                    <a:pt x="3748" y="268"/>
                  </a:lnTo>
                  <a:lnTo>
                    <a:pt x="3741" y="275"/>
                  </a:lnTo>
                  <a:lnTo>
                    <a:pt x="3732" y="281"/>
                  </a:lnTo>
                  <a:lnTo>
                    <a:pt x="3722" y="287"/>
                  </a:lnTo>
                  <a:lnTo>
                    <a:pt x="3712" y="292"/>
                  </a:lnTo>
                  <a:lnTo>
                    <a:pt x="3700" y="297"/>
                  </a:lnTo>
                  <a:lnTo>
                    <a:pt x="3687" y="301"/>
                  </a:lnTo>
                  <a:lnTo>
                    <a:pt x="3671" y="304"/>
                  </a:lnTo>
                  <a:lnTo>
                    <a:pt x="3646" y="308"/>
                  </a:lnTo>
                  <a:lnTo>
                    <a:pt x="3609" y="313"/>
                  </a:lnTo>
                  <a:lnTo>
                    <a:pt x="3563" y="319"/>
                  </a:lnTo>
                  <a:lnTo>
                    <a:pt x="3509" y="327"/>
                  </a:lnTo>
                  <a:lnTo>
                    <a:pt x="3450" y="335"/>
                  </a:lnTo>
                  <a:lnTo>
                    <a:pt x="3386" y="344"/>
                  </a:lnTo>
                  <a:lnTo>
                    <a:pt x="3320" y="354"/>
                  </a:lnTo>
                  <a:lnTo>
                    <a:pt x="3253" y="363"/>
                  </a:lnTo>
                  <a:lnTo>
                    <a:pt x="3187" y="372"/>
                  </a:lnTo>
                  <a:lnTo>
                    <a:pt x="3124" y="381"/>
                  </a:lnTo>
                  <a:lnTo>
                    <a:pt x="3066" y="389"/>
                  </a:lnTo>
                  <a:lnTo>
                    <a:pt x="3015" y="396"/>
                  </a:lnTo>
                  <a:lnTo>
                    <a:pt x="2971" y="402"/>
                  </a:lnTo>
                  <a:lnTo>
                    <a:pt x="2939" y="407"/>
                  </a:lnTo>
                  <a:lnTo>
                    <a:pt x="2917" y="410"/>
                  </a:lnTo>
                  <a:lnTo>
                    <a:pt x="2910" y="411"/>
                  </a:lnTo>
                  <a:lnTo>
                    <a:pt x="2910" y="5219"/>
                  </a:lnTo>
                  <a:lnTo>
                    <a:pt x="4548" y="5219"/>
                  </a:lnTo>
                  <a:lnTo>
                    <a:pt x="4575" y="5218"/>
                  </a:lnTo>
                  <a:lnTo>
                    <a:pt x="4601" y="5217"/>
                  </a:lnTo>
                  <a:lnTo>
                    <a:pt x="4627" y="5214"/>
                  </a:lnTo>
                  <a:lnTo>
                    <a:pt x="4651" y="5211"/>
                  </a:lnTo>
                  <a:lnTo>
                    <a:pt x="4676" y="5205"/>
                  </a:lnTo>
                  <a:lnTo>
                    <a:pt x="4700" y="5199"/>
                  </a:lnTo>
                  <a:lnTo>
                    <a:pt x="4724" y="5191"/>
                  </a:lnTo>
                  <a:lnTo>
                    <a:pt x="4746" y="5181"/>
                  </a:lnTo>
                  <a:lnTo>
                    <a:pt x="4768" y="5170"/>
                  </a:lnTo>
                  <a:lnTo>
                    <a:pt x="4790" y="5157"/>
                  </a:lnTo>
                  <a:lnTo>
                    <a:pt x="4811" y="5141"/>
                  </a:lnTo>
                  <a:lnTo>
                    <a:pt x="4832" y="5124"/>
                  </a:lnTo>
                  <a:lnTo>
                    <a:pt x="4852" y="5105"/>
                  </a:lnTo>
                  <a:lnTo>
                    <a:pt x="4871" y="5083"/>
                  </a:lnTo>
                  <a:lnTo>
                    <a:pt x="4891" y="5059"/>
                  </a:lnTo>
                  <a:lnTo>
                    <a:pt x="4909" y="5032"/>
                  </a:lnTo>
                  <a:lnTo>
                    <a:pt x="4927" y="5003"/>
                  </a:lnTo>
                  <a:lnTo>
                    <a:pt x="4945" y="4971"/>
                  </a:lnTo>
                  <a:lnTo>
                    <a:pt x="4961" y="4937"/>
                  </a:lnTo>
                  <a:lnTo>
                    <a:pt x="4977" y="4899"/>
                  </a:lnTo>
                  <a:lnTo>
                    <a:pt x="4994" y="4859"/>
                  </a:lnTo>
                  <a:lnTo>
                    <a:pt x="5008" y="4815"/>
                  </a:lnTo>
                  <a:lnTo>
                    <a:pt x="5023" y="4768"/>
                  </a:lnTo>
                  <a:lnTo>
                    <a:pt x="5037" y="4718"/>
                  </a:lnTo>
                  <a:lnTo>
                    <a:pt x="5051" y="4664"/>
                  </a:lnTo>
                  <a:lnTo>
                    <a:pt x="5064" y="4607"/>
                  </a:lnTo>
                  <a:lnTo>
                    <a:pt x="5076" y="4546"/>
                  </a:lnTo>
                  <a:lnTo>
                    <a:pt x="5088" y="4481"/>
                  </a:lnTo>
                  <a:lnTo>
                    <a:pt x="5100" y="4413"/>
                  </a:lnTo>
                  <a:lnTo>
                    <a:pt x="5110" y="4340"/>
                  </a:lnTo>
                  <a:lnTo>
                    <a:pt x="5120" y="4264"/>
                  </a:lnTo>
                  <a:lnTo>
                    <a:pt x="5130" y="4183"/>
                  </a:lnTo>
                  <a:lnTo>
                    <a:pt x="5132" y="4171"/>
                  </a:lnTo>
                  <a:lnTo>
                    <a:pt x="5134" y="4160"/>
                  </a:lnTo>
                  <a:lnTo>
                    <a:pt x="5137" y="4149"/>
                  </a:lnTo>
                  <a:lnTo>
                    <a:pt x="5141" y="4140"/>
                  </a:lnTo>
                  <a:lnTo>
                    <a:pt x="5146" y="4132"/>
                  </a:lnTo>
                  <a:lnTo>
                    <a:pt x="5152" y="4124"/>
                  </a:lnTo>
                  <a:lnTo>
                    <a:pt x="5158" y="4117"/>
                  </a:lnTo>
                  <a:lnTo>
                    <a:pt x="5164" y="4112"/>
                  </a:lnTo>
                  <a:lnTo>
                    <a:pt x="5171" y="4107"/>
                  </a:lnTo>
                  <a:lnTo>
                    <a:pt x="5179" y="4102"/>
                  </a:lnTo>
                  <a:lnTo>
                    <a:pt x="5187" y="4099"/>
                  </a:lnTo>
                  <a:lnTo>
                    <a:pt x="5196" y="4096"/>
                  </a:lnTo>
                  <a:lnTo>
                    <a:pt x="5207" y="4094"/>
                  </a:lnTo>
                  <a:lnTo>
                    <a:pt x="5217" y="4092"/>
                  </a:lnTo>
                  <a:lnTo>
                    <a:pt x="5227" y="4092"/>
                  </a:lnTo>
                  <a:lnTo>
                    <a:pt x="5238" y="4091"/>
                  </a:lnTo>
                  <a:lnTo>
                    <a:pt x="5433" y="4091"/>
                  </a:lnTo>
                  <a:lnTo>
                    <a:pt x="5433" y="5623"/>
                  </a:lnTo>
                  <a:lnTo>
                    <a:pt x="0" y="5623"/>
                  </a:lnTo>
                  <a:lnTo>
                    <a:pt x="0" y="5440"/>
                  </a:lnTo>
                  <a:lnTo>
                    <a:pt x="0" y="5428"/>
                  </a:lnTo>
                  <a:lnTo>
                    <a:pt x="2" y="5416"/>
                  </a:lnTo>
                  <a:lnTo>
                    <a:pt x="3" y="5406"/>
                  </a:lnTo>
                  <a:lnTo>
                    <a:pt x="6" y="5396"/>
                  </a:lnTo>
                  <a:lnTo>
                    <a:pt x="10" y="5387"/>
                  </a:lnTo>
                  <a:lnTo>
                    <a:pt x="14" y="5378"/>
                  </a:lnTo>
                  <a:lnTo>
                    <a:pt x="20" y="5370"/>
                  </a:lnTo>
                  <a:lnTo>
                    <a:pt x="27" y="5363"/>
                  </a:lnTo>
                  <a:lnTo>
                    <a:pt x="34" y="5357"/>
                  </a:lnTo>
                  <a:lnTo>
                    <a:pt x="44" y="5351"/>
                  </a:lnTo>
                  <a:lnTo>
                    <a:pt x="54" y="5346"/>
                  </a:lnTo>
                  <a:lnTo>
                    <a:pt x="65" y="5341"/>
                  </a:lnTo>
                  <a:lnTo>
                    <a:pt x="78" y="5336"/>
                  </a:lnTo>
                  <a:lnTo>
                    <a:pt x="91" y="5333"/>
                  </a:lnTo>
                  <a:lnTo>
                    <a:pt x="107" y="5329"/>
                  </a:lnTo>
                  <a:lnTo>
                    <a:pt x="124" y="5326"/>
                  </a:lnTo>
                  <a:lnTo>
                    <a:pt x="148" y="5323"/>
                  </a:lnTo>
                  <a:lnTo>
                    <a:pt x="185" y="5317"/>
                  </a:lnTo>
                  <a:lnTo>
                    <a:pt x="230" y="5311"/>
                  </a:lnTo>
                  <a:lnTo>
                    <a:pt x="283" y="5304"/>
                  </a:lnTo>
                  <a:lnTo>
                    <a:pt x="342" y="5296"/>
                  </a:lnTo>
                  <a:lnTo>
                    <a:pt x="404" y="5288"/>
                  </a:lnTo>
                  <a:lnTo>
                    <a:pt x="469" y="5279"/>
                  </a:lnTo>
                  <a:lnTo>
                    <a:pt x="535" y="5271"/>
                  </a:lnTo>
                  <a:lnTo>
                    <a:pt x="599" y="5262"/>
                  </a:lnTo>
                  <a:lnTo>
                    <a:pt x="660" y="5254"/>
                  </a:lnTo>
                  <a:lnTo>
                    <a:pt x="717" y="5247"/>
                  </a:lnTo>
                  <a:lnTo>
                    <a:pt x="767" y="5240"/>
                  </a:lnTo>
                  <a:lnTo>
                    <a:pt x="810" y="5235"/>
                  </a:lnTo>
                  <a:lnTo>
                    <a:pt x="841" y="5231"/>
                  </a:lnTo>
                  <a:lnTo>
                    <a:pt x="863" y="5228"/>
                  </a:lnTo>
                  <a:lnTo>
                    <a:pt x="870" y="5227"/>
                  </a:lnTo>
                  <a:lnTo>
                    <a:pt x="870" y="411"/>
                  </a:lnTo>
                  <a:close/>
                </a:path>
              </a:pathLst>
            </a:custGeom>
            <a:grpFill/>
            <a:ln w="9525">
              <a:noFill/>
              <a:round/>
              <a:headEnd/>
              <a:tailEnd/>
            </a:ln>
          </p:spPr>
          <p:txBody>
            <a:bodyPr/>
            <a:lstStyle/>
            <a:p>
              <a:endParaRPr lang="da-DK"/>
            </a:p>
          </p:txBody>
        </p:sp>
      </p:grpSp>
      <p:sp>
        <p:nvSpPr>
          <p:cNvPr id="12" name="Pladsholder til billede 4">
            <a:extLst>
              <a:ext uri="{FF2B5EF4-FFF2-40B4-BE49-F238E27FC236}">
                <a16:creationId xmlns:a16="http://schemas.microsoft.com/office/drawing/2014/main" id="{A22D43D5-39AE-4717-B41E-47F2D7307D03}"/>
              </a:ext>
            </a:extLst>
          </p:cNvPr>
          <p:cNvSpPr>
            <a:spLocks noGrp="1"/>
          </p:cNvSpPr>
          <p:nvPr>
            <p:ph type="pic" sz="quarter" idx="13" hasCustomPrompt="1"/>
          </p:nvPr>
        </p:nvSpPr>
        <p:spPr>
          <a:xfrm>
            <a:off x="7428280" y="549275"/>
            <a:ext cx="1021982" cy="344488"/>
          </a:xfrm>
        </p:spPr>
        <p:txBody>
          <a:bodyPr anchor="ctr"/>
          <a:lstStyle>
            <a:lvl1pPr marL="0" indent="0" algn="ctr">
              <a:buNone/>
              <a:defRPr sz="900">
                <a:solidFill>
                  <a:schemeClr val="bg1"/>
                </a:solidFill>
              </a:defRPr>
            </a:lvl1pPr>
          </a:lstStyle>
          <a:p>
            <a:r>
              <a:rPr lang="da-DK" sz="900" dirty="0"/>
              <a:t>Kundelogo</a:t>
            </a:r>
            <a:endParaRPr lang="da-DK" dirty="0"/>
          </a:p>
        </p:txBody>
      </p:sp>
    </p:spTree>
    <p:extLst>
      <p:ext uri="{BB962C8B-B14F-4D97-AF65-F5344CB8AC3E}">
        <p14:creationId xmlns:p14="http://schemas.microsoft.com/office/powerpoint/2010/main" val="189612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Brugerdefineret layout">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2FF0E8-BAD7-42FD-A6BE-2B3974097680}"/>
              </a:ext>
            </a:extLst>
          </p:cNvPr>
          <p:cNvSpPr>
            <a:spLocks noGrp="1"/>
          </p:cNvSpPr>
          <p:nvPr>
            <p:ph type="title" hasCustomPrompt="1"/>
          </p:nvPr>
        </p:nvSpPr>
        <p:spPr/>
        <p:txBody>
          <a:bodyPr/>
          <a:lstStyle>
            <a:lvl1pPr>
              <a:defRPr>
                <a:solidFill>
                  <a:schemeClr val="bg1"/>
                </a:solidFill>
              </a:defRPr>
            </a:lvl1pPr>
          </a:lstStyle>
          <a:p>
            <a:r>
              <a:rPr lang="da-DK" dirty="0"/>
              <a:t>Klik for at redigere i masteren</a:t>
            </a:r>
          </a:p>
        </p:txBody>
      </p:sp>
      <p:sp>
        <p:nvSpPr>
          <p:cNvPr id="6" name="Pladsholder til tekst 5">
            <a:extLst>
              <a:ext uri="{FF2B5EF4-FFF2-40B4-BE49-F238E27FC236}">
                <a16:creationId xmlns:a16="http://schemas.microsoft.com/office/drawing/2014/main" id="{D0E1467B-F787-4827-A622-98286855831C}"/>
              </a:ext>
            </a:extLst>
          </p:cNvPr>
          <p:cNvSpPr>
            <a:spLocks noGrp="1"/>
          </p:cNvSpPr>
          <p:nvPr>
            <p:ph type="body" sz="quarter" idx="12"/>
          </p:nvPr>
        </p:nvSpPr>
        <p:spPr>
          <a:xfrm>
            <a:off x="693738" y="1419225"/>
            <a:ext cx="7748587" cy="30276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grpSp>
        <p:nvGrpSpPr>
          <p:cNvPr id="12" name="Group 24">
            <a:extLst>
              <a:ext uri="{FF2B5EF4-FFF2-40B4-BE49-F238E27FC236}">
                <a16:creationId xmlns:a16="http://schemas.microsoft.com/office/drawing/2014/main" id="{BDD0C49F-2E39-410A-A1EB-A452A99A1E1D}"/>
              </a:ext>
            </a:extLst>
          </p:cNvPr>
          <p:cNvGrpSpPr>
            <a:grpSpLocks noChangeAspect="1"/>
          </p:cNvGrpSpPr>
          <p:nvPr userDrawn="1"/>
        </p:nvGrpSpPr>
        <p:grpSpPr bwMode="auto">
          <a:xfrm>
            <a:off x="7805464" y="4515965"/>
            <a:ext cx="612048" cy="342000"/>
            <a:chOff x="2746" y="3975"/>
            <a:chExt cx="299" cy="167"/>
          </a:xfrm>
          <a:solidFill>
            <a:schemeClr val="bg1"/>
          </a:solidFill>
        </p:grpSpPr>
        <p:sp>
          <p:nvSpPr>
            <p:cNvPr id="13" name="Freeform 21">
              <a:extLst>
                <a:ext uri="{FF2B5EF4-FFF2-40B4-BE49-F238E27FC236}">
                  <a16:creationId xmlns:a16="http://schemas.microsoft.com/office/drawing/2014/main" id="{AF309F79-487C-41F0-930E-9768562D9285}"/>
                </a:ext>
              </a:extLst>
            </p:cNvPr>
            <p:cNvSpPr>
              <a:spLocks noChangeAspect="1"/>
            </p:cNvSpPr>
            <p:nvPr userDrawn="1"/>
          </p:nvSpPr>
          <p:spPr bwMode="auto">
            <a:xfrm>
              <a:off x="2746" y="4026"/>
              <a:ext cx="103" cy="116"/>
            </a:xfrm>
            <a:custGeom>
              <a:avLst/>
              <a:gdLst/>
              <a:ahLst/>
              <a:cxnLst>
                <a:cxn ang="0">
                  <a:pos x="4998" y="201"/>
                </a:cxn>
                <a:cxn ang="0">
                  <a:pos x="4503" y="92"/>
                </a:cxn>
                <a:cxn ang="0">
                  <a:pos x="4067" y="30"/>
                </a:cxn>
                <a:cxn ang="0">
                  <a:pos x="3790" y="8"/>
                </a:cxn>
                <a:cxn ang="0">
                  <a:pos x="3517" y="0"/>
                </a:cxn>
                <a:cxn ang="0">
                  <a:pos x="2449" y="84"/>
                </a:cxn>
                <a:cxn ang="0">
                  <a:pos x="1590" y="328"/>
                </a:cxn>
                <a:cxn ang="0">
                  <a:pos x="928" y="713"/>
                </a:cxn>
                <a:cxn ang="0">
                  <a:pos x="452" y="1223"/>
                </a:cxn>
                <a:cxn ang="0">
                  <a:pos x="151" y="1841"/>
                </a:cxn>
                <a:cxn ang="0">
                  <a:pos x="12" y="2552"/>
                </a:cxn>
                <a:cxn ang="0">
                  <a:pos x="25" y="3275"/>
                </a:cxn>
                <a:cxn ang="0">
                  <a:pos x="184" y="3938"/>
                </a:cxn>
                <a:cxn ang="0">
                  <a:pos x="504" y="4534"/>
                </a:cxn>
                <a:cxn ang="0">
                  <a:pos x="1003" y="5038"/>
                </a:cxn>
                <a:cxn ang="0">
                  <a:pos x="1699" y="5420"/>
                </a:cxn>
                <a:cxn ang="0">
                  <a:pos x="2608" y="5654"/>
                </a:cxn>
                <a:cxn ang="0">
                  <a:pos x="3589" y="5714"/>
                </a:cxn>
                <a:cxn ang="0">
                  <a:pos x="4004" y="5692"/>
                </a:cxn>
                <a:cxn ang="0">
                  <a:pos x="4371" y="5646"/>
                </a:cxn>
                <a:cxn ang="0">
                  <a:pos x="4678" y="5589"/>
                </a:cxn>
                <a:cxn ang="0">
                  <a:pos x="5075" y="5487"/>
                </a:cxn>
                <a:cxn ang="0">
                  <a:pos x="5145" y="5133"/>
                </a:cxn>
                <a:cxn ang="0">
                  <a:pos x="5131" y="5094"/>
                </a:cxn>
                <a:cxn ang="0">
                  <a:pos x="5099" y="5080"/>
                </a:cxn>
                <a:cxn ang="0">
                  <a:pos x="5054" y="5090"/>
                </a:cxn>
                <a:cxn ang="0">
                  <a:pos x="4808" y="5174"/>
                </a:cxn>
                <a:cxn ang="0">
                  <a:pos x="4613" y="5221"/>
                </a:cxn>
                <a:cxn ang="0">
                  <a:pos x="4371" y="5263"/>
                </a:cxn>
                <a:cxn ang="0">
                  <a:pos x="4084" y="5296"/>
                </a:cxn>
                <a:cxn ang="0">
                  <a:pos x="3749" y="5316"/>
                </a:cxn>
                <a:cxn ang="0">
                  <a:pos x="3382" y="5315"/>
                </a:cxn>
                <a:cxn ang="0">
                  <a:pos x="3073" y="5277"/>
                </a:cxn>
                <a:cxn ang="0">
                  <a:pos x="2824" y="5201"/>
                </a:cxn>
                <a:cxn ang="0">
                  <a:pos x="2627" y="5093"/>
                </a:cxn>
                <a:cxn ang="0">
                  <a:pos x="2476" y="4960"/>
                </a:cxn>
                <a:cxn ang="0">
                  <a:pos x="2366" y="4807"/>
                </a:cxn>
                <a:cxn ang="0">
                  <a:pos x="2290" y="4640"/>
                </a:cxn>
                <a:cxn ang="0">
                  <a:pos x="2237" y="4454"/>
                </a:cxn>
                <a:cxn ang="0">
                  <a:pos x="2193" y="4222"/>
                </a:cxn>
                <a:cxn ang="0">
                  <a:pos x="2143" y="3777"/>
                </a:cxn>
                <a:cxn ang="0">
                  <a:pos x="2114" y="3143"/>
                </a:cxn>
                <a:cxn ang="0">
                  <a:pos x="2117" y="2491"/>
                </a:cxn>
                <a:cxn ang="0">
                  <a:pos x="2151" y="1888"/>
                </a:cxn>
                <a:cxn ang="0">
                  <a:pos x="2207" y="1434"/>
                </a:cxn>
                <a:cxn ang="0">
                  <a:pos x="2248" y="1233"/>
                </a:cxn>
                <a:cxn ang="0">
                  <a:pos x="2315" y="1017"/>
                </a:cxn>
                <a:cxn ang="0">
                  <a:pos x="2415" y="808"/>
                </a:cxn>
                <a:cxn ang="0">
                  <a:pos x="2547" y="643"/>
                </a:cxn>
                <a:cxn ang="0">
                  <a:pos x="2720" y="520"/>
                </a:cxn>
                <a:cxn ang="0">
                  <a:pos x="2947" y="437"/>
                </a:cxn>
                <a:cxn ang="0">
                  <a:pos x="3238" y="391"/>
                </a:cxn>
                <a:cxn ang="0">
                  <a:pos x="3635" y="381"/>
                </a:cxn>
                <a:cxn ang="0">
                  <a:pos x="4089" y="402"/>
                </a:cxn>
                <a:cxn ang="0">
                  <a:pos x="4401" y="466"/>
                </a:cxn>
                <a:cxn ang="0">
                  <a:pos x="4601" y="586"/>
                </a:cxn>
                <a:cxn ang="0">
                  <a:pos x="4721" y="778"/>
                </a:cxn>
                <a:cxn ang="0">
                  <a:pos x="4790" y="1056"/>
                </a:cxn>
                <a:cxn ang="0">
                  <a:pos x="4853" y="1538"/>
                </a:cxn>
                <a:cxn ang="0">
                  <a:pos x="4873" y="1593"/>
                </a:cxn>
                <a:cxn ang="0">
                  <a:pos x="4911" y="1627"/>
                </a:cxn>
                <a:cxn ang="0">
                  <a:pos x="4967" y="1638"/>
                </a:cxn>
              </a:cxnLst>
              <a:rect l="0" t="0" r="r" b="b"/>
              <a:pathLst>
                <a:path w="5170" h="5715">
                  <a:moveTo>
                    <a:pt x="4967" y="1638"/>
                  </a:moveTo>
                  <a:lnTo>
                    <a:pt x="5170" y="1638"/>
                  </a:lnTo>
                  <a:lnTo>
                    <a:pt x="5170" y="251"/>
                  </a:lnTo>
                  <a:lnTo>
                    <a:pt x="5086" y="226"/>
                  </a:lnTo>
                  <a:lnTo>
                    <a:pt x="4998" y="201"/>
                  </a:lnTo>
                  <a:lnTo>
                    <a:pt x="4905" y="177"/>
                  </a:lnTo>
                  <a:lnTo>
                    <a:pt x="4809" y="154"/>
                  </a:lnTo>
                  <a:lnTo>
                    <a:pt x="4709" y="132"/>
                  </a:lnTo>
                  <a:lnTo>
                    <a:pt x="4608" y="111"/>
                  </a:lnTo>
                  <a:lnTo>
                    <a:pt x="4503" y="92"/>
                  </a:lnTo>
                  <a:lnTo>
                    <a:pt x="4396" y="74"/>
                  </a:lnTo>
                  <a:lnTo>
                    <a:pt x="4287" y="58"/>
                  </a:lnTo>
                  <a:lnTo>
                    <a:pt x="4178" y="43"/>
                  </a:lnTo>
                  <a:lnTo>
                    <a:pt x="4122" y="36"/>
                  </a:lnTo>
                  <a:lnTo>
                    <a:pt x="4067" y="30"/>
                  </a:lnTo>
                  <a:lnTo>
                    <a:pt x="4012" y="25"/>
                  </a:lnTo>
                  <a:lnTo>
                    <a:pt x="3956" y="20"/>
                  </a:lnTo>
                  <a:lnTo>
                    <a:pt x="3901" y="15"/>
                  </a:lnTo>
                  <a:lnTo>
                    <a:pt x="3845" y="11"/>
                  </a:lnTo>
                  <a:lnTo>
                    <a:pt x="3790" y="8"/>
                  </a:lnTo>
                  <a:lnTo>
                    <a:pt x="3735" y="5"/>
                  </a:lnTo>
                  <a:lnTo>
                    <a:pt x="3680" y="2"/>
                  </a:lnTo>
                  <a:lnTo>
                    <a:pt x="3624" y="1"/>
                  </a:lnTo>
                  <a:lnTo>
                    <a:pt x="3571" y="0"/>
                  </a:lnTo>
                  <a:lnTo>
                    <a:pt x="3517" y="0"/>
                  </a:lnTo>
                  <a:lnTo>
                    <a:pt x="3285" y="3"/>
                  </a:lnTo>
                  <a:lnTo>
                    <a:pt x="3063" y="13"/>
                  </a:lnTo>
                  <a:lnTo>
                    <a:pt x="2850" y="30"/>
                  </a:lnTo>
                  <a:lnTo>
                    <a:pt x="2645" y="54"/>
                  </a:lnTo>
                  <a:lnTo>
                    <a:pt x="2449" y="84"/>
                  </a:lnTo>
                  <a:lnTo>
                    <a:pt x="2261" y="121"/>
                  </a:lnTo>
                  <a:lnTo>
                    <a:pt x="2081" y="164"/>
                  </a:lnTo>
                  <a:lnTo>
                    <a:pt x="1909" y="212"/>
                  </a:lnTo>
                  <a:lnTo>
                    <a:pt x="1746" y="267"/>
                  </a:lnTo>
                  <a:lnTo>
                    <a:pt x="1590" y="328"/>
                  </a:lnTo>
                  <a:lnTo>
                    <a:pt x="1442" y="394"/>
                  </a:lnTo>
                  <a:lnTo>
                    <a:pt x="1302" y="465"/>
                  </a:lnTo>
                  <a:lnTo>
                    <a:pt x="1170" y="543"/>
                  </a:lnTo>
                  <a:lnTo>
                    <a:pt x="1045" y="625"/>
                  </a:lnTo>
                  <a:lnTo>
                    <a:pt x="928" y="713"/>
                  </a:lnTo>
                  <a:lnTo>
                    <a:pt x="818" y="805"/>
                  </a:lnTo>
                  <a:lnTo>
                    <a:pt x="716" y="903"/>
                  </a:lnTo>
                  <a:lnTo>
                    <a:pt x="621" y="1005"/>
                  </a:lnTo>
                  <a:lnTo>
                    <a:pt x="533" y="1112"/>
                  </a:lnTo>
                  <a:lnTo>
                    <a:pt x="452" y="1223"/>
                  </a:lnTo>
                  <a:lnTo>
                    <a:pt x="378" y="1338"/>
                  </a:lnTo>
                  <a:lnTo>
                    <a:pt x="311" y="1458"/>
                  </a:lnTo>
                  <a:lnTo>
                    <a:pt x="250" y="1582"/>
                  </a:lnTo>
                  <a:lnTo>
                    <a:pt x="197" y="1710"/>
                  </a:lnTo>
                  <a:lnTo>
                    <a:pt x="151" y="1841"/>
                  </a:lnTo>
                  <a:lnTo>
                    <a:pt x="110" y="1976"/>
                  </a:lnTo>
                  <a:lnTo>
                    <a:pt x="76" y="2115"/>
                  </a:lnTo>
                  <a:lnTo>
                    <a:pt x="49" y="2258"/>
                  </a:lnTo>
                  <a:lnTo>
                    <a:pt x="27" y="2404"/>
                  </a:lnTo>
                  <a:lnTo>
                    <a:pt x="12" y="2552"/>
                  </a:lnTo>
                  <a:lnTo>
                    <a:pt x="3" y="2704"/>
                  </a:lnTo>
                  <a:lnTo>
                    <a:pt x="0" y="2858"/>
                  </a:lnTo>
                  <a:lnTo>
                    <a:pt x="3" y="2998"/>
                  </a:lnTo>
                  <a:lnTo>
                    <a:pt x="11" y="3137"/>
                  </a:lnTo>
                  <a:lnTo>
                    <a:pt x="25" y="3275"/>
                  </a:lnTo>
                  <a:lnTo>
                    <a:pt x="45" y="3412"/>
                  </a:lnTo>
                  <a:lnTo>
                    <a:pt x="70" y="3546"/>
                  </a:lnTo>
                  <a:lnTo>
                    <a:pt x="102" y="3679"/>
                  </a:lnTo>
                  <a:lnTo>
                    <a:pt x="139" y="3810"/>
                  </a:lnTo>
                  <a:lnTo>
                    <a:pt x="184" y="3938"/>
                  </a:lnTo>
                  <a:lnTo>
                    <a:pt x="234" y="4063"/>
                  </a:lnTo>
                  <a:lnTo>
                    <a:pt x="291" y="4186"/>
                  </a:lnTo>
                  <a:lnTo>
                    <a:pt x="355" y="4305"/>
                  </a:lnTo>
                  <a:lnTo>
                    <a:pt x="427" y="4421"/>
                  </a:lnTo>
                  <a:lnTo>
                    <a:pt x="504" y="4534"/>
                  </a:lnTo>
                  <a:lnTo>
                    <a:pt x="590" y="4643"/>
                  </a:lnTo>
                  <a:lnTo>
                    <a:pt x="681" y="4748"/>
                  </a:lnTo>
                  <a:lnTo>
                    <a:pt x="781" y="4849"/>
                  </a:lnTo>
                  <a:lnTo>
                    <a:pt x="888" y="4946"/>
                  </a:lnTo>
                  <a:lnTo>
                    <a:pt x="1003" y="5038"/>
                  </a:lnTo>
                  <a:lnTo>
                    <a:pt x="1127" y="5125"/>
                  </a:lnTo>
                  <a:lnTo>
                    <a:pt x="1257" y="5207"/>
                  </a:lnTo>
                  <a:lnTo>
                    <a:pt x="1396" y="5283"/>
                  </a:lnTo>
                  <a:lnTo>
                    <a:pt x="1543" y="5355"/>
                  </a:lnTo>
                  <a:lnTo>
                    <a:pt x="1699" y="5420"/>
                  </a:lnTo>
                  <a:lnTo>
                    <a:pt x="1863" y="5480"/>
                  </a:lnTo>
                  <a:lnTo>
                    <a:pt x="2036" y="5533"/>
                  </a:lnTo>
                  <a:lnTo>
                    <a:pt x="2218" y="5580"/>
                  </a:lnTo>
                  <a:lnTo>
                    <a:pt x="2408" y="5620"/>
                  </a:lnTo>
                  <a:lnTo>
                    <a:pt x="2608" y="5654"/>
                  </a:lnTo>
                  <a:lnTo>
                    <a:pt x="2817" y="5680"/>
                  </a:lnTo>
                  <a:lnTo>
                    <a:pt x="3036" y="5699"/>
                  </a:lnTo>
                  <a:lnTo>
                    <a:pt x="3263" y="5711"/>
                  </a:lnTo>
                  <a:lnTo>
                    <a:pt x="3500" y="5715"/>
                  </a:lnTo>
                  <a:lnTo>
                    <a:pt x="3589" y="5714"/>
                  </a:lnTo>
                  <a:lnTo>
                    <a:pt x="3675" y="5712"/>
                  </a:lnTo>
                  <a:lnTo>
                    <a:pt x="3760" y="5709"/>
                  </a:lnTo>
                  <a:lnTo>
                    <a:pt x="3844" y="5704"/>
                  </a:lnTo>
                  <a:lnTo>
                    <a:pt x="3925" y="5698"/>
                  </a:lnTo>
                  <a:lnTo>
                    <a:pt x="4004" y="5692"/>
                  </a:lnTo>
                  <a:lnTo>
                    <a:pt x="4082" y="5684"/>
                  </a:lnTo>
                  <a:lnTo>
                    <a:pt x="4157" y="5676"/>
                  </a:lnTo>
                  <a:lnTo>
                    <a:pt x="4231" y="5666"/>
                  </a:lnTo>
                  <a:lnTo>
                    <a:pt x="4302" y="5657"/>
                  </a:lnTo>
                  <a:lnTo>
                    <a:pt x="4371" y="5646"/>
                  </a:lnTo>
                  <a:lnTo>
                    <a:pt x="4437" y="5635"/>
                  </a:lnTo>
                  <a:lnTo>
                    <a:pt x="4502" y="5624"/>
                  </a:lnTo>
                  <a:lnTo>
                    <a:pt x="4563" y="5613"/>
                  </a:lnTo>
                  <a:lnTo>
                    <a:pt x="4622" y="5601"/>
                  </a:lnTo>
                  <a:lnTo>
                    <a:pt x="4678" y="5589"/>
                  </a:lnTo>
                  <a:lnTo>
                    <a:pt x="4783" y="5566"/>
                  </a:lnTo>
                  <a:lnTo>
                    <a:pt x="4876" y="5543"/>
                  </a:lnTo>
                  <a:lnTo>
                    <a:pt x="4955" y="5522"/>
                  </a:lnTo>
                  <a:lnTo>
                    <a:pt x="5022" y="5503"/>
                  </a:lnTo>
                  <a:lnTo>
                    <a:pt x="5075" y="5487"/>
                  </a:lnTo>
                  <a:lnTo>
                    <a:pt x="5114" y="5474"/>
                  </a:lnTo>
                  <a:lnTo>
                    <a:pt x="5138" y="5466"/>
                  </a:lnTo>
                  <a:lnTo>
                    <a:pt x="5145" y="5463"/>
                  </a:lnTo>
                  <a:lnTo>
                    <a:pt x="5147" y="5144"/>
                  </a:lnTo>
                  <a:lnTo>
                    <a:pt x="5145" y="5133"/>
                  </a:lnTo>
                  <a:lnTo>
                    <a:pt x="5144" y="5123"/>
                  </a:lnTo>
                  <a:lnTo>
                    <a:pt x="5142" y="5114"/>
                  </a:lnTo>
                  <a:lnTo>
                    <a:pt x="5139" y="5106"/>
                  </a:lnTo>
                  <a:lnTo>
                    <a:pt x="5135" y="5100"/>
                  </a:lnTo>
                  <a:lnTo>
                    <a:pt x="5131" y="5094"/>
                  </a:lnTo>
                  <a:lnTo>
                    <a:pt x="5126" y="5089"/>
                  </a:lnTo>
                  <a:lnTo>
                    <a:pt x="5120" y="5086"/>
                  </a:lnTo>
                  <a:lnTo>
                    <a:pt x="5114" y="5083"/>
                  </a:lnTo>
                  <a:lnTo>
                    <a:pt x="5107" y="5081"/>
                  </a:lnTo>
                  <a:lnTo>
                    <a:pt x="5099" y="5080"/>
                  </a:lnTo>
                  <a:lnTo>
                    <a:pt x="5090" y="5080"/>
                  </a:lnTo>
                  <a:lnTo>
                    <a:pt x="5082" y="5082"/>
                  </a:lnTo>
                  <a:lnTo>
                    <a:pt x="5073" y="5084"/>
                  </a:lnTo>
                  <a:lnTo>
                    <a:pt x="5063" y="5087"/>
                  </a:lnTo>
                  <a:lnTo>
                    <a:pt x="5054" y="5090"/>
                  </a:lnTo>
                  <a:lnTo>
                    <a:pt x="5011" y="5108"/>
                  </a:lnTo>
                  <a:lnTo>
                    <a:pt x="4961" y="5126"/>
                  </a:lnTo>
                  <a:lnTo>
                    <a:pt x="4905" y="5145"/>
                  </a:lnTo>
                  <a:lnTo>
                    <a:pt x="4843" y="5165"/>
                  </a:lnTo>
                  <a:lnTo>
                    <a:pt x="4808" y="5174"/>
                  </a:lnTo>
                  <a:lnTo>
                    <a:pt x="4773" y="5184"/>
                  </a:lnTo>
                  <a:lnTo>
                    <a:pt x="4735" y="5193"/>
                  </a:lnTo>
                  <a:lnTo>
                    <a:pt x="4696" y="5203"/>
                  </a:lnTo>
                  <a:lnTo>
                    <a:pt x="4655" y="5212"/>
                  </a:lnTo>
                  <a:lnTo>
                    <a:pt x="4613" y="5221"/>
                  </a:lnTo>
                  <a:lnTo>
                    <a:pt x="4568" y="5230"/>
                  </a:lnTo>
                  <a:lnTo>
                    <a:pt x="4521" y="5239"/>
                  </a:lnTo>
                  <a:lnTo>
                    <a:pt x="4473" y="5247"/>
                  </a:lnTo>
                  <a:lnTo>
                    <a:pt x="4423" y="5255"/>
                  </a:lnTo>
                  <a:lnTo>
                    <a:pt x="4371" y="5263"/>
                  </a:lnTo>
                  <a:lnTo>
                    <a:pt x="4317" y="5271"/>
                  </a:lnTo>
                  <a:lnTo>
                    <a:pt x="4262" y="5278"/>
                  </a:lnTo>
                  <a:lnTo>
                    <a:pt x="4204" y="5284"/>
                  </a:lnTo>
                  <a:lnTo>
                    <a:pt x="4145" y="5290"/>
                  </a:lnTo>
                  <a:lnTo>
                    <a:pt x="4084" y="5296"/>
                  </a:lnTo>
                  <a:lnTo>
                    <a:pt x="4021" y="5301"/>
                  </a:lnTo>
                  <a:lnTo>
                    <a:pt x="3956" y="5306"/>
                  </a:lnTo>
                  <a:lnTo>
                    <a:pt x="3888" y="5310"/>
                  </a:lnTo>
                  <a:lnTo>
                    <a:pt x="3820" y="5313"/>
                  </a:lnTo>
                  <a:lnTo>
                    <a:pt x="3749" y="5316"/>
                  </a:lnTo>
                  <a:lnTo>
                    <a:pt x="3675" y="5317"/>
                  </a:lnTo>
                  <a:lnTo>
                    <a:pt x="3601" y="5319"/>
                  </a:lnTo>
                  <a:lnTo>
                    <a:pt x="3524" y="5319"/>
                  </a:lnTo>
                  <a:lnTo>
                    <a:pt x="3452" y="5318"/>
                  </a:lnTo>
                  <a:lnTo>
                    <a:pt x="3382" y="5315"/>
                  </a:lnTo>
                  <a:lnTo>
                    <a:pt x="3316" y="5311"/>
                  </a:lnTo>
                  <a:lnTo>
                    <a:pt x="3252" y="5305"/>
                  </a:lnTo>
                  <a:lnTo>
                    <a:pt x="3189" y="5297"/>
                  </a:lnTo>
                  <a:lnTo>
                    <a:pt x="3130" y="5288"/>
                  </a:lnTo>
                  <a:lnTo>
                    <a:pt x="3073" y="5277"/>
                  </a:lnTo>
                  <a:lnTo>
                    <a:pt x="3019" y="5264"/>
                  </a:lnTo>
                  <a:lnTo>
                    <a:pt x="2967" y="5251"/>
                  </a:lnTo>
                  <a:lnTo>
                    <a:pt x="2917" y="5235"/>
                  </a:lnTo>
                  <a:lnTo>
                    <a:pt x="2870" y="5219"/>
                  </a:lnTo>
                  <a:lnTo>
                    <a:pt x="2824" y="5201"/>
                  </a:lnTo>
                  <a:lnTo>
                    <a:pt x="2780" y="5182"/>
                  </a:lnTo>
                  <a:lnTo>
                    <a:pt x="2739" y="5161"/>
                  </a:lnTo>
                  <a:lnTo>
                    <a:pt x="2699" y="5140"/>
                  </a:lnTo>
                  <a:lnTo>
                    <a:pt x="2663" y="5117"/>
                  </a:lnTo>
                  <a:lnTo>
                    <a:pt x="2627" y="5093"/>
                  </a:lnTo>
                  <a:lnTo>
                    <a:pt x="2594" y="5068"/>
                  </a:lnTo>
                  <a:lnTo>
                    <a:pt x="2562" y="5043"/>
                  </a:lnTo>
                  <a:lnTo>
                    <a:pt x="2531" y="5016"/>
                  </a:lnTo>
                  <a:lnTo>
                    <a:pt x="2503" y="4988"/>
                  </a:lnTo>
                  <a:lnTo>
                    <a:pt x="2476" y="4960"/>
                  </a:lnTo>
                  <a:lnTo>
                    <a:pt x="2452" y="4931"/>
                  </a:lnTo>
                  <a:lnTo>
                    <a:pt x="2428" y="4901"/>
                  </a:lnTo>
                  <a:lnTo>
                    <a:pt x="2406" y="4870"/>
                  </a:lnTo>
                  <a:lnTo>
                    <a:pt x="2386" y="4839"/>
                  </a:lnTo>
                  <a:lnTo>
                    <a:pt x="2366" y="4807"/>
                  </a:lnTo>
                  <a:lnTo>
                    <a:pt x="2349" y="4775"/>
                  </a:lnTo>
                  <a:lnTo>
                    <a:pt x="2333" y="4742"/>
                  </a:lnTo>
                  <a:lnTo>
                    <a:pt x="2317" y="4708"/>
                  </a:lnTo>
                  <a:lnTo>
                    <a:pt x="2303" y="4675"/>
                  </a:lnTo>
                  <a:lnTo>
                    <a:pt x="2290" y="4640"/>
                  </a:lnTo>
                  <a:lnTo>
                    <a:pt x="2279" y="4607"/>
                  </a:lnTo>
                  <a:lnTo>
                    <a:pt x="2268" y="4572"/>
                  </a:lnTo>
                  <a:lnTo>
                    <a:pt x="2257" y="4535"/>
                  </a:lnTo>
                  <a:lnTo>
                    <a:pt x="2247" y="4495"/>
                  </a:lnTo>
                  <a:lnTo>
                    <a:pt x="2237" y="4454"/>
                  </a:lnTo>
                  <a:lnTo>
                    <a:pt x="2228" y="4411"/>
                  </a:lnTo>
                  <a:lnTo>
                    <a:pt x="2219" y="4366"/>
                  </a:lnTo>
                  <a:lnTo>
                    <a:pt x="2209" y="4319"/>
                  </a:lnTo>
                  <a:lnTo>
                    <a:pt x="2201" y="4271"/>
                  </a:lnTo>
                  <a:lnTo>
                    <a:pt x="2193" y="4222"/>
                  </a:lnTo>
                  <a:lnTo>
                    <a:pt x="2186" y="4170"/>
                  </a:lnTo>
                  <a:lnTo>
                    <a:pt x="2179" y="4118"/>
                  </a:lnTo>
                  <a:lnTo>
                    <a:pt x="2166" y="4009"/>
                  </a:lnTo>
                  <a:lnTo>
                    <a:pt x="2154" y="3895"/>
                  </a:lnTo>
                  <a:lnTo>
                    <a:pt x="2143" y="3777"/>
                  </a:lnTo>
                  <a:lnTo>
                    <a:pt x="2135" y="3655"/>
                  </a:lnTo>
                  <a:lnTo>
                    <a:pt x="2128" y="3530"/>
                  </a:lnTo>
                  <a:lnTo>
                    <a:pt x="2122" y="3403"/>
                  </a:lnTo>
                  <a:lnTo>
                    <a:pt x="2117" y="3274"/>
                  </a:lnTo>
                  <a:lnTo>
                    <a:pt x="2114" y="3143"/>
                  </a:lnTo>
                  <a:lnTo>
                    <a:pt x="2112" y="3012"/>
                  </a:lnTo>
                  <a:lnTo>
                    <a:pt x="2112" y="2881"/>
                  </a:lnTo>
                  <a:lnTo>
                    <a:pt x="2112" y="2750"/>
                  </a:lnTo>
                  <a:lnTo>
                    <a:pt x="2114" y="2620"/>
                  </a:lnTo>
                  <a:lnTo>
                    <a:pt x="2117" y="2491"/>
                  </a:lnTo>
                  <a:lnTo>
                    <a:pt x="2122" y="2365"/>
                  </a:lnTo>
                  <a:lnTo>
                    <a:pt x="2127" y="2242"/>
                  </a:lnTo>
                  <a:lnTo>
                    <a:pt x="2134" y="2120"/>
                  </a:lnTo>
                  <a:lnTo>
                    <a:pt x="2142" y="2002"/>
                  </a:lnTo>
                  <a:lnTo>
                    <a:pt x="2151" y="1888"/>
                  </a:lnTo>
                  <a:lnTo>
                    <a:pt x="2162" y="1779"/>
                  </a:lnTo>
                  <a:lnTo>
                    <a:pt x="2173" y="1674"/>
                  </a:lnTo>
                  <a:lnTo>
                    <a:pt x="2186" y="1574"/>
                  </a:lnTo>
                  <a:lnTo>
                    <a:pt x="2199" y="1479"/>
                  </a:lnTo>
                  <a:lnTo>
                    <a:pt x="2207" y="1434"/>
                  </a:lnTo>
                  <a:lnTo>
                    <a:pt x="2215" y="1391"/>
                  </a:lnTo>
                  <a:lnTo>
                    <a:pt x="2223" y="1349"/>
                  </a:lnTo>
                  <a:lnTo>
                    <a:pt x="2231" y="1309"/>
                  </a:lnTo>
                  <a:lnTo>
                    <a:pt x="2239" y="1270"/>
                  </a:lnTo>
                  <a:lnTo>
                    <a:pt x="2248" y="1233"/>
                  </a:lnTo>
                  <a:lnTo>
                    <a:pt x="2257" y="1198"/>
                  </a:lnTo>
                  <a:lnTo>
                    <a:pt x="2267" y="1165"/>
                  </a:lnTo>
                  <a:lnTo>
                    <a:pt x="2282" y="1114"/>
                  </a:lnTo>
                  <a:lnTo>
                    <a:pt x="2298" y="1065"/>
                  </a:lnTo>
                  <a:lnTo>
                    <a:pt x="2315" y="1017"/>
                  </a:lnTo>
                  <a:lnTo>
                    <a:pt x="2334" y="972"/>
                  </a:lnTo>
                  <a:lnTo>
                    <a:pt x="2352" y="928"/>
                  </a:lnTo>
                  <a:lnTo>
                    <a:pt x="2372" y="886"/>
                  </a:lnTo>
                  <a:lnTo>
                    <a:pt x="2393" y="846"/>
                  </a:lnTo>
                  <a:lnTo>
                    <a:pt x="2415" y="808"/>
                  </a:lnTo>
                  <a:lnTo>
                    <a:pt x="2439" y="772"/>
                  </a:lnTo>
                  <a:lnTo>
                    <a:pt x="2463" y="737"/>
                  </a:lnTo>
                  <a:lnTo>
                    <a:pt x="2490" y="704"/>
                  </a:lnTo>
                  <a:lnTo>
                    <a:pt x="2517" y="673"/>
                  </a:lnTo>
                  <a:lnTo>
                    <a:pt x="2547" y="643"/>
                  </a:lnTo>
                  <a:lnTo>
                    <a:pt x="2577" y="615"/>
                  </a:lnTo>
                  <a:lnTo>
                    <a:pt x="2610" y="589"/>
                  </a:lnTo>
                  <a:lnTo>
                    <a:pt x="2644" y="564"/>
                  </a:lnTo>
                  <a:lnTo>
                    <a:pt x="2681" y="541"/>
                  </a:lnTo>
                  <a:lnTo>
                    <a:pt x="2720" y="520"/>
                  </a:lnTo>
                  <a:lnTo>
                    <a:pt x="2761" y="500"/>
                  </a:lnTo>
                  <a:lnTo>
                    <a:pt x="2804" y="482"/>
                  </a:lnTo>
                  <a:lnTo>
                    <a:pt x="2849" y="466"/>
                  </a:lnTo>
                  <a:lnTo>
                    <a:pt x="2897" y="451"/>
                  </a:lnTo>
                  <a:lnTo>
                    <a:pt x="2947" y="437"/>
                  </a:lnTo>
                  <a:lnTo>
                    <a:pt x="3000" y="425"/>
                  </a:lnTo>
                  <a:lnTo>
                    <a:pt x="3056" y="414"/>
                  </a:lnTo>
                  <a:lnTo>
                    <a:pt x="3114" y="405"/>
                  </a:lnTo>
                  <a:lnTo>
                    <a:pt x="3174" y="398"/>
                  </a:lnTo>
                  <a:lnTo>
                    <a:pt x="3238" y="391"/>
                  </a:lnTo>
                  <a:lnTo>
                    <a:pt x="3305" y="387"/>
                  </a:lnTo>
                  <a:lnTo>
                    <a:pt x="3375" y="383"/>
                  </a:lnTo>
                  <a:lnTo>
                    <a:pt x="3448" y="381"/>
                  </a:lnTo>
                  <a:lnTo>
                    <a:pt x="3524" y="381"/>
                  </a:lnTo>
                  <a:lnTo>
                    <a:pt x="3635" y="381"/>
                  </a:lnTo>
                  <a:lnTo>
                    <a:pt x="3739" y="383"/>
                  </a:lnTo>
                  <a:lnTo>
                    <a:pt x="3835" y="386"/>
                  </a:lnTo>
                  <a:lnTo>
                    <a:pt x="3926" y="390"/>
                  </a:lnTo>
                  <a:lnTo>
                    <a:pt x="4011" y="395"/>
                  </a:lnTo>
                  <a:lnTo>
                    <a:pt x="4089" y="402"/>
                  </a:lnTo>
                  <a:lnTo>
                    <a:pt x="4161" y="411"/>
                  </a:lnTo>
                  <a:lnTo>
                    <a:pt x="4229" y="422"/>
                  </a:lnTo>
                  <a:lnTo>
                    <a:pt x="4291" y="435"/>
                  </a:lnTo>
                  <a:lnTo>
                    <a:pt x="4349" y="449"/>
                  </a:lnTo>
                  <a:lnTo>
                    <a:pt x="4401" y="466"/>
                  </a:lnTo>
                  <a:lnTo>
                    <a:pt x="4449" y="485"/>
                  </a:lnTo>
                  <a:lnTo>
                    <a:pt x="4492" y="507"/>
                  </a:lnTo>
                  <a:lnTo>
                    <a:pt x="4532" y="531"/>
                  </a:lnTo>
                  <a:lnTo>
                    <a:pt x="4569" y="557"/>
                  </a:lnTo>
                  <a:lnTo>
                    <a:pt x="4601" y="586"/>
                  </a:lnTo>
                  <a:lnTo>
                    <a:pt x="4630" y="619"/>
                  </a:lnTo>
                  <a:lnTo>
                    <a:pt x="4656" y="654"/>
                  </a:lnTo>
                  <a:lnTo>
                    <a:pt x="4680" y="692"/>
                  </a:lnTo>
                  <a:lnTo>
                    <a:pt x="4701" y="733"/>
                  </a:lnTo>
                  <a:lnTo>
                    <a:pt x="4721" y="778"/>
                  </a:lnTo>
                  <a:lnTo>
                    <a:pt x="4737" y="827"/>
                  </a:lnTo>
                  <a:lnTo>
                    <a:pt x="4752" y="878"/>
                  </a:lnTo>
                  <a:lnTo>
                    <a:pt x="4767" y="934"/>
                  </a:lnTo>
                  <a:lnTo>
                    <a:pt x="4779" y="993"/>
                  </a:lnTo>
                  <a:lnTo>
                    <a:pt x="4790" y="1056"/>
                  </a:lnTo>
                  <a:lnTo>
                    <a:pt x="4801" y="1123"/>
                  </a:lnTo>
                  <a:lnTo>
                    <a:pt x="4810" y="1195"/>
                  </a:lnTo>
                  <a:lnTo>
                    <a:pt x="4831" y="1350"/>
                  </a:lnTo>
                  <a:lnTo>
                    <a:pt x="4851" y="1524"/>
                  </a:lnTo>
                  <a:lnTo>
                    <a:pt x="4853" y="1538"/>
                  </a:lnTo>
                  <a:lnTo>
                    <a:pt x="4855" y="1550"/>
                  </a:lnTo>
                  <a:lnTo>
                    <a:pt x="4859" y="1563"/>
                  </a:lnTo>
                  <a:lnTo>
                    <a:pt x="4863" y="1574"/>
                  </a:lnTo>
                  <a:lnTo>
                    <a:pt x="4867" y="1584"/>
                  </a:lnTo>
                  <a:lnTo>
                    <a:pt x="4873" y="1593"/>
                  </a:lnTo>
                  <a:lnTo>
                    <a:pt x="4880" y="1602"/>
                  </a:lnTo>
                  <a:lnTo>
                    <a:pt x="4886" y="1609"/>
                  </a:lnTo>
                  <a:lnTo>
                    <a:pt x="4894" y="1616"/>
                  </a:lnTo>
                  <a:lnTo>
                    <a:pt x="4902" y="1622"/>
                  </a:lnTo>
                  <a:lnTo>
                    <a:pt x="4911" y="1627"/>
                  </a:lnTo>
                  <a:lnTo>
                    <a:pt x="4921" y="1631"/>
                  </a:lnTo>
                  <a:lnTo>
                    <a:pt x="4932" y="1634"/>
                  </a:lnTo>
                  <a:lnTo>
                    <a:pt x="4943" y="1636"/>
                  </a:lnTo>
                  <a:lnTo>
                    <a:pt x="4955" y="1637"/>
                  </a:lnTo>
                  <a:lnTo>
                    <a:pt x="4967" y="1638"/>
                  </a:lnTo>
                  <a:close/>
                </a:path>
              </a:pathLst>
            </a:custGeom>
            <a:grpFill/>
            <a:ln w="9525">
              <a:noFill/>
              <a:round/>
              <a:headEnd/>
              <a:tailEnd/>
            </a:ln>
          </p:spPr>
          <p:txBody>
            <a:bodyPr/>
            <a:lstStyle/>
            <a:p>
              <a:endParaRPr lang="da-DK"/>
            </a:p>
          </p:txBody>
        </p:sp>
        <p:sp>
          <p:nvSpPr>
            <p:cNvPr id="14" name="Freeform 22">
              <a:extLst>
                <a:ext uri="{FF2B5EF4-FFF2-40B4-BE49-F238E27FC236}">
                  <a16:creationId xmlns:a16="http://schemas.microsoft.com/office/drawing/2014/main" id="{203F5BAE-FEF1-4C78-BEFC-E500C3203CD3}"/>
                </a:ext>
              </a:extLst>
            </p:cNvPr>
            <p:cNvSpPr>
              <a:spLocks noChangeAspect="1"/>
            </p:cNvSpPr>
            <p:nvPr userDrawn="1"/>
          </p:nvSpPr>
          <p:spPr bwMode="auto">
            <a:xfrm>
              <a:off x="2857" y="3975"/>
              <a:ext cx="92" cy="166"/>
            </a:xfrm>
            <a:custGeom>
              <a:avLst/>
              <a:gdLst/>
              <a:ahLst/>
              <a:cxnLst>
                <a:cxn ang="0">
                  <a:pos x="4436" y="154"/>
                </a:cxn>
                <a:cxn ang="0">
                  <a:pos x="4099" y="67"/>
                </a:cxn>
                <a:cxn ang="0">
                  <a:pos x="3839" y="25"/>
                </a:cxn>
                <a:cxn ang="0">
                  <a:pos x="3594" y="4"/>
                </a:cxn>
                <a:cxn ang="0">
                  <a:pos x="3168" y="8"/>
                </a:cxn>
                <a:cxn ang="0">
                  <a:pos x="2540" y="103"/>
                </a:cxn>
                <a:cxn ang="0">
                  <a:pos x="1991" y="308"/>
                </a:cxn>
                <a:cxn ang="0">
                  <a:pos x="1537" y="629"/>
                </a:cxn>
                <a:cxn ang="0">
                  <a:pos x="1194" y="1071"/>
                </a:cxn>
                <a:cxn ang="0">
                  <a:pos x="977" y="1639"/>
                </a:cxn>
                <a:cxn ang="0">
                  <a:pos x="902" y="2339"/>
                </a:cxn>
                <a:cxn ang="0">
                  <a:pos x="2" y="2717"/>
                </a:cxn>
                <a:cxn ang="0">
                  <a:pos x="26" y="2771"/>
                </a:cxn>
                <a:cxn ang="0">
                  <a:pos x="75" y="2806"/>
                </a:cxn>
                <a:cxn ang="0">
                  <a:pos x="160" y="2823"/>
                </a:cxn>
                <a:cxn ang="0">
                  <a:pos x="427" y="2852"/>
                </a:cxn>
                <a:cxn ang="0">
                  <a:pos x="747" y="2886"/>
                </a:cxn>
                <a:cxn ang="0">
                  <a:pos x="902" y="2903"/>
                </a:cxn>
                <a:cxn ang="0">
                  <a:pos x="801" y="7741"/>
                </a:cxn>
                <a:cxn ang="0">
                  <a:pos x="501" y="7785"/>
                </a:cxn>
                <a:cxn ang="0">
                  <a:pos x="201" y="7830"/>
                </a:cxn>
                <a:cxn ang="0">
                  <a:pos x="81" y="7853"/>
                </a:cxn>
                <a:cxn ang="0">
                  <a:pos x="30" y="7887"/>
                </a:cxn>
                <a:cxn ang="0">
                  <a:pos x="4" y="7938"/>
                </a:cxn>
                <a:cxn ang="0">
                  <a:pos x="3470" y="8138"/>
                </a:cxn>
                <a:cxn ang="0">
                  <a:pos x="3463" y="7933"/>
                </a:cxn>
                <a:cxn ang="0">
                  <a:pos x="3432" y="7883"/>
                </a:cxn>
                <a:cxn ang="0">
                  <a:pos x="3367" y="7849"/>
                </a:cxn>
                <a:cxn ang="0">
                  <a:pos x="3213" y="7822"/>
                </a:cxn>
                <a:cxn ang="0">
                  <a:pos x="2912" y="7775"/>
                </a:cxn>
                <a:cxn ang="0">
                  <a:pos x="2650" y="7735"/>
                </a:cxn>
                <a:cxn ang="0">
                  <a:pos x="2600" y="2902"/>
                </a:cxn>
                <a:cxn ang="0">
                  <a:pos x="2804" y="2877"/>
                </a:cxn>
                <a:cxn ang="0">
                  <a:pos x="3130" y="2837"/>
                </a:cxn>
                <a:cxn ang="0">
                  <a:pos x="3368" y="2804"/>
                </a:cxn>
                <a:cxn ang="0">
                  <a:pos x="3431" y="2779"/>
                </a:cxn>
                <a:cxn ang="0">
                  <a:pos x="3466" y="2738"/>
                </a:cxn>
                <a:cxn ang="0">
                  <a:pos x="3477" y="2686"/>
                </a:cxn>
                <a:cxn ang="0">
                  <a:pos x="2593" y="1542"/>
                </a:cxn>
                <a:cxn ang="0">
                  <a:pos x="2615" y="1157"/>
                </a:cxn>
                <a:cxn ang="0">
                  <a:pos x="2672" y="862"/>
                </a:cxn>
                <a:cxn ang="0">
                  <a:pos x="2773" y="647"/>
                </a:cxn>
                <a:cxn ang="0">
                  <a:pos x="2922" y="503"/>
                </a:cxn>
                <a:cxn ang="0">
                  <a:pos x="3126" y="420"/>
                </a:cxn>
                <a:cxn ang="0">
                  <a:pos x="3392" y="389"/>
                </a:cxn>
                <a:cxn ang="0">
                  <a:pos x="3677" y="401"/>
                </a:cxn>
                <a:cxn ang="0">
                  <a:pos x="3891" y="452"/>
                </a:cxn>
                <a:cxn ang="0">
                  <a:pos x="4044" y="547"/>
                </a:cxn>
                <a:cxn ang="0">
                  <a:pos x="4150" y="688"/>
                </a:cxn>
                <a:cxn ang="0">
                  <a:pos x="4222" y="881"/>
                </a:cxn>
                <a:cxn ang="0">
                  <a:pos x="4270" y="1127"/>
                </a:cxn>
                <a:cxn ang="0">
                  <a:pos x="4296" y="1332"/>
                </a:cxn>
                <a:cxn ang="0">
                  <a:pos x="4315" y="1387"/>
                </a:cxn>
                <a:cxn ang="0">
                  <a:pos x="4349" y="1418"/>
                </a:cxn>
                <a:cxn ang="0">
                  <a:pos x="4596" y="1425"/>
                </a:cxn>
              </a:cxnLst>
              <a:rect l="0" t="0" r="r" b="b"/>
              <a:pathLst>
                <a:path w="4596" h="8138">
                  <a:moveTo>
                    <a:pt x="4596" y="213"/>
                  </a:moveTo>
                  <a:lnTo>
                    <a:pt x="4565" y="201"/>
                  </a:lnTo>
                  <a:lnTo>
                    <a:pt x="4528" y="187"/>
                  </a:lnTo>
                  <a:lnTo>
                    <a:pt x="4485" y="171"/>
                  </a:lnTo>
                  <a:lnTo>
                    <a:pt x="4436" y="154"/>
                  </a:lnTo>
                  <a:lnTo>
                    <a:pt x="4380" y="137"/>
                  </a:lnTo>
                  <a:lnTo>
                    <a:pt x="4317" y="119"/>
                  </a:lnTo>
                  <a:lnTo>
                    <a:pt x="4250" y="101"/>
                  </a:lnTo>
                  <a:lnTo>
                    <a:pt x="4177" y="84"/>
                  </a:lnTo>
                  <a:lnTo>
                    <a:pt x="4099" y="67"/>
                  </a:lnTo>
                  <a:lnTo>
                    <a:pt x="4017" y="52"/>
                  </a:lnTo>
                  <a:lnTo>
                    <a:pt x="3974" y="44"/>
                  </a:lnTo>
                  <a:lnTo>
                    <a:pt x="3929" y="37"/>
                  </a:lnTo>
                  <a:lnTo>
                    <a:pt x="3884" y="31"/>
                  </a:lnTo>
                  <a:lnTo>
                    <a:pt x="3839" y="25"/>
                  </a:lnTo>
                  <a:lnTo>
                    <a:pt x="3792" y="20"/>
                  </a:lnTo>
                  <a:lnTo>
                    <a:pt x="3744" y="15"/>
                  </a:lnTo>
                  <a:lnTo>
                    <a:pt x="3695" y="10"/>
                  </a:lnTo>
                  <a:lnTo>
                    <a:pt x="3645" y="7"/>
                  </a:lnTo>
                  <a:lnTo>
                    <a:pt x="3594" y="4"/>
                  </a:lnTo>
                  <a:lnTo>
                    <a:pt x="3543" y="2"/>
                  </a:lnTo>
                  <a:lnTo>
                    <a:pt x="3491" y="1"/>
                  </a:lnTo>
                  <a:lnTo>
                    <a:pt x="3438" y="0"/>
                  </a:lnTo>
                  <a:lnTo>
                    <a:pt x="3302" y="2"/>
                  </a:lnTo>
                  <a:lnTo>
                    <a:pt x="3168" y="8"/>
                  </a:lnTo>
                  <a:lnTo>
                    <a:pt x="3037" y="19"/>
                  </a:lnTo>
                  <a:lnTo>
                    <a:pt x="2908" y="34"/>
                  </a:lnTo>
                  <a:lnTo>
                    <a:pt x="2782" y="52"/>
                  </a:lnTo>
                  <a:lnTo>
                    <a:pt x="2660" y="76"/>
                  </a:lnTo>
                  <a:lnTo>
                    <a:pt x="2540" y="103"/>
                  </a:lnTo>
                  <a:lnTo>
                    <a:pt x="2424" y="135"/>
                  </a:lnTo>
                  <a:lnTo>
                    <a:pt x="2309" y="172"/>
                  </a:lnTo>
                  <a:lnTo>
                    <a:pt x="2200" y="213"/>
                  </a:lnTo>
                  <a:lnTo>
                    <a:pt x="2093" y="258"/>
                  </a:lnTo>
                  <a:lnTo>
                    <a:pt x="1991" y="308"/>
                  </a:lnTo>
                  <a:lnTo>
                    <a:pt x="1892" y="363"/>
                  </a:lnTo>
                  <a:lnTo>
                    <a:pt x="1797" y="422"/>
                  </a:lnTo>
                  <a:lnTo>
                    <a:pt x="1706" y="487"/>
                  </a:lnTo>
                  <a:lnTo>
                    <a:pt x="1620" y="555"/>
                  </a:lnTo>
                  <a:lnTo>
                    <a:pt x="1537" y="629"/>
                  </a:lnTo>
                  <a:lnTo>
                    <a:pt x="1460" y="708"/>
                  </a:lnTo>
                  <a:lnTo>
                    <a:pt x="1386" y="791"/>
                  </a:lnTo>
                  <a:lnTo>
                    <a:pt x="1317" y="879"/>
                  </a:lnTo>
                  <a:lnTo>
                    <a:pt x="1253" y="972"/>
                  </a:lnTo>
                  <a:lnTo>
                    <a:pt x="1194" y="1071"/>
                  </a:lnTo>
                  <a:lnTo>
                    <a:pt x="1140" y="1174"/>
                  </a:lnTo>
                  <a:lnTo>
                    <a:pt x="1091" y="1282"/>
                  </a:lnTo>
                  <a:lnTo>
                    <a:pt x="1047" y="1396"/>
                  </a:lnTo>
                  <a:lnTo>
                    <a:pt x="1010" y="1515"/>
                  </a:lnTo>
                  <a:lnTo>
                    <a:pt x="977" y="1639"/>
                  </a:lnTo>
                  <a:lnTo>
                    <a:pt x="950" y="1768"/>
                  </a:lnTo>
                  <a:lnTo>
                    <a:pt x="929" y="1903"/>
                  </a:lnTo>
                  <a:lnTo>
                    <a:pt x="914" y="2043"/>
                  </a:lnTo>
                  <a:lnTo>
                    <a:pt x="905" y="2188"/>
                  </a:lnTo>
                  <a:lnTo>
                    <a:pt x="902" y="2339"/>
                  </a:lnTo>
                  <a:lnTo>
                    <a:pt x="902" y="2515"/>
                  </a:lnTo>
                  <a:lnTo>
                    <a:pt x="0" y="2515"/>
                  </a:lnTo>
                  <a:lnTo>
                    <a:pt x="0" y="2690"/>
                  </a:lnTo>
                  <a:lnTo>
                    <a:pt x="1" y="2704"/>
                  </a:lnTo>
                  <a:lnTo>
                    <a:pt x="2" y="2717"/>
                  </a:lnTo>
                  <a:lnTo>
                    <a:pt x="5" y="2729"/>
                  </a:lnTo>
                  <a:lnTo>
                    <a:pt x="9" y="2741"/>
                  </a:lnTo>
                  <a:lnTo>
                    <a:pt x="13" y="2752"/>
                  </a:lnTo>
                  <a:lnTo>
                    <a:pt x="19" y="2762"/>
                  </a:lnTo>
                  <a:lnTo>
                    <a:pt x="26" y="2771"/>
                  </a:lnTo>
                  <a:lnTo>
                    <a:pt x="34" y="2780"/>
                  </a:lnTo>
                  <a:lnTo>
                    <a:pt x="43" y="2788"/>
                  </a:lnTo>
                  <a:lnTo>
                    <a:pt x="53" y="2795"/>
                  </a:lnTo>
                  <a:lnTo>
                    <a:pt x="63" y="2801"/>
                  </a:lnTo>
                  <a:lnTo>
                    <a:pt x="75" y="2806"/>
                  </a:lnTo>
                  <a:lnTo>
                    <a:pt x="88" y="2811"/>
                  </a:lnTo>
                  <a:lnTo>
                    <a:pt x="102" y="2815"/>
                  </a:lnTo>
                  <a:lnTo>
                    <a:pt x="116" y="2817"/>
                  </a:lnTo>
                  <a:lnTo>
                    <a:pt x="132" y="2819"/>
                  </a:lnTo>
                  <a:lnTo>
                    <a:pt x="160" y="2823"/>
                  </a:lnTo>
                  <a:lnTo>
                    <a:pt x="199" y="2827"/>
                  </a:lnTo>
                  <a:lnTo>
                    <a:pt x="246" y="2832"/>
                  </a:lnTo>
                  <a:lnTo>
                    <a:pt x="301" y="2839"/>
                  </a:lnTo>
                  <a:lnTo>
                    <a:pt x="362" y="2845"/>
                  </a:lnTo>
                  <a:lnTo>
                    <a:pt x="427" y="2852"/>
                  </a:lnTo>
                  <a:lnTo>
                    <a:pt x="493" y="2859"/>
                  </a:lnTo>
                  <a:lnTo>
                    <a:pt x="560" y="2867"/>
                  </a:lnTo>
                  <a:lnTo>
                    <a:pt x="626" y="2874"/>
                  </a:lnTo>
                  <a:lnTo>
                    <a:pt x="689" y="2880"/>
                  </a:lnTo>
                  <a:lnTo>
                    <a:pt x="747" y="2886"/>
                  </a:lnTo>
                  <a:lnTo>
                    <a:pt x="798" y="2892"/>
                  </a:lnTo>
                  <a:lnTo>
                    <a:pt x="840" y="2896"/>
                  </a:lnTo>
                  <a:lnTo>
                    <a:pt x="873" y="2900"/>
                  </a:lnTo>
                  <a:lnTo>
                    <a:pt x="893" y="2902"/>
                  </a:lnTo>
                  <a:lnTo>
                    <a:pt x="902" y="2903"/>
                  </a:lnTo>
                  <a:lnTo>
                    <a:pt x="902" y="7727"/>
                  </a:lnTo>
                  <a:lnTo>
                    <a:pt x="894" y="7728"/>
                  </a:lnTo>
                  <a:lnTo>
                    <a:pt x="874" y="7731"/>
                  </a:lnTo>
                  <a:lnTo>
                    <a:pt x="842" y="7735"/>
                  </a:lnTo>
                  <a:lnTo>
                    <a:pt x="801" y="7741"/>
                  </a:lnTo>
                  <a:lnTo>
                    <a:pt x="751" y="7748"/>
                  </a:lnTo>
                  <a:lnTo>
                    <a:pt x="695" y="7757"/>
                  </a:lnTo>
                  <a:lnTo>
                    <a:pt x="633" y="7766"/>
                  </a:lnTo>
                  <a:lnTo>
                    <a:pt x="568" y="7775"/>
                  </a:lnTo>
                  <a:lnTo>
                    <a:pt x="501" y="7785"/>
                  </a:lnTo>
                  <a:lnTo>
                    <a:pt x="435" y="7795"/>
                  </a:lnTo>
                  <a:lnTo>
                    <a:pt x="370" y="7804"/>
                  </a:lnTo>
                  <a:lnTo>
                    <a:pt x="308" y="7813"/>
                  </a:lnTo>
                  <a:lnTo>
                    <a:pt x="251" y="7822"/>
                  </a:lnTo>
                  <a:lnTo>
                    <a:pt x="201" y="7830"/>
                  </a:lnTo>
                  <a:lnTo>
                    <a:pt x="158" y="7836"/>
                  </a:lnTo>
                  <a:lnTo>
                    <a:pt x="124" y="7841"/>
                  </a:lnTo>
                  <a:lnTo>
                    <a:pt x="109" y="7844"/>
                  </a:lnTo>
                  <a:lnTo>
                    <a:pt x="95" y="7848"/>
                  </a:lnTo>
                  <a:lnTo>
                    <a:pt x="81" y="7853"/>
                  </a:lnTo>
                  <a:lnTo>
                    <a:pt x="69" y="7858"/>
                  </a:lnTo>
                  <a:lnTo>
                    <a:pt x="58" y="7864"/>
                  </a:lnTo>
                  <a:lnTo>
                    <a:pt x="48" y="7871"/>
                  </a:lnTo>
                  <a:lnTo>
                    <a:pt x="39" y="7878"/>
                  </a:lnTo>
                  <a:lnTo>
                    <a:pt x="30" y="7887"/>
                  </a:lnTo>
                  <a:lnTo>
                    <a:pt x="23" y="7895"/>
                  </a:lnTo>
                  <a:lnTo>
                    <a:pt x="17" y="7905"/>
                  </a:lnTo>
                  <a:lnTo>
                    <a:pt x="12" y="7915"/>
                  </a:lnTo>
                  <a:lnTo>
                    <a:pt x="7" y="7926"/>
                  </a:lnTo>
                  <a:lnTo>
                    <a:pt x="4" y="7938"/>
                  </a:lnTo>
                  <a:lnTo>
                    <a:pt x="2" y="7951"/>
                  </a:lnTo>
                  <a:lnTo>
                    <a:pt x="1" y="7964"/>
                  </a:lnTo>
                  <a:lnTo>
                    <a:pt x="0" y="7978"/>
                  </a:lnTo>
                  <a:lnTo>
                    <a:pt x="0" y="8138"/>
                  </a:lnTo>
                  <a:lnTo>
                    <a:pt x="3470" y="8138"/>
                  </a:lnTo>
                  <a:lnTo>
                    <a:pt x="3470" y="7978"/>
                  </a:lnTo>
                  <a:lnTo>
                    <a:pt x="3470" y="7966"/>
                  </a:lnTo>
                  <a:lnTo>
                    <a:pt x="3468" y="7955"/>
                  </a:lnTo>
                  <a:lnTo>
                    <a:pt x="3466" y="7944"/>
                  </a:lnTo>
                  <a:lnTo>
                    <a:pt x="3463" y="7933"/>
                  </a:lnTo>
                  <a:lnTo>
                    <a:pt x="3460" y="7922"/>
                  </a:lnTo>
                  <a:lnTo>
                    <a:pt x="3455" y="7912"/>
                  </a:lnTo>
                  <a:lnTo>
                    <a:pt x="3447" y="7902"/>
                  </a:lnTo>
                  <a:lnTo>
                    <a:pt x="3440" y="7892"/>
                  </a:lnTo>
                  <a:lnTo>
                    <a:pt x="3432" y="7883"/>
                  </a:lnTo>
                  <a:lnTo>
                    <a:pt x="3422" y="7875"/>
                  </a:lnTo>
                  <a:lnTo>
                    <a:pt x="3411" y="7867"/>
                  </a:lnTo>
                  <a:lnTo>
                    <a:pt x="3397" y="7860"/>
                  </a:lnTo>
                  <a:lnTo>
                    <a:pt x="3383" y="7854"/>
                  </a:lnTo>
                  <a:lnTo>
                    <a:pt x="3367" y="7849"/>
                  </a:lnTo>
                  <a:lnTo>
                    <a:pt x="3350" y="7845"/>
                  </a:lnTo>
                  <a:lnTo>
                    <a:pt x="3330" y="7841"/>
                  </a:lnTo>
                  <a:lnTo>
                    <a:pt x="3300" y="7836"/>
                  </a:lnTo>
                  <a:lnTo>
                    <a:pt x="3261" y="7830"/>
                  </a:lnTo>
                  <a:lnTo>
                    <a:pt x="3213" y="7822"/>
                  </a:lnTo>
                  <a:lnTo>
                    <a:pt x="3159" y="7813"/>
                  </a:lnTo>
                  <a:lnTo>
                    <a:pt x="3101" y="7804"/>
                  </a:lnTo>
                  <a:lnTo>
                    <a:pt x="3039" y="7795"/>
                  </a:lnTo>
                  <a:lnTo>
                    <a:pt x="2976" y="7785"/>
                  </a:lnTo>
                  <a:lnTo>
                    <a:pt x="2912" y="7775"/>
                  </a:lnTo>
                  <a:lnTo>
                    <a:pt x="2849" y="7766"/>
                  </a:lnTo>
                  <a:lnTo>
                    <a:pt x="2791" y="7757"/>
                  </a:lnTo>
                  <a:lnTo>
                    <a:pt x="2737" y="7749"/>
                  </a:lnTo>
                  <a:lnTo>
                    <a:pt x="2689" y="7741"/>
                  </a:lnTo>
                  <a:lnTo>
                    <a:pt x="2650" y="7735"/>
                  </a:lnTo>
                  <a:lnTo>
                    <a:pt x="2619" y="7731"/>
                  </a:lnTo>
                  <a:lnTo>
                    <a:pt x="2599" y="7728"/>
                  </a:lnTo>
                  <a:lnTo>
                    <a:pt x="2593" y="7727"/>
                  </a:lnTo>
                  <a:lnTo>
                    <a:pt x="2593" y="2903"/>
                  </a:lnTo>
                  <a:lnTo>
                    <a:pt x="2600" y="2902"/>
                  </a:lnTo>
                  <a:lnTo>
                    <a:pt x="2620" y="2899"/>
                  </a:lnTo>
                  <a:lnTo>
                    <a:pt x="2653" y="2896"/>
                  </a:lnTo>
                  <a:lnTo>
                    <a:pt x="2696" y="2890"/>
                  </a:lnTo>
                  <a:lnTo>
                    <a:pt x="2745" y="2884"/>
                  </a:lnTo>
                  <a:lnTo>
                    <a:pt x="2804" y="2877"/>
                  </a:lnTo>
                  <a:lnTo>
                    <a:pt x="2866" y="2870"/>
                  </a:lnTo>
                  <a:lnTo>
                    <a:pt x="2931" y="2862"/>
                  </a:lnTo>
                  <a:lnTo>
                    <a:pt x="2998" y="2854"/>
                  </a:lnTo>
                  <a:lnTo>
                    <a:pt x="3065" y="2845"/>
                  </a:lnTo>
                  <a:lnTo>
                    <a:pt x="3130" y="2837"/>
                  </a:lnTo>
                  <a:lnTo>
                    <a:pt x="3192" y="2829"/>
                  </a:lnTo>
                  <a:lnTo>
                    <a:pt x="3248" y="2821"/>
                  </a:lnTo>
                  <a:lnTo>
                    <a:pt x="3297" y="2815"/>
                  </a:lnTo>
                  <a:lnTo>
                    <a:pt x="3337" y="2809"/>
                  </a:lnTo>
                  <a:lnTo>
                    <a:pt x="3368" y="2804"/>
                  </a:lnTo>
                  <a:lnTo>
                    <a:pt x="3383" y="2801"/>
                  </a:lnTo>
                  <a:lnTo>
                    <a:pt x="3397" y="2796"/>
                  </a:lnTo>
                  <a:lnTo>
                    <a:pt x="3410" y="2791"/>
                  </a:lnTo>
                  <a:lnTo>
                    <a:pt x="3421" y="2786"/>
                  </a:lnTo>
                  <a:lnTo>
                    <a:pt x="3431" y="2779"/>
                  </a:lnTo>
                  <a:lnTo>
                    <a:pt x="3440" y="2772"/>
                  </a:lnTo>
                  <a:lnTo>
                    <a:pt x="3448" y="2764"/>
                  </a:lnTo>
                  <a:lnTo>
                    <a:pt x="3455" y="2756"/>
                  </a:lnTo>
                  <a:lnTo>
                    <a:pt x="3461" y="2747"/>
                  </a:lnTo>
                  <a:lnTo>
                    <a:pt x="3466" y="2738"/>
                  </a:lnTo>
                  <a:lnTo>
                    <a:pt x="3469" y="2728"/>
                  </a:lnTo>
                  <a:lnTo>
                    <a:pt x="3472" y="2718"/>
                  </a:lnTo>
                  <a:lnTo>
                    <a:pt x="3475" y="2708"/>
                  </a:lnTo>
                  <a:lnTo>
                    <a:pt x="3476" y="2697"/>
                  </a:lnTo>
                  <a:lnTo>
                    <a:pt x="3477" y="2686"/>
                  </a:lnTo>
                  <a:lnTo>
                    <a:pt x="3477" y="2675"/>
                  </a:lnTo>
                  <a:lnTo>
                    <a:pt x="3477" y="2515"/>
                  </a:lnTo>
                  <a:lnTo>
                    <a:pt x="2593" y="2515"/>
                  </a:lnTo>
                  <a:lnTo>
                    <a:pt x="2593" y="1631"/>
                  </a:lnTo>
                  <a:lnTo>
                    <a:pt x="2593" y="1542"/>
                  </a:lnTo>
                  <a:lnTo>
                    <a:pt x="2595" y="1457"/>
                  </a:lnTo>
                  <a:lnTo>
                    <a:pt x="2598" y="1376"/>
                  </a:lnTo>
                  <a:lnTo>
                    <a:pt x="2602" y="1299"/>
                  </a:lnTo>
                  <a:lnTo>
                    <a:pt x="2608" y="1226"/>
                  </a:lnTo>
                  <a:lnTo>
                    <a:pt x="2615" y="1157"/>
                  </a:lnTo>
                  <a:lnTo>
                    <a:pt x="2623" y="1091"/>
                  </a:lnTo>
                  <a:lnTo>
                    <a:pt x="2633" y="1028"/>
                  </a:lnTo>
                  <a:lnTo>
                    <a:pt x="2645" y="969"/>
                  </a:lnTo>
                  <a:lnTo>
                    <a:pt x="2658" y="914"/>
                  </a:lnTo>
                  <a:lnTo>
                    <a:pt x="2672" y="862"/>
                  </a:lnTo>
                  <a:lnTo>
                    <a:pt x="2689" y="812"/>
                  </a:lnTo>
                  <a:lnTo>
                    <a:pt x="2707" y="767"/>
                  </a:lnTo>
                  <a:lnTo>
                    <a:pt x="2727" y="724"/>
                  </a:lnTo>
                  <a:lnTo>
                    <a:pt x="2750" y="684"/>
                  </a:lnTo>
                  <a:lnTo>
                    <a:pt x="2773" y="647"/>
                  </a:lnTo>
                  <a:lnTo>
                    <a:pt x="2798" y="613"/>
                  </a:lnTo>
                  <a:lnTo>
                    <a:pt x="2826" y="581"/>
                  </a:lnTo>
                  <a:lnTo>
                    <a:pt x="2857" y="553"/>
                  </a:lnTo>
                  <a:lnTo>
                    <a:pt x="2888" y="527"/>
                  </a:lnTo>
                  <a:lnTo>
                    <a:pt x="2922" y="503"/>
                  </a:lnTo>
                  <a:lnTo>
                    <a:pt x="2958" y="482"/>
                  </a:lnTo>
                  <a:lnTo>
                    <a:pt x="2997" y="463"/>
                  </a:lnTo>
                  <a:lnTo>
                    <a:pt x="3038" y="447"/>
                  </a:lnTo>
                  <a:lnTo>
                    <a:pt x="3081" y="433"/>
                  </a:lnTo>
                  <a:lnTo>
                    <a:pt x="3126" y="420"/>
                  </a:lnTo>
                  <a:lnTo>
                    <a:pt x="3174" y="410"/>
                  </a:lnTo>
                  <a:lnTo>
                    <a:pt x="3225" y="402"/>
                  </a:lnTo>
                  <a:lnTo>
                    <a:pt x="3278" y="396"/>
                  </a:lnTo>
                  <a:lnTo>
                    <a:pt x="3334" y="392"/>
                  </a:lnTo>
                  <a:lnTo>
                    <a:pt x="3392" y="389"/>
                  </a:lnTo>
                  <a:lnTo>
                    <a:pt x="3453" y="389"/>
                  </a:lnTo>
                  <a:lnTo>
                    <a:pt x="3514" y="389"/>
                  </a:lnTo>
                  <a:lnTo>
                    <a:pt x="3571" y="392"/>
                  </a:lnTo>
                  <a:lnTo>
                    <a:pt x="3625" y="395"/>
                  </a:lnTo>
                  <a:lnTo>
                    <a:pt x="3677" y="401"/>
                  </a:lnTo>
                  <a:lnTo>
                    <a:pt x="3724" y="408"/>
                  </a:lnTo>
                  <a:lnTo>
                    <a:pt x="3769" y="416"/>
                  </a:lnTo>
                  <a:lnTo>
                    <a:pt x="3812" y="427"/>
                  </a:lnTo>
                  <a:lnTo>
                    <a:pt x="3853" y="438"/>
                  </a:lnTo>
                  <a:lnTo>
                    <a:pt x="3891" y="452"/>
                  </a:lnTo>
                  <a:lnTo>
                    <a:pt x="3925" y="467"/>
                  </a:lnTo>
                  <a:lnTo>
                    <a:pt x="3958" y="484"/>
                  </a:lnTo>
                  <a:lnTo>
                    <a:pt x="3989" y="503"/>
                  </a:lnTo>
                  <a:lnTo>
                    <a:pt x="4018" y="524"/>
                  </a:lnTo>
                  <a:lnTo>
                    <a:pt x="4044" y="547"/>
                  </a:lnTo>
                  <a:lnTo>
                    <a:pt x="4069" y="571"/>
                  </a:lnTo>
                  <a:lnTo>
                    <a:pt x="4091" y="597"/>
                  </a:lnTo>
                  <a:lnTo>
                    <a:pt x="4113" y="626"/>
                  </a:lnTo>
                  <a:lnTo>
                    <a:pt x="4132" y="656"/>
                  </a:lnTo>
                  <a:lnTo>
                    <a:pt x="4150" y="688"/>
                  </a:lnTo>
                  <a:lnTo>
                    <a:pt x="4167" y="723"/>
                  </a:lnTo>
                  <a:lnTo>
                    <a:pt x="4182" y="759"/>
                  </a:lnTo>
                  <a:lnTo>
                    <a:pt x="4196" y="797"/>
                  </a:lnTo>
                  <a:lnTo>
                    <a:pt x="4209" y="838"/>
                  </a:lnTo>
                  <a:lnTo>
                    <a:pt x="4222" y="881"/>
                  </a:lnTo>
                  <a:lnTo>
                    <a:pt x="4233" y="925"/>
                  </a:lnTo>
                  <a:lnTo>
                    <a:pt x="4243" y="973"/>
                  </a:lnTo>
                  <a:lnTo>
                    <a:pt x="4252" y="1022"/>
                  </a:lnTo>
                  <a:lnTo>
                    <a:pt x="4261" y="1073"/>
                  </a:lnTo>
                  <a:lnTo>
                    <a:pt x="4270" y="1127"/>
                  </a:lnTo>
                  <a:lnTo>
                    <a:pt x="4278" y="1183"/>
                  </a:lnTo>
                  <a:lnTo>
                    <a:pt x="4285" y="1242"/>
                  </a:lnTo>
                  <a:lnTo>
                    <a:pt x="4292" y="1303"/>
                  </a:lnTo>
                  <a:lnTo>
                    <a:pt x="4294" y="1318"/>
                  </a:lnTo>
                  <a:lnTo>
                    <a:pt x="4296" y="1332"/>
                  </a:lnTo>
                  <a:lnTo>
                    <a:pt x="4299" y="1345"/>
                  </a:lnTo>
                  <a:lnTo>
                    <a:pt x="4302" y="1357"/>
                  </a:lnTo>
                  <a:lnTo>
                    <a:pt x="4306" y="1368"/>
                  </a:lnTo>
                  <a:lnTo>
                    <a:pt x="4311" y="1378"/>
                  </a:lnTo>
                  <a:lnTo>
                    <a:pt x="4315" y="1387"/>
                  </a:lnTo>
                  <a:lnTo>
                    <a:pt x="4321" y="1395"/>
                  </a:lnTo>
                  <a:lnTo>
                    <a:pt x="4328" y="1402"/>
                  </a:lnTo>
                  <a:lnTo>
                    <a:pt x="4334" y="1408"/>
                  </a:lnTo>
                  <a:lnTo>
                    <a:pt x="4341" y="1413"/>
                  </a:lnTo>
                  <a:lnTo>
                    <a:pt x="4349" y="1418"/>
                  </a:lnTo>
                  <a:lnTo>
                    <a:pt x="4357" y="1421"/>
                  </a:lnTo>
                  <a:lnTo>
                    <a:pt x="4366" y="1423"/>
                  </a:lnTo>
                  <a:lnTo>
                    <a:pt x="4375" y="1424"/>
                  </a:lnTo>
                  <a:lnTo>
                    <a:pt x="4385" y="1425"/>
                  </a:lnTo>
                  <a:lnTo>
                    <a:pt x="4596" y="1425"/>
                  </a:lnTo>
                  <a:lnTo>
                    <a:pt x="4596" y="213"/>
                  </a:lnTo>
                  <a:close/>
                </a:path>
              </a:pathLst>
            </a:custGeom>
            <a:grpFill/>
            <a:ln w="9525">
              <a:noFill/>
              <a:round/>
              <a:headEnd/>
              <a:tailEnd/>
            </a:ln>
          </p:spPr>
          <p:txBody>
            <a:bodyPr/>
            <a:lstStyle/>
            <a:p>
              <a:endParaRPr lang="da-DK"/>
            </a:p>
          </p:txBody>
        </p:sp>
        <p:sp>
          <p:nvSpPr>
            <p:cNvPr id="15" name="Freeform 23">
              <a:extLst>
                <a:ext uri="{FF2B5EF4-FFF2-40B4-BE49-F238E27FC236}">
                  <a16:creationId xmlns:a16="http://schemas.microsoft.com/office/drawing/2014/main" id="{8B0F4732-7EE0-4463-A723-FAC23C7A7253}"/>
                </a:ext>
              </a:extLst>
            </p:cNvPr>
            <p:cNvSpPr>
              <a:spLocks noChangeAspect="1"/>
            </p:cNvSpPr>
            <p:nvPr userDrawn="1"/>
          </p:nvSpPr>
          <p:spPr bwMode="auto">
            <a:xfrm>
              <a:off x="2936" y="4027"/>
              <a:ext cx="109" cy="114"/>
            </a:xfrm>
            <a:custGeom>
              <a:avLst/>
              <a:gdLst/>
              <a:ahLst/>
              <a:cxnLst>
                <a:cxn ang="0">
                  <a:pos x="841" y="407"/>
                </a:cxn>
                <a:cxn ang="0">
                  <a:pos x="716" y="389"/>
                </a:cxn>
                <a:cxn ang="0">
                  <a:pos x="532" y="362"/>
                </a:cxn>
                <a:cxn ang="0">
                  <a:pos x="334" y="333"/>
                </a:cxn>
                <a:cxn ang="0">
                  <a:pos x="169" y="308"/>
                </a:cxn>
                <a:cxn ang="0">
                  <a:pos x="86" y="294"/>
                </a:cxn>
                <a:cxn ang="0">
                  <a:pos x="52" y="281"/>
                </a:cxn>
                <a:cxn ang="0">
                  <a:pos x="27" y="264"/>
                </a:cxn>
                <a:cxn ang="0">
                  <a:pos x="11" y="241"/>
                </a:cxn>
                <a:cxn ang="0">
                  <a:pos x="3" y="214"/>
                </a:cxn>
                <a:cxn ang="0">
                  <a:pos x="0" y="182"/>
                </a:cxn>
                <a:cxn ang="0">
                  <a:pos x="3772" y="182"/>
                </a:cxn>
                <a:cxn ang="0">
                  <a:pos x="3770" y="215"/>
                </a:cxn>
                <a:cxn ang="0">
                  <a:pos x="3762" y="244"/>
                </a:cxn>
                <a:cxn ang="0">
                  <a:pos x="3748" y="268"/>
                </a:cxn>
                <a:cxn ang="0">
                  <a:pos x="3722" y="287"/>
                </a:cxn>
                <a:cxn ang="0">
                  <a:pos x="3687" y="301"/>
                </a:cxn>
                <a:cxn ang="0">
                  <a:pos x="3609" y="313"/>
                </a:cxn>
                <a:cxn ang="0">
                  <a:pos x="3450" y="335"/>
                </a:cxn>
                <a:cxn ang="0">
                  <a:pos x="3253" y="363"/>
                </a:cxn>
                <a:cxn ang="0">
                  <a:pos x="3066" y="389"/>
                </a:cxn>
                <a:cxn ang="0">
                  <a:pos x="2939" y="407"/>
                </a:cxn>
                <a:cxn ang="0">
                  <a:pos x="2910" y="5219"/>
                </a:cxn>
                <a:cxn ang="0">
                  <a:pos x="4601" y="5217"/>
                </a:cxn>
                <a:cxn ang="0">
                  <a:pos x="4676" y="5205"/>
                </a:cxn>
                <a:cxn ang="0">
                  <a:pos x="4746" y="5181"/>
                </a:cxn>
                <a:cxn ang="0">
                  <a:pos x="4811" y="5141"/>
                </a:cxn>
                <a:cxn ang="0">
                  <a:pos x="4871" y="5083"/>
                </a:cxn>
                <a:cxn ang="0">
                  <a:pos x="4927" y="5003"/>
                </a:cxn>
                <a:cxn ang="0">
                  <a:pos x="4977" y="4899"/>
                </a:cxn>
                <a:cxn ang="0">
                  <a:pos x="5023" y="4768"/>
                </a:cxn>
                <a:cxn ang="0">
                  <a:pos x="5064" y="4607"/>
                </a:cxn>
                <a:cxn ang="0">
                  <a:pos x="5100" y="4413"/>
                </a:cxn>
                <a:cxn ang="0">
                  <a:pos x="5130" y="4183"/>
                </a:cxn>
                <a:cxn ang="0">
                  <a:pos x="5137" y="4149"/>
                </a:cxn>
                <a:cxn ang="0">
                  <a:pos x="5152" y="4124"/>
                </a:cxn>
                <a:cxn ang="0">
                  <a:pos x="5171" y="4107"/>
                </a:cxn>
                <a:cxn ang="0">
                  <a:pos x="5196" y="4096"/>
                </a:cxn>
                <a:cxn ang="0">
                  <a:pos x="5227" y="4092"/>
                </a:cxn>
                <a:cxn ang="0">
                  <a:pos x="5433" y="5623"/>
                </a:cxn>
                <a:cxn ang="0">
                  <a:pos x="0" y="5428"/>
                </a:cxn>
                <a:cxn ang="0">
                  <a:pos x="6" y="5396"/>
                </a:cxn>
                <a:cxn ang="0">
                  <a:pos x="20" y="5370"/>
                </a:cxn>
                <a:cxn ang="0">
                  <a:pos x="44" y="5351"/>
                </a:cxn>
                <a:cxn ang="0">
                  <a:pos x="78" y="5336"/>
                </a:cxn>
                <a:cxn ang="0">
                  <a:pos x="124" y="5326"/>
                </a:cxn>
                <a:cxn ang="0">
                  <a:pos x="230" y="5311"/>
                </a:cxn>
                <a:cxn ang="0">
                  <a:pos x="404" y="5288"/>
                </a:cxn>
                <a:cxn ang="0">
                  <a:pos x="599" y="5262"/>
                </a:cxn>
                <a:cxn ang="0">
                  <a:pos x="767" y="5240"/>
                </a:cxn>
                <a:cxn ang="0">
                  <a:pos x="863" y="5228"/>
                </a:cxn>
              </a:cxnLst>
              <a:rect l="0" t="0" r="r" b="b"/>
              <a:pathLst>
                <a:path w="5433" h="5623">
                  <a:moveTo>
                    <a:pt x="870" y="411"/>
                  </a:moveTo>
                  <a:lnTo>
                    <a:pt x="863" y="410"/>
                  </a:lnTo>
                  <a:lnTo>
                    <a:pt x="841" y="407"/>
                  </a:lnTo>
                  <a:lnTo>
                    <a:pt x="810" y="402"/>
                  </a:lnTo>
                  <a:lnTo>
                    <a:pt x="767" y="396"/>
                  </a:lnTo>
                  <a:lnTo>
                    <a:pt x="716" y="389"/>
                  </a:lnTo>
                  <a:lnTo>
                    <a:pt x="659" y="381"/>
                  </a:lnTo>
                  <a:lnTo>
                    <a:pt x="597" y="372"/>
                  </a:lnTo>
                  <a:lnTo>
                    <a:pt x="532" y="362"/>
                  </a:lnTo>
                  <a:lnTo>
                    <a:pt x="465" y="352"/>
                  </a:lnTo>
                  <a:lnTo>
                    <a:pt x="398" y="343"/>
                  </a:lnTo>
                  <a:lnTo>
                    <a:pt x="334" y="333"/>
                  </a:lnTo>
                  <a:lnTo>
                    <a:pt x="273" y="324"/>
                  </a:lnTo>
                  <a:lnTo>
                    <a:pt x="218" y="316"/>
                  </a:lnTo>
                  <a:lnTo>
                    <a:pt x="169" y="308"/>
                  </a:lnTo>
                  <a:lnTo>
                    <a:pt x="129" y="302"/>
                  </a:lnTo>
                  <a:lnTo>
                    <a:pt x="101" y="297"/>
                  </a:lnTo>
                  <a:lnTo>
                    <a:pt x="86" y="294"/>
                  </a:lnTo>
                  <a:lnTo>
                    <a:pt x="74" y="290"/>
                  </a:lnTo>
                  <a:lnTo>
                    <a:pt x="62" y="286"/>
                  </a:lnTo>
                  <a:lnTo>
                    <a:pt x="52" y="281"/>
                  </a:lnTo>
                  <a:lnTo>
                    <a:pt x="43" y="276"/>
                  </a:lnTo>
                  <a:lnTo>
                    <a:pt x="34" y="270"/>
                  </a:lnTo>
                  <a:lnTo>
                    <a:pt x="27" y="264"/>
                  </a:lnTo>
                  <a:lnTo>
                    <a:pt x="21" y="257"/>
                  </a:lnTo>
                  <a:lnTo>
                    <a:pt x="16" y="249"/>
                  </a:lnTo>
                  <a:lnTo>
                    <a:pt x="11" y="241"/>
                  </a:lnTo>
                  <a:lnTo>
                    <a:pt x="8" y="233"/>
                  </a:lnTo>
                  <a:lnTo>
                    <a:pt x="5" y="224"/>
                  </a:lnTo>
                  <a:lnTo>
                    <a:pt x="3" y="214"/>
                  </a:lnTo>
                  <a:lnTo>
                    <a:pt x="1" y="204"/>
                  </a:lnTo>
                  <a:lnTo>
                    <a:pt x="0" y="194"/>
                  </a:lnTo>
                  <a:lnTo>
                    <a:pt x="0" y="182"/>
                  </a:lnTo>
                  <a:lnTo>
                    <a:pt x="0" y="0"/>
                  </a:lnTo>
                  <a:lnTo>
                    <a:pt x="3772" y="0"/>
                  </a:lnTo>
                  <a:lnTo>
                    <a:pt x="3772" y="182"/>
                  </a:lnTo>
                  <a:lnTo>
                    <a:pt x="3771" y="194"/>
                  </a:lnTo>
                  <a:lnTo>
                    <a:pt x="3771" y="204"/>
                  </a:lnTo>
                  <a:lnTo>
                    <a:pt x="3770" y="215"/>
                  </a:lnTo>
                  <a:lnTo>
                    <a:pt x="3768" y="225"/>
                  </a:lnTo>
                  <a:lnTo>
                    <a:pt x="3766" y="234"/>
                  </a:lnTo>
                  <a:lnTo>
                    <a:pt x="3762" y="244"/>
                  </a:lnTo>
                  <a:lnTo>
                    <a:pt x="3758" y="252"/>
                  </a:lnTo>
                  <a:lnTo>
                    <a:pt x="3754" y="260"/>
                  </a:lnTo>
                  <a:lnTo>
                    <a:pt x="3748" y="268"/>
                  </a:lnTo>
                  <a:lnTo>
                    <a:pt x="3741" y="275"/>
                  </a:lnTo>
                  <a:lnTo>
                    <a:pt x="3732" y="281"/>
                  </a:lnTo>
                  <a:lnTo>
                    <a:pt x="3722" y="287"/>
                  </a:lnTo>
                  <a:lnTo>
                    <a:pt x="3712" y="292"/>
                  </a:lnTo>
                  <a:lnTo>
                    <a:pt x="3700" y="297"/>
                  </a:lnTo>
                  <a:lnTo>
                    <a:pt x="3687" y="301"/>
                  </a:lnTo>
                  <a:lnTo>
                    <a:pt x="3671" y="304"/>
                  </a:lnTo>
                  <a:lnTo>
                    <a:pt x="3646" y="308"/>
                  </a:lnTo>
                  <a:lnTo>
                    <a:pt x="3609" y="313"/>
                  </a:lnTo>
                  <a:lnTo>
                    <a:pt x="3563" y="319"/>
                  </a:lnTo>
                  <a:lnTo>
                    <a:pt x="3509" y="327"/>
                  </a:lnTo>
                  <a:lnTo>
                    <a:pt x="3450" y="335"/>
                  </a:lnTo>
                  <a:lnTo>
                    <a:pt x="3386" y="344"/>
                  </a:lnTo>
                  <a:lnTo>
                    <a:pt x="3320" y="354"/>
                  </a:lnTo>
                  <a:lnTo>
                    <a:pt x="3253" y="363"/>
                  </a:lnTo>
                  <a:lnTo>
                    <a:pt x="3187" y="372"/>
                  </a:lnTo>
                  <a:lnTo>
                    <a:pt x="3124" y="381"/>
                  </a:lnTo>
                  <a:lnTo>
                    <a:pt x="3066" y="389"/>
                  </a:lnTo>
                  <a:lnTo>
                    <a:pt x="3015" y="396"/>
                  </a:lnTo>
                  <a:lnTo>
                    <a:pt x="2971" y="402"/>
                  </a:lnTo>
                  <a:lnTo>
                    <a:pt x="2939" y="407"/>
                  </a:lnTo>
                  <a:lnTo>
                    <a:pt x="2917" y="410"/>
                  </a:lnTo>
                  <a:lnTo>
                    <a:pt x="2910" y="411"/>
                  </a:lnTo>
                  <a:lnTo>
                    <a:pt x="2910" y="5219"/>
                  </a:lnTo>
                  <a:lnTo>
                    <a:pt x="4548" y="5219"/>
                  </a:lnTo>
                  <a:lnTo>
                    <a:pt x="4575" y="5218"/>
                  </a:lnTo>
                  <a:lnTo>
                    <a:pt x="4601" y="5217"/>
                  </a:lnTo>
                  <a:lnTo>
                    <a:pt x="4627" y="5214"/>
                  </a:lnTo>
                  <a:lnTo>
                    <a:pt x="4651" y="5211"/>
                  </a:lnTo>
                  <a:lnTo>
                    <a:pt x="4676" y="5205"/>
                  </a:lnTo>
                  <a:lnTo>
                    <a:pt x="4700" y="5199"/>
                  </a:lnTo>
                  <a:lnTo>
                    <a:pt x="4724" y="5191"/>
                  </a:lnTo>
                  <a:lnTo>
                    <a:pt x="4746" y="5181"/>
                  </a:lnTo>
                  <a:lnTo>
                    <a:pt x="4768" y="5170"/>
                  </a:lnTo>
                  <a:lnTo>
                    <a:pt x="4790" y="5157"/>
                  </a:lnTo>
                  <a:lnTo>
                    <a:pt x="4811" y="5141"/>
                  </a:lnTo>
                  <a:lnTo>
                    <a:pt x="4832" y="5124"/>
                  </a:lnTo>
                  <a:lnTo>
                    <a:pt x="4852" y="5105"/>
                  </a:lnTo>
                  <a:lnTo>
                    <a:pt x="4871" y="5083"/>
                  </a:lnTo>
                  <a:lnTo>
                    <a:pt x="4891" y="5059"/>
                  </a:lnTo>
                  <a:lnTo>
                    <a:pt x="4909" y="5032"/>
                  </a:lnTo>
                  <a:lnTo>
                    <a:pt x="4927" y="5003"/>
                  </a:lnTo>
                  <a:lnTo>
                    <a:pt x="4945" y="4971"/>
                  </a:lnTo>
                  <a:lnTo>
                    <a:pt x="4961" y="4937"/>
                  </a:lnTo>
                  <a:lnTo>
                    <a:pt x="4977" y="4899"/>
                  </a:lnTo>
                  <a:lnTo>
                    <a:pt x="4994" y="4859"/>
                  </a:lnTo>
                  <a:lnTo>
                    <a:pt x="5008" y="4815"/>
                  </a:lnTo>
                  <a:lnTo>
                    <a:pt x="5023" y="4768"/>
                  </a:lnTo>
                  <a:lnTo>
                    <a:pt x="5037" y="4718"/>
                  </a:lnTo>
                  <a:lnTo>
                    <a:pt x="5051" y="4664"/>
                  </a:lnTo>
                  <a:lnTo>
                    <a:pt x="5064" y="4607"/>
                  </a:lnTo>
                  <a:lnTo>
                    <a:pt x="5076" y="4546"/>
                  </a:lnTo>
                  <a:lnTo>
                    <a:pt x="5088" y="4481"/>
                  </a:lnTo>
                  <a:lnTo>
                    <a:pt x="5100" y="4413"/>
                  </a:lnTo>
                  <a:lnTo>
                    <a:pt x="5110" y="4340"/>
                  </a:lnTo>
                  <a:lnTo>
                    <a:pt x="5120" y="4264"/>
                  </a:lnTo>
                  <a:lnTo>
                    <a:pt x="5130" y="4183"/>
                  </a:lnTo>
                  <a:lnTo>
                    <a:pt x="5132" y="4171"/>
                  </a:lnTo>
                  <a:lnTo>
                    <a:pt x="5134" y="4160"/>
                  </a:lnTo>
                  <a:lnTo>
                    <a:pt x="5137" y="4149"/>
                  </a:lnTo>
                  <a:lnTo>
                    <a:pt x="5141" y="4140"/>
                  </a:lnTo>
                  <a:lnTo>
                    <a:pt x="5146" y="4132"/>
                  </a:lnTo>
                  <a:lnTo>
                    <a:pt x="5152" y="4124"/>
                  </a:lnTo>
                  <a:lnTo>
                    <a:pt x="5158" y="4117"/>
                  </a:lnTo>
                  <a:lnTo>
                    <a:pt x="5164" y="4112"/>
                  </a:lnTo>
                  <a:lnTo>
                    <a:pt x="5171" y="4107"/>
                  </a:lnTo>
                  <a:lnTo>
                    <a:pt x="5179" y="4102"/>
                  </a:lnTo>
                  <a:lnTo>
                    <a:pt x="5187" y="4099"/>
                  </a:lnTo>
                  <a:lnTo>
                    <a:pt x="5196" y="4096"/>
                  </a:lnTo>
                  <a:lnTo>
                    <a:pt x="5207" y="4094"/>
                  </a:lnTo>
                  <a:lnTo>
                    <a:pt x="5217" y="4092"/>
                  </a:lnTo>
                  <a:lnTo>
                    <a:pt x="5227" y="4092"/>
                  </a:lnTo>
                  <a:lnTo>
                    <a:pt x="5238" y="4091"/>
                  </a:lnTo>
                  <a:lnTo>
                    <a:pt x="5433" y="4091"/>
                  </a:lnTo>
                  <a:lnTo>
                    <a:pt x="5433" y="5623"/>
                  </a:lnTo>
                  <a:lnTo>
                    <a:pt x="0" y="5623"/>
                  </a:lnTo>
                  <a:lnTo>
                    <a:pt x="0" y="5440"/>
                  </a:lnTo>
                  <a:lnTo>
                    <a:pt x="0" y="5428"/>
                  </a:lnTo>
                  <a:lnTo>
                    <a:pt x="2" y="5416"/>
                  </a:lnTo>
                  <a:lnTo>
                    <a:pt x="3" y="5406"/>
                  </a:lnTo>
                  <a:lnTo>
                    <a:pt x="6" y="5396"/>
                  </a:lnTo>
                  <a:lnTo>
                    <a:pt x="10" y="5387"/>
                  </a:lnTo>
                  <a:lnTo>
                    <a:pt x="14" y="5378"/>
                  </a:lnTo>
                  <a:lnTo>
                    <a:pt x="20" y="5370"/>
                  </a:lnTo>
                  <a:lnTo>
                    <a:pt x="27" y="5363"/>
                  </a:lnTo>
                  <a:lnTo>
                    <a:pt x="34" y="5357"/>
                  </a:lnTo>
                  <a:lnTo>
                    <a:pt x="44" y="5351"/>
                  </a:lnTo>
                  <a:lnTo>
                    <a:pt x="54" y="5346"/>
                  </a:lnTo>
                  <a:lnTo>
                    <a:pt x="65" y="5341"/>
                  </a:lnTo>
                  <a:lnTo>
                    <a:pt x="78" y="5336"/>
                  </a:lnTo>
                  <a:lnTo>
                    <a:pt x="91" y="5333"/>
                  </a:lnTo>
                  <a:lnTo>
                    <a:pt x="107" y="5329"/>
                  </a:lnTo>
                  <a:lnTo>
                    <a:pt x="124" y="5326"/>
                  </a:lnTo>
                  <a:lnTo>
                    <a:pt x="148" y="5323"/>
                  </a:lnTo>
                  <a:lnTo>
                    <a:pt x="185" y="5317"/>
                  </a:lnTo>
                  <a:lnTo>
                    <a:pt x="230" y="5311"/>
                  </a:lnTo>
                  <a:lnTo>
                    <a:pt x="283" y="5304"/>
                  </a:lnTo>
                  <a:lnTo>
                    <a:pt x="342" y="5296"/>
                  </a:lnTo>
                  <a:lnTo>
                    <a:pt x="404" y="5288"/>
                  </a:lnTo>
                  <a:lnTo>
                    <a:pt x="469" y="5279"/>
                  </a:lnTo>
                  <a:lnTo>
                    <a:pt x="535" y="5271"/>
                  </a:lnTo>
                  <a:lnTo>
                    <a:pt x="599" y="5262"/>
                  </a:lnTo>
                  <a:lnTo>
                    <a:pt x="660" y="5254"/>
                  </a:lnTo>
                  <a:lnTo>
                    <a:pt x="717" y="5247"/>
                  </a:lnTo>
                  <a:lnTo>
                    <a:pt x="767" y="5240"/>
                  </a:lnTo>
                  <a:lnTo>
                    <a:pt x="810" y="5235"/>
                  </a:lnTo>
                  <a:lnTo>
                    <a:pt x="841" y="5231"/>
                  </a:lnTo>
                  <a:lnTo>
                    <a:pt x="863" y="5228"/>
                  </a:lnTo>
                  <a:lnTo>
                    <a:pt x="870" y="5227"/>
                  </a:lnTo>
                  <a:lnTo>
                    <a:pt x="870" y="411"/>
                  </a:lnTo>
                  <a:close/>
                </a:path>
              </a:pathLst>
            </a:custGeom>
            <a:grpFill/>
            <a:ln w="9525">
              <a:noFill/>
              <a:round/>
              <a:headEnd/>
              <a:tailEnd/>
            </a:ln>
          </p:spPr>
          <p:txBody>
            <a:bodyPr/>
            <a:lstStyle/>
            <a:p>
              <a:endParaRPr lang="da-DK"/>
            </a:p>
          </p:txBody>
        </p:sp>
      </p:grpSp>
      <p:sp>
        <p:nvSpPr>
          <p:cNvPr id="16" name="Pladsholder til billede 4">
            <a:extLst>
              <a:ext uri="{FF2B5EF4-FFF2-40B4-BE49-F238E27FC236}">
                <a16:creationId xmlns:a16="http://schemas.microsoft.com/office/drawing/2014/main" id="{0550B4D9-AE72-4A0D-AD66-63B6DE7256AF}"/>
              </a:ext>
            </a:extLst>
          </p:cNvPr>
          <p:cNvSpPr>
            <a:spLocks noGrp="1"/>
          </p:cNvSpPr>
          <p:nvPr>
            <p:ph type="pic" sz="quarter" idx="13" hasCustomPrompt="1"/>
          </p:nvPr>
        </p:nvSpPr>
        <p:spPr>
          <a:xfrm>
            <a:off x="7428280" y="549275"/>
            <a:ext cx="1021982" cy="344488"/>
          </a:xfrm>
        </p:spPr>
        <p:txBody>
          <a:bodyPr anchor="ctr"/>
          <a:lstStyle>
            <a:lvl1pPr marL="0" indent="0" algn="ctr">
              <a:buNone/>
              <a:defRPr sz="900">
                <a:solidFill>
                  <a:schemeClr val="bg1"/>
                </a:solidFill>
              </a:defRPr>
            </a:lvl1pPr>
          </a:lstStyle>
          <a:p>
            <a:r>
              <a:rPr lang="da-DK" sz="900" dirty="0"/>
              <a:t>Kundelogo</a:t>
            </a:r>
            <a:endParaRPr lang="da-DK" dirty="0"/>
          </a:p>
        </p:txBody>
      </p:sp>
    </p:spTree>
    <p:extLst>
      <p:ext uri="{BB962C8B-B14F-4D97-AF65-F5344CB8AC3E}">
        <p14:creationId xmlns:p14="http://schemas.microsoft.com/office/powerpoint/2010/main" val="91459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gens program">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D49DC0AE-7A68-4A00-81E9-16720EAC08E3}"/>
              </a:ext>
            </a:extLst>
          </p:cNvPr>
          <p:cNvSpPr/>
          <p:nvPr userDrawn="1"/>
        </p:nvSpPr>
        <p:spPr>
          <a:xfrm>
            <a:off x="0" y="0"/>
            <a:ext cx="4355976"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F397F67-1E0C-4902-98EE-CF76C728A6B4}"/>
              </a:ext>
            </a:extLst>
          </p:cNvPr>
          <p:cNvSpPr>
            <a:spLocks noGrp="1"/>
          </p:cNvSpPr>
          <p:nvPr>
            <p:ph type="title"/>
          </p:nvPr>
        </p:nvSpPr>
        <p:spPr>
          <a:xfrm>
            <a:off x="693465" y="1796529"/>
            <a:ext cx="2942158" cy="792088"/>
          </a:xfrm>
        </p:spPr>
        <p:txBody>
          <a:bodyPr/>
          <a:lstStyle>
            <a:lvl1pPr>
              <a:defRPr sz="2400" b="1">
                <a:solidFill>
                  <a:schemeClr val="bg1"/>
                </a:solidFill>
              </a:defRPr>
            </a:lvl1pPr>
          </a:lstStyle>
          <a:p>
            <a:r>
              <a:rPr lang="da-DK" dirty="0"/>
              <a:t>Klik for at redigere titeltypografien i masteren</a:t>
            </a:r>
          </a:p>
        </p:txBody>
      </p:sp>
      <p:sp>
        <p:nvSpPr>
          <p:cNvPr id="5" name="Pladsholder til tabel 4">
            <a:extLst>
              <a:ext uri="{FF2B5EF4-FFF2-40B4-BE49-F238E27FC236}">
                <a16:creationId xmlns:a16="http://schemas.microsoft.com/office/drawing/2014/main" id="{E5E1C2FB-DF94-4438-BCAA-B4DD00420BE7}"/>
              </a:ext>
            </a:extLst>
          </p:cNvPr>
          <p:cNvSpPr>
            <a:spLocks noGrp="1"/>
          </p:cNvSpPr>
          <p:nvPr>
            <p:ph type="tbl" sz="quarter" idx="10"/>
          </p:nvPr>
        </p:nvSpPr>
        <p:spPr>
          <a:xfrm>
            <a:off x="4572000" y="549275"/>
            <a:ext cx="3862388" cy="3678238"/>
          </a:xfrm>
        </p:spPr>
        <p:txBody>
          <a:bodyPr/>
          <a:lstStyle>
            <a:lvl1pPr>
              <a:defRPr sz="1100"/>
            </a:lvl1pPr>
          </a:lstStyle>
          <a:p>
            <a:endParaRPr lang="da-DK"/>
          </a:p>
        </p:txBody>
      </p:sp>
    </p:spTree>
    <p:extLst>
      <p:ext uri="{BB962C8B-B14F-4D97-AF65-F5344CB8AC3E}">
        <p14:creationId xmlns:p14="http://schemas.microsoft.com/office/powerpoint/2010/main" val="301204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Brugerdefineret layout">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2FF0E8-BAD7-42FD-A6BE-2B3974097680}"/>
              </a:ext>
            </a:extLst>
          </p:cNvPr>
          <p:cNvSpPr>
            <a:spLocks noGrp="1"/>
          </p:cNvSpPr>
          <p:nvPr>
            <p:ph type="title" hasCustomPrompt="1"/>
          </p:nvPr>
        </p:nvSpPr>
        <p:spPr/>
        <p:txBody>
          <a:bodyPr/>
          <a:lstStyle>
            <a:lvl1pPr>
              <a:defRPr>
                <a:solidFill>
                  <a:schemeClr val="bg1"/>
                </a:solidFill>
              </a:defRPr>
            </a:lvl1pPr>
          </a:lstStyle>
          <a:p>
            <a:r>
              <a:rPr lang="da-DK" dirty="0"/>
              <a:t>Klik for at redigere i masteren</a:t>
            </a:r>
          </a:p>
        </p:txBody>
      </p:sp>
      <p:sp>
        <p:nvSpPr>
          <p:cNvPr id="6" name="Pladsholder til tekst 5">
            <a:extLst>
              <a:ext uri="{FF2B5EF4-FFF2-40B4-BE49-F238E27FC236}">
                <a16:creationId xmlns:a16="http://schemas.microsoft.com/office/drawing/2014/main" id="{D0E1467B-F787-4827-A622-98286855831C}"/>
              </a:ext>
            </a:extLst>
          </p:cNvPr>
          <p:cNvSpPr>
            <a:spLocks noGrp="1"/>
          </p:cNvSpPr>
          <p:nvPr>
            <p:ph type="body" sz="quarter" idx="12"/>
          </p:nvPr>
        </p:nvSpPr>
        <p:spPr>
          <a:xfrm>
            <a:off x="693738" y="1419225"/>
            <a:ext cx="7748587" cy="30276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11" name="Pladsholder til billede 4">
            <a:extLst>
              <a:ext uri="{FF2B5EF4-FFF2-40B4-BE49-F238E27FC236}">
                <a16:creationId xmlns:a16="http://schemas.microsoft.com/office/drawing/2014/main" id="{6B996CE1-FCB8-4C72-962A-68DC46B9AA5E}"/>
              </a:ext>
            </a:extLst>
          </p:cNvPr>
          <p:cNvSpPr>
            <a:spLocks noGrp="1"/>
          </p:cNvSpPr>
          <p:nvPr>
            <p:ph type="pic" sz="quarter" idx="13" hasCustomPrompt="1"/>
          </p:nvPr>
        </p:nvSpPr>
        <p:spPr>
          <a:xfrm>
            <a:off x="7428280" y="549275"/>
            <a:ext cx="1021982" cy="344488"/>
          </a:xfrm>
        </p:spPr>
        <p:txBody>
          <a:bodyPr anchor="ctr"/>
          <a:lstStyle>
            <a:lvl1pPr marL="0" indent="0" algn="ctr">
              <a:buNone/>
              <a:defRPr sz="900">
                <a:solidFill>
                  <a:schemeClr val="bg1"/>
                </a:solidFill>
              </a:defRPr>
            </a:lvl1pPr>
          </a:lstStyle>
          <a:p>
            <a:r>
              <a:rPr lang="da-DK" sz="900" dirty="0"/>
              <a:t>Kundelogo</a:t>
            </a:r>
            <a:endParaRPr lang="da-DK" dirty="0"/>
          </a:p>
        </p:txBody>
      </p:sp>
      <p:grpSp>
        <p:nvGrpSpPr>
          <p:cNvPr id="16" name="Group 24">
            <a:extLst>
              <a:ext uri="{FF2B5EF4-FFF2-40B4-BE49-F238E27FC236}">
                <a16:creationId xmlns:a16="http://schemas.microsoft.com/office/drawing/2014/main" id="{AD65B4EA-80CA-4F9A-8EEF-3D790917EA23}"/>
              </a:ext>
            </a:extLst>
          </p:cNvPr>
          <p:cNvGrpSpPr>
            <a:grpSpLocks noChangeAspect="1"/>
          </p:cNvGrpSpPr>
          <p:nvPr userDrawn="1"/>
        </p:nvGrpSpPr>
        <p:grpSpPr bwMode="auto">
          <a:xfrm>
            <a:off x="7805464" y="4515965"/>
            <a:ext cx="612048" cy="342000"/>
            <a:chOff x="2746" y="3975"/>
            <a:chExt cx="299" cy="167"/>
          </a:xfrm>
          <a:solidFill>
            <a:schemeClr val="bg1"/>
          </a:solidFill>
        </p:grpSpPr>
        <p:sp>
          <p:nvSpPr>
            <p:cNvPr id="17" name="Freeform 21">
              <a:extLst>
                <a:ext uri="{FF2B5EF4-FFF2-40B4-BE49-F238E27FC236}">
                  <a16:creationId xmlns:a16="http://schemas.microsoft.com/office/drawing/2014/main" id="{1DA27480-DAC0-4502-9E40-06C81872B7F8}"/>
                </a:ext>
              </a:extLst>
            </p:cNvPr>
            <p:cNvSpPr>
              <a:spLocks noChangeAspect="1"/>
            </p:cNvSpPr>
            <p:nvPr userDrawn="1"/>
          </p:nvSpPr>
          <p:spPr bwMode="auto">
            <a:xfrm>
              <a:off x="2746" y="4026"/>
              <a:ext cx="103" cy="116"/>
            </a:xfrm>
            <a:custGeom>
              <a:avLst/>
              <a:gdLst/>
              <a:ahLst/>
              <a:cxnLst>
                <a:cxn ang="0">
                  <a:pos x="4998" y="201"/>
                </a:cxn>
                <a:cxn ang="0">
                  <a:pos x="4503" y="92"/>
                </a:cxn>
                <a:cxn ang="0">
                  <a:pos x="4067" y="30"/>
                </a:cxn>
                <a:cxn ang="0">
                  <a:pos x="3790" y="8"/>
                </a:cxn>
                <a:cxn ang="0">
                  <a:pos x="3517" y="0"/>
                </a:cxn>
                <a:cxn ang="0">
                  <a:pos x="2449" y="84"/>
                </a:cxn>
                <a:cxn ang="0">
                  <a:pos x="1590" y="328"/>
                </a:cxn>
                <a:cxn ang="0">
                  <a:pos x="928" y="713"/>
                </a:cxn>
                <a:cxn ang="0">
                  <a:pos x="452" y="1223"/>
                </a:cxn>
                <a:cxn ang="0">
                  <a:pos x="151" y="1841"/>
                </a:cxn>
                <a:cxn ang="0">
                  <a:pos x="12" y="2552"/>
                </a:cxn>
                <a:cxn ang="0">
                  <a:pos x="25" y="3275"/>
                </a:cxn>
                <a:cxn ang="0">
                  <a:pos x="184" y="3938"/>
                </a:cxn>
                <a:cxn ang="0">
                  <a:pos x="504" y="4534"/>
                </a:cxn>
                <a:cxn ang="0">
                  <a:pos x="1003" y="5038"/>
                </a:cxn>
                <a:cxn ang="0">
                  <a:pos x="1699" y="5420"/>
                </a:cxn>
                <a:cxn ang="0">
                  <a:pos x="2608" y="5654"/>
                </a:cxn>
                <a:cxn ang="0">
                  <a:pos x="3589" y="5714"/>
                </a:cxn>
                <a:cxn ang="0">
                  <a:pos x="4004" y="5692"/>
                </a:cxn>
                <a:cxn ang="0">
                  <a:pos x="4371" y="5646"/>
                </a:cxn>
                <a:cxn ang="0">
                  <a:pos x="4678" y="5589"/>
                </a:cxn>
                <a:cxn ang="0">
                  <a:pos x="5075" y="5487"/>
                </a:cxn>
                <a:cxn ang="0">
                  <a:pos x="5145" y="5133"/>
                </a:cxn>
                <a:cxn ang="0">
                  <a:pos x="5131" y="5094"/>
                </a:cxn>
                <a:cxn ang="0">
                  <a:pos x="5099" y="5080"/>
                </a:cxn>
                <a:cxn ang="0">
                  <a:pos x="5054" y="5090"/>
                </a:cxn>
                <a:cxn ang="0">
                  <a:pos x="4808" y="5174"/>
                </a:cxn>
                <a:cxn ang="0">
                  <a:pos x="4613" y="5221"/>
                </a:cxn>
                <a:cxn ang="0">
                  <a:pos x="4371" y="5263"/>
                </a:cxn>
                <a:cxn ang="0">
                  <a:pos x="4084" y="5296"/>
                </a:cxn>
                <a:cxn ang="0">
                  <a:pos x="3749" y="5316"/>
                </a:cxn>
                <a:cxn ang="0">
                  <a:pos x="3382" y="5315"/>
                </a:cxn>
                <a:cxn ang="0">
                  <a:pos x="3073" y="5277"/>
                </a:cxn>
                <a:cxn ang="0">
                  <a:pos x="2824" y="5201"/>
                </a:cxn>
                <a:cxn ang="0">
                  <a:pos x="2627" y="5093"/>
                </a:cxn>
                <a:cxn ang="0">
                  <a:pos x="2476" y="4960"/>
                </a:cxn>
                <a:cxn ang="0">
                  <a:pos x="2366" y="4807"/>
                </a:cxn>
                <a:cxn ang="0">
                  <a:pos x="2290" y="4640"/>
                </a:cxn>
                <a:cxn ang="0">
                  <a:pos x="2237" y="4454"/>
                </a:cxn>
                <a:cxn ang="0">
                  <a:pos x="2193" y="4222"/>
                </a:cxn>
                <a:cxn ang="0">
                  <a:pos x="2143" y="3777"/>
                </a:cxn>
                <a:cxn ang="0">
                  <a:pos x="2114" y="3143"/>
                </a:cxn>
                <a:cxn ang="0">
                  <a:pos x="2117" y="2491"/>
                </a:cxn>
                <a:cxn ang="0">
                  <a:pos x="2151" y="1888"/>
                </a:cxn>
                <a:cxn ang="0">
                  <a:pos x="2207" y="1434"/>
                </a:cxn>
                <a:cxn ang="0">
                  <a:pos x="2248" y="1233"/>
                </a:cxn>
                <a:cxn ang="0">
                  <a:pos x="2315" y="1017"/>
                </a:cxn>
                <a:cxn ang="0">
                  <a:pos x="2415" y="808"/>
                </a:cxn>
                <a:cxn ang="0">
                  <a:pos x="2547" y="643"/>
                </a:cxn>
                <a:cxn ang="0">
                  <a:pos x="2720" y="520"/>
                </a:cxn>
                <a:cxn ang="0">
                  <a:pos x="2947" y="437"/>
                </a:cxn>
                <a:cxn ang="0">
                  <a:pos x="3238" y="391"/>
                </a:cxn>
                <a:cxn ang="0">
                  <a:pos x="3635" y="381"/>
                </a:cxn>
                <a:cxn ang="0">
                  <a:pos x="4089" y="402"/>
                </a:cxn>
                <a:cxn ang="0">
                  <a:pos x="4401" y="466"/>
                </a:cxn>
                <a:cxn ang="0">
                  <a:pos x="4601" y="586"/>
                </a:cxn>
                <a:cxn ang="0">
                  <a:pos x="4721" y="778"/>
                </a:cxn>
                <a:cxn ang="0">
                  <a:pos x="4790" y="1056"/>
                </a:cxn>
                <a:cxn ang="0">
                  <a:pos x="4853" y="1538"/>
                </a:cxn>
                <a:cxn ang="0">
                  <a:pos x="4873" y="1593"/>
                </a:cxn>
                <a:cxn ang="0">
                  <a:pos x="4911" y="1627"/>
                </a:cxn>
                <a:cxn ang="0">
                  <a:pos x="4967" y="1638"/>
                </a:cxn>
              </a:cxnLst>
              <a:rect l="0" t="0" r="r" b="b"/>
              <a:pathLst>
                <a:path w="5170" h="5715">
                  <a:moveTo>
                    <a:pt x="4967" y="1638"/>
                  </a:moveTo>
                  <a:lnTo>
                    <a:pt x="5170" y="1638"/>
                  </a:lnTo>
                  <a:lnTo>
                    <a:pt x="5170" y="251"/>
                  </a:lnTo>
                  <a:lnTo>
                    <a:pt x="5086" y="226"/>
                  </a:lnTo>
                  <a:lnTo>
                    <a:pt x="4998" y="201"/>
                  </a:lnTo>
                  <a:lnTo>
                    <a:pt x="4905" y="177"/>
                  </a:lnTo>
                  <a:lnTo>
                    <a:pt x="4809" y="154"/>
                  </a:lnTo>
                  <a:lnTo>
                    <a:pt x="4709" y="132"/>
                  </a:lnTo>
                  <a:lnTo>
                    <a:pt x="4608" y="111"/>
                  </a:lnTo>
                  <a:lnTo>
                    <a:pt x="4503" y="92"/>
                  </a:lnTo>
                  <a:lnTo>
                    <a:pt x="4396" y="74"/>
                  </a:lnTo>
                  <a:lnTo>
                    <a:pt x="4287" y="58"/>
                  </a:lnTo>
                  <a:lnTo>
                    <a:pt x="4178" y="43"/>
                  </a:lnTo>
                  <a:lnTo>
                    <a:pt x="4122" y="36"/>
                  </a:lnTo>
                  <a:lnTo>
                    <a:pt x="4067" y="30"/>
                  </a:lnTo>
                  <a:lnTo>
                    <a:pt x="4012" y="25"/>
                  </a:lnTo>
                  <a:lnTo>
                    <a:pt x="3956" y="20"/>
                  </a:lnTo>
                  <a:lnTo>
                    <a:pt x="3901" y="15"/>
                  </a:lnTo>
                  <a:lnTo>
                    <a:pt x="3845" y="11"/>
                  </a:lnTo>
                  <a:lnTo>
                    <a:pt x="3790" y="8"/>
                  </a:lnTo>
                  <a:lnTo>
                    <a:pt x="3735" y="5"/>
                  </a:lnTo>
                  <a:lnTo>
                    <a:pt x="3680" y="2"/>
                  </a:lnTo>
                  <a:lnTo>
                    <a:pt x="3624" y="1"/>
                  </a:lnTo>
                  <a:lnTo>
                    <a:pt x="3571" y="0"/>
                  </a:lnTo>
                  <a:lnTo>
                    <a:pt x="3517" y="0"/>
                  </a:lnTo>
                  <a:lnTo>
                    <a:pt x="3285" y="3"/>
                  </a:lnTo>
                  <a:lnTo>
                    <a:pt x="3063" y="13"/>
                  </a:lnTo>
                  <a:lnTo>
                    <a:pt x="2850" y="30"/>
                  </a:lnTo>
                  <a:lnTo>
                    <a:pt x="2645" y="54"/>
                  </a:lnTo>
                  <a:lnTo>
                    <a:pt x="2449" y="84"/>
                  </a:lnTo>
                  <a:lnTo>
                    <a:pt x="2261" y="121"/>
                  </a:lnTo>
                  <a:lnTo>
                    <a:pt x="2081" y="164"/>
                  </a:lnTo>
                  <a:lnTo>
                    <a:pt x="1909" y="212"/>
                  </a:lnTo>
                  <a:lnTo>
                    <a:pt x="1746" y="267"/>
                  </a:lnTo>
                  <a:lnTo>
                    <a:pt x="1590" y="328"/>
                  </a:lnTo>
                  <a:lnTo>
                    <a:pt x="1442" y="394"/>
                  </a:lnTo>
                  <a:lnTo>
                    <a:pt x="1302" y="465"/>
                  </a:lnTo>
                  <a:lnTo>
                    <a:pt x="1170" y="543"/>
                  </a:lnTo>
                  <a:lnTo>
                    <a:pt x="1045" y="625"/>
                  </a:lnTo>
                  <a:lnTo>
                    <a:pt x="928" y="713"/>
                  </a:lnTo>
                  <a:lnTo>
                    <a:pt x="818" y="805"/>
                  </a:lnTo>
                  <a:lnTo>
                    <a:pt x="716" y="903"/>
                  </a:lnTo>
                  <a:lnTo>
                    <a:pt x="621" y="1005"/>
                  </a:lnTo>
                  <a:lnTo>
                    <a:pt x="533" y="1112"/>
                  </a:lnTo>
                  <a:lnTo>
                    <a:pt x="452" y="1223"/>
                  </a:lnTo>
                  <a:lnTo>
                    <a:pt x="378" y="1338"/>
                  </a:lnTo>
                  <a:lnTo>
                    <a:pt x="311" y="1458"/>
                  </a:lnTo>
                  <a:lnTo>
                    <a:pt x="250" y="1582"/>
                  </a:lnTo>
                  <a:lnTo>
                    <a:pt x="197" y="1710"/>
                  </a:lnTo>
                  <a:lnTo>
                    <a:pt x="151" y="1841"/>
                  </a:lnTo>
                  <a:lnTo>
                    <a:pt x="110" y="1976"/>
                  </a:lnTo>
                  <a:lnTo>
                    <a:pt x="76" y="2115"/>
                  </a:lnTo>
                  <a:lnTo>
                    <a:pt x="49" y="2258"/>
                  </a:lnTo>
                  <a:lnTo>
                    <a:pt x="27" y="2404"/>
                  </a:lnTo>
                  <a:lnTo>
                    <a:pt x="12" y="2552"/>
                  </a:lnTo>
                  <a:lnTo>
                    <a:pt x="3" y="2704"/>
                  </a:lnTo>
                  <a:lnTo>
                    <a:pt x="0" y="2858"/>
                  </a:lnTo>
                  <a:lnTo>
                    <a:pt x="3" y="2998"/>
                  </a:lnTo>
                  <a:lnTo>
                    <a:pt x="11" y="3137"/>
                  </a:lnTo>
                  <a:lnTo>
                    <a:pt x="25" y="3275"/>
                  </a:lnTo>
                  <a:lnTo>
                    <a:pt x="45" y="3412"/>
                  </a:lnTo>
                  <a:lnTo>
                    <a:pt x="70" y="3546"/>
                  </a:lnTo>
                  <a:lnTo>
                    <a:pt x="102" y="3679"/>
                  </a:lnTo>
                  <a:lnTo>
                    <a:pt x="139" y="3810"/>
                  </a:lnTo>
                  <a:lnTo>
                    <a:pt x="184" y="3938"/>
                  </a:lnTo>
                  <a:lnTo>
                    <a:pt x="234" y="4063"/>
                  </a:lnTo>
                  <a:lnTo>
                    <a:pt x="291" y="4186"/>
                  </a:lnTo>
                  <a:lnTo>
                    <a:pt x="355" y="4305"/>
                  </a:lnTo>
                  <a:lnTo>
                    <a:pt x="427" y="4421"/>
                  </a:lnTo>
                  <a:lnTo>
                    <a:pt x="504" y="4534"/>
                  </a:lnTo>
                  <a:lnTo>
                    <a:pt x="590" y="4643"/>
                  </a:lnTo>
                  <a:lnTo>
                    <a:pt x="681" y="4748"/>
                  </a:lnTo>
                  <a:lnTo>
                    <a:pt x="781" y="4849"/>
                  </a:lnTo>
                  <a:lnTo>
                    <a:pt x="888" y="4946"/>
                  </a:lnTo>
                  <a:lnTo>
                    <a:pt x="1003" y="5038"/>
                  </a:lnTo>
                  <a:lnTo>
                    <a:pt x="1127" y="5125"/>
                  </a:lnTo>
                  <a:lnTo>
                    <a:pt x="1257" y="5207"/>
                  </a:lnTo>
                  <a:lnTo>
                    <a:pt x="1396" y="5283"/>
                  </a:lnTo>
                  <a:lnTo>
                    <a:pt x="1543" y="5355"/>
                  </a:lnTo>
                  <a:lnTo>
                    <a:pt x="1699" y="5420"/>
                  </a:lnTo>
                  <a:lnTo>
                    <a:pt x="1863" y="5480"/>
                  </a:lnTo>
                  <a:lnTo>
                    <a:pt x="2036" y="5533"/>
                  </a:lnTo>
                  <a:lnTo>
                    <a:pt x="2218" y="5580"/>
                  </a:lnTo>
                  <a:lnTo>
                    <a:pt x="2408" y="5620"/>
                  </a:lnTo>
                  <a:lnTo>
                    <a:pt x="2608" y="5654"/>
                  </a:lnTo>
                  <a:lnTo>
                    <a:pt x="2817" y="5680"/>
                  </a:lnTo>
                  <a:lnTo>
                    <a:pt x="3036" y="5699"/>
                  </a:lnTo>
                  <a:lnTo>
                    <a:pt x="3263" y="5711"/>
                  </a:lnTo>
                  <a:lnTo>
                    <a:pt x="3500" y="5715"/>
                  </a:lnTo>
                  <a:lnTo>
                    <a:pt x="3589" y="5714"/>
                  </a:lnTo>
                  <a:lnTo>
                    <a:pt x="3675" y="5712"/>
                  </a:lnTo>
                  <a:lnTo>
                    <a:pt x="3760" y="5709"/>
                  </a:lnTo>
                  <a:lnTo>
                    <a:pt x="3844" y="5704"/>
                  </a:lnTo>
                  <a:lnTo>
                    <a:pt x="3925" y="5698"/>
                  </a:lnTo>
                  <a:lnTo>
                    <a:pt x="4004" y="5692"/>
                  </a:lnTo>
                  <a:lnTo>
                    <a:pt x="4082" y="5684"/>
                  </a:lnTo>
                  <a:lnTo>
                    <a:pt x="4157" y="5676"/>
                  </a:lnTo>
                  <a:lnTo>
                    <a:pt x="4231" y="5666"/>
                  </a:lnTo>
                  <a:lnTo>
                    <a:pt x="4302" y="5657"/>
                  </a:lnTo>
                  <a:lnTo>
                    <a:pt x="4371" y="5646"/>
                  </a:lnTo>
                  <a:lnTo>
                    <a:pt x="4437" y="5635"/>
                  </a:lnTo>
                  <a:lnTo>
                    <a:pt x="4502" y="5624"/>
                  </a:lnTo>
                  <a:lnTo>
                    <a:pt x="4563" y="5613"/>
                  </a:lnTo>
                  <a:lnTo>
                    <a:pt x="4622" y="5601"/>
                  </a:lnTo>
                  <a:lnTo>
                    <a:pt x="4678" y="5589"/>
                  </a:lnTo>
                  <a:lnTo>
                    <a:pt x="4783" y="5566"/>
                  </a:lnTo>
                  <a:lnTo>
                    <a:pt x="4876" y="5543"/>
                  </a:lnTo>
                  <a:lnTo>
                    <a:pt x="4955" y="5522"/>
                  </a:lnTo>
                  <a:lnTo>
                    <a:pt x="5022" y="5503"/>
                  </a:lnTo>
                  <a:lnTo>
                    <a:pt x="5075" y="5487"/>
                  </a:lnTo>
                  <a:lnTo>
                    <a:pt x="5114" y="5474"/>
                  </a:lnTo>
                  <a:lnTo>
                    <a:pt x="5138" y="5466"/>
                  </a:lnTo>
                  <a:lnTo>
                    <a:pt x="5145" y="5463"/>
                  </a:lnTo>
                  <a:lnTo>
                    <a:pt x="5147" y="5144"/>
                  </a:lnTo>
                  <a:lnTo>
                    <a:pt x="5145" y="5133"/>
                  </a:lnTo>
                  <a:lnTo>
                    <a:pt x="5144" y="5123"/>
                  </a:lnTo>
                  <a:lnTo>
                    <a:pt x="5142" y="5114"/>
                  </a:lnTo>
                  <a:lnTo>
                    <a:pt x="5139" y="5106"/>
                  </a:lnTo>
                  <a:lnTo>
                    <a:pt x="5135" y="5100"/>
                  </a:lnTo>
                  <a:lnTo>
                    <a:pt x="5131" y="5094"/>
                  </a:lnTo>
                  <a:lnTo>
                    <a:pt x="5126" y="5089"/>
                  </a:lnTo>
                  <a:lnTo>
                    <a:pt x="5120" y="5086"/>
                  </a:lnTo>
                  <a:lnTo>
                    <a:pt x="5114" y="5083"/>
                  </a:lnTo>
                  <a:lnTo>
                    <a:pt x="5107" y="5081"/>
                  </a:lnTo>
                  <a:lnTo>
                    <a:pt x="5099" y="5080"/>
                  </a:lnTo>
                  <a:lnTo>
                    <a:pt x="5090" y="5080"/>
                  </a:lnTo>
                  <a:lnTo>
                    <a:pt x="5082" y="5082"/>
                  </a:lnTo>
                  <a:lnTo>
                    <a:pt x="5073" y="5084"/>
                  </a:lnTo>
                  <a:lnTo>
                    <a:pt x="5063" y="5087"/>
                  </a:lnTo>
                  <a:lnTo>
                    <a:pt x="5054" y="5090"/>
                  </a:lnTo>
                  <a:lnTo>
                    <a:pt x="5011" y="5108"/>
                  </a:lnTo>
                  <a:lnTo>
                    <a:pt x="4961" y="5126"/>
                  </a:lnTo>
                  <a:lnTo>
                    <a:pt x="4905" y="5145"/>
                  </a:lnTo>
                  <a:lnTo>
                    <a:pt x="4843" y="5165"/>
                  </a:lnTo>
                  <a:lnTo>
                    <a:pt x="4808" y="5174"/>
                  </a:lnTo>
                  <a:lnTo>
                    <a:pt x="4773" y="5184"/>
                  </a:lnTo>
                  <a:lnTo>
                    <a:pt x="4735" y="5193"/>
                  </a:lnTo>
                  <a:lnTo>
                    <a:pt x="4696" y="5203"/>
                  </a:lnTo>
                  <a:lnTo>
                    <a:pt x="4655" y="5212"/>
                  </a:lnTo>
                  <a:lnTo>
                    <a:pt x="4613" y="5221"/>
                  </a:lnTo>
                  <a:lnTo>
                    <a:pt x="4568" y="5230"/>
                  </a:lnTo>
                  <a:lnTo>
                    <a:pt x="4521" y="5239"/>
                  </a:lnTo>
                  <a:lnTo>
                    <a:pt x="4473" y="5247"/>
                  </a:lnTo>
                  <a:lnTo>
                    <a:pt x="4423" y="5255"/>
                  </a:lnTo>
                  <a:lnTo>
                    <a:pt x="4371" y="5263"/>
                  </a:lnTo>
                  <a:lnTo>
                    <a:pt x="4317" y="5271"/>
                  </a:lnTo>
                  <a:lnTo>
                    <a:pt x="4262" y="5278"/>
                  </a:lnTo>
                  <a:lnTo>
                    <a:pt x="4204" y="5284"/>
                  </a:lnTo>
                  <a:lnTo>
                    <a:pt x="4145" y="5290"/>
                  </a:lnTo>
                  <a:lnTo>
                    <a:pt x="4084" y="5296"/>
                  </a:lnTo>
                  <a:lnTo>
                    <a:pt x="4021" y="5301"/>
                  </a:lnTo>
                  <a:lnTo>
                    <a:pt x="3956" y="5306"/>
                  </a:lnTo>
                  <a:lnTo>
                    <a:pt x="3888" y="5310"/>
                  </a:lnTo>
                  <a:lnTo>
                    <a:pt x="3820" y="5313"/>
                  </a:lnTo>
                  <a:lnTo>
                    <a:pt x="3749" y="5316"/>
                  </a:lnTo>
                  <a:lnTo>
                    <a:pt x="3675" y="5317"/>
                  </a:lnTo>
                  <a:lnTo>
                    <a:pt x="3601" y="5319"/>
                  </a:lnTo>
                  <a:lnTo>
                    <a:pt x="3524" y="5319"/>
                  </a:lnTo>
                  <a:lnTo>
                    <a:pt x="3452" y="5318"/>
                  </a:lnTo>
                  <a:lnTo>
                    <a:pt x="3382" y="5315"/>
                  </a:lnTo>
                  <a:lnTo>
                    <a:pt x="3316" y="5311"/>
                  </a:lnTo>
                  <a:lnTo>
                    <a:pt x="3252" y="5305"/>
                  </a:lnTo>
                  <a:lnTo>
                    <a:pt x="3189" y="5297"/>
                  </a:lnTo>
                  <a:lnTo>
                    <a:pt x="3130" y="5288"/>
                  </a:lnTo>
                  <a:lnTo>
                    <a:pt x="3073" y="5277"/>
                  </a:lnTo>
                  <a:lnTo>
                    <a:pt x="3019" y="5264"/>
                  </a:lnTo>
                  <a:lnTo>
                    <a:pt x="2967" y="5251"/>
                  </a:lnTo>
                  <a:lnTo>
                    <a:pt x="2917" y="5235"/>
                  </a:lnTo>
                  <a:lnTo>
                    <a:pt x="2870" y="5219"/>
                  </a:lnTo>
                  <a:lnTo>
                    <a:pt x="2824" y="5201"/>
                  </a:lnTo>
                  <a:lnTo>
                    <a:pt x="2780" y="5182"/>
                  </a:lnTo>
                  <a:lnTo>
                    <a:pt x="2739" y="5161"/>
                  </a:lnTo>
                  <a:lnTo>
                    <a:pt x="2699" y="5140"/>
                  </a:lnTo>
                  <a:lnTo>
                    <a:pt x="2663" y="5117"/>
                  </a:lnTo>
                  <a:lnTo>
                    <a:pt x="2627" y="5093"/>
                  </a:lnTo>
                  <a:lnTo>
                    <a:pt x="2594" y="5068"/>
                  </a:lnTo>
                  <a:lnTo>
                    <a:pt x="2562" y="5043"/>
                  </a:lnTo>
                  <a:lnTo>
                    <a:pt x="2531" y="5016"/>
                  </a:lnTo>
                  <a:lnTo>
                    <a:pt x="2503" y="4988"/>
                  </a:lnTo>
                  <a:lnTo>
                    <a:pt x="2476" y="4960"/>
                  </a:lnTo>
                  <a:lnTo>
                    <a:pt x="2452" y="4931"/>
                  </a:lnTo>
                  <a:lnTo>
                    <a:pt x="2428" y="4901"/>
                  </a:lnTo>
                  <a:lnTo>
                    <a:pt x="2406" y="4870"/>
                  </a:lnTo>
                  <a:lnTo>
                    <a:pt x="2386" y="4839"/>
                  </a:lnTo>
                  <a:lnTo>
                    <a:pt x="2366" y="4807"/>
                  </a:lnTo>
                  <a:lnTo>
                    <a:pt x="2349" y="4775"/>
                  </a:lnTo>
                  <a:lnTo>
                    <a:pt x="2333" y="4742"/>
                  </a:lnTo>
                  <a:lnTo>
                    <a:pt x="2317" y="4708"/>
                  </a:lnTo>
                  <a:lnTo>
                    <a:pt x="2303" y="4675"/>
                  </a:lnTo>
                  <a:lnTo>
                    <a:pt x="2290" y="4640"/>
                  </a:lnTo>
                  <a:lnTo>
                    <a:pt x="2279" y="4607"/>
                  </a:lnTo>
                  <a:lnTo>
                    <a:pt x="2268" y="4572"/>
                  </a:lnTo>
                  <a:lnTo>
                    <a:pt x="2257" y="4535"/>
                  </a:lnTo>
                  <a:lnTo>
                    <a:pt x="2247" y="4495"/>
                  </a:lnTo>
                  <a:lnTo>
                    <a:pt x="2237" y="4454"/>
                  </a:lnTo>
                  <a:lnTo>
                    <a:pt x="2228" y="4411"/>
                  </a:lnTo>
                  <a:lnTo>
                    <a:pt x="2219" y="4366"/>
                  </a:lnTo>
                  <a:lnTo>
                    <a:pt x="2209" y="4319"/>
                  </a:lnTo>
                  <a:lnTo>
                    <a:pt x="2201" y="4271"/>
                  </a:lnTo>
                  <a:lnTo>
                    <a:pt x="2193" y="4222"/>
                  </a:lnTo>
                  <a:lnTo>
                    <a:pt x="2186" y="4170"/>
                  </a:lnTo>
                  <a:lnTo>
                    <a:pt x="2179" y="4118"/>
                  </a:lnTo>
                  <a:lnTo>
                    <a:pt x="2166" y="4009"/>
                  </a:lnTo>
                  <a:lnTo>
                    <a:pt x="2154" y="3895"/>
                  </a:lnTo>
                  <a:lnTo>
                    <a:pt x="2143" y="3777"/>
                  </a:lnTo>
                  <a:lnTo>
                    <a:pt x="2135" y="3655"/>
                  </a:lnTo>
                  <a:lnTo>
                    <a:pt x="2128" y="3530"/>
                  </a:lnTo>
                  <a:lnTo>
                    <a:pt x="2122" y="3403"/>
                  </a:lnTo>
                  <a:lnTo>
                    <a:pt x="2117" y="3274"/>
                  </a:lnTo>
                  <a:lnTo>
                    <a:pt x="2114" y="3143"/>
                  </a:lnTo>
                  <a:lnTo>
                    <a:pt x="2112" y="3012"/>
                  </a:lnTo>
                  <a:lnTo>
                    <a:pt x="2112" y="2881"/>
                  </a:lnTo>
                  <a:lnTo>
                    <a:pt x="2112" y="2750"/>
                  </a:lnTo>
                  <a:lnTo>
                    <a:pt x="2114" y="2620"/>
                  </a:lnTo>
                  <a:lnTo>
                    <a:pt x="2117" y="2491"/>
                  </a:lnTo>
                  <a:lnTo>
                    <a:pt x="2122" y="2365"/>
                  </a:lnTo>
                  <a:lnTo>
                    <a:pt x="2127" y="2242"/>
                  </a:lnTo>
                  <a:lnTo>
                    <a:pt x="2134" y="2120"/>
                  </a:lnTo>
                  <a:lnTo>
                    <a:pt x="2142" y="2002"/>
                  </a:lnTo>
                  <a:lnTo>
                    <a:pt x="2151" y="1888"/>
                  </a:lnTo>
                  <a:lnTo>
                    <a:pt x="2162" y="1779"/>
                  </a:lnTo>
                  <a:lnTo>
                    <a:pt x="2173" y="1674"/>
                  </a:lnTo>
                  <a:lnTo>
                    <a:pt x="2186" y="1574"/>
                  </a:lnTo>
                  <a:lnTo>
                    <a:pt x="2199" y="1479"/>
                  </a:lnTo>
                  <a:lnTo>
                    <a:pt x="2207" y="1434"/>
                  </a:lnTo>
                  <a:lnTo>
                    <a:pt x="2215" y="1391"/>
                  </a:lnTo>
                  <a:lnTo>
                    <a:pt x="2223" y="1349"/>
                  </a:lnTo>
                  <a:lnTo>
                    <a:pt x="2231" y="1309"/>
                  </a:lnTo>
                  <a:lnTo>
                    <a:pt x="2239" y="1270"/>
                  </a:lnTo>
                  <a:lnTo>
                    <a:pt x="2248" y="1233"/>
                  </a:lnTo>
                  <a:lnTo>
                    <a:pt x="2257" y="1198"/>
                  </a:lnTo>
                  <a:lnTo>
                    <a:pt x="2267" y="1165"/>
                  </a:lnTo>
                  <a:lnTo>
                    <a:pt x="2282" y="1114"/>
                  </a:lnTo>
                  <a:lnTo>
                    <a:pt x="2298" y="1065"/>
                  </a:lnTo>
                  <a:lnTo>
                    <a:pt x="2315" y="1017"/>
                  </a:lnTo>
                  <a:lnTo>
                    <a:pt x="2334" y="972"/>
                  </a:lnTo>
                  <a:lnTo>
                    <a:pt x="2352" y="928"/>
                  </a:lnTo>
                  <a:lnTo>
                    <a:pt x="2372" y="886"/>
                  </a:lnTo>
                  <a:lnTo>
                    <a:pt x="2393" y="846"/>
                  </a:lnTo>
                  <a:lnTo>
                    <a:pt x="2415" y="808"/>
                  </a:lnTo>
                  <a:lnTo>
                    <a:pt x="2439" y="772"/>
                  </a:lnTo>
                  <a:lnTo>
                    <a:pt x="2463" y="737"/>
                  </a:lnTo>
                  <a:lnTo>
                    <a:pt x="2490" y="704"/>
                  </a:lnTo>
                  <a:lnTo>
                    <a:pt x="2517" y="673"/>
                  </a:lnTo>
                  <a:lnTo>
                    <a:pt x="2547" y="643"/>
                  </a:lnTo>
                  <a:lnTo>
                    <a:pt x="2577" y="615"/>
                  </a:lnTo>
                  <a:lnTo>
                    <a:pt x="2610" y="589"/>
                  </a:lnTo>
                  <a:lnTo>
                    <a:pt x="2644" y="564"/>
                  </a:lnTo>
                  <a:lnTo>
                    <a:pt x="2681" y="541"/>
                  </a:lnTo>
                  <a:lnTo>
                    <a:pt x="2720" y="520"/>
                  </a:lnTo>
                  <a:lnTo>
                    <a:pt x="2761" y="500"/>
                  </a:lnTo>
                  <a:lnTo>
                    <a:pt x="2804" y="482"/>
                  </a:lnTo>
                  <a:lnTo>
                    <a:pt x="2849" y="466"/>
                  </a:lnTo>
                  <a:lnTo>
                    <a:pt x="2897" y="451"/>
                  </a:lnTo>
                  <a:lnTo>
                    <a:pt x="2947" y="437"/>
                  </a:lnTo>
                  <a:lnTo>
                    <a:pt x="3000" y="425"/>
                  </a:lnTo>
                  <a:lnTo>
                    <a:pt x="3056" y="414"/>
                  </a:lnTo>
                  <a:lnTo>
                    <a:pt x="3114" y="405"/>
                  </a:lnTo>
                  <a:lnTo>
                    <a:pt x="3174" y="398"/>
                  </a:lnTo>
                  <a:lnTo>
                    <a:pt x="3238" y="391"/>
                  </a:lnTo>
                  <a:lnTo>
                    <a:pt x="3305" y="387"/>
                  </a:lnTo>
                  <a:lnTo>
                    <a:pt x="3375" y="383"/>
                  </a:lnTo>
                  <a:lnTo>
                    <a:pt x="3448" y="381"/>
                  </a:lnTo>
                  <a:lnTo>
                    <a:pt x="3524" y="381"/>
                  </a:lnTo>
                  <a:lnTo>
                    <a:pt x="3635" y="381"/>
                  </a:lnTo>
                  <a:lnTo>
                    <a:pt x="3739" y="383"/>
                  </a:lnTo>
                  <a:lnTo>
                    <a:pt x="3835" y="386"/>
                  </a:lnTo>
                  <a:lnTo>
                    <a:pt x="3926" y="390"/>
                  </a:lnTo>
                  <a:lnTo>
                    <a:pt x="4011" y="395"/>
                  </a:lnTo>
                  <a:lnTo>
                    <a:pt x="4089" y="402"/>
                  </a:lnTo>
                  <a:lnTo>
                    <a:pt x="4161" y="411"/>
                  </a:lnTo>
                  <a:lnTo>
                    <a:pt x="4229" y="422"/>
                  </a:lnTo>
                  <a:lnTo>
                    <a:pt x="4291" y="435"/>
                  </a:lnTo>
                  <a:lnTo>
                    <a:pt x="4349" y="449"/>
                  </a:lnTo>
                  <a:lnTo>
                    <a:pt x="4401" y="466"/>
                  </a:lnTo>
                  <a:lnTo>
                    <a:pt x="4449" y="485"/>
                  </a:lnTo>
                  <a:lnTo>
                    <a:pt x="4492" y="507"/>
                  </a:lnTo>
                  <a:lnTo>
                    <a:pt x="4532" y="531"/>
                  </a:lnTo>
                  <a:lnTo>
                    <a:pt x="4569" y="557"/>
                  </a:lnTo>
                  <a:lnTo>
                    <a:pt x="4601" y="586"/>
                  </a:lnTo>
                  <a:lnTo>
                    <a:pt x="4630" y="619"/>
                  </a:lnTo>
                  <a:lnTo>
                    <a:pt x="4656" y="654"/>
                  </a:lnTo>
                  <a:lnTo>
                    <a:pt x="4680" y="692"/>
                  </a:lnTo>
                  <a:lnTo>
                    <a:pt x="4701" y="733"/>
                  </a:lnTo>
                  <a:lnTo>
                    <a:pt x="4721" y="778"/>
                  </a:lnTo>
                  <a:lnTo>
                    <a:pt x="4737" y="827"/>
                  </a:lnTo>
                  <a:lnTo>
                    <a:pt x="4752" y="878"/>
                  </a:lnTo>
                  <a:lnTo>
                    <a:pt x="4767" y="934"/>
                  </a:lnTo>
                  <a:lnTo>
                    <a:pt x="4779" y="993"/>
                  </a:lnTo>
                  <a:lnTo>
                    <a:pt x="4790" y="1056"/>
                  </a:lnTo>
                  <a:lnTo>
                    <a:pt x="4801" y="1123"/>
                  </a:lnTo>
                  <a:lnTo>
                    <a:pt x="4810" y="1195"/>
                  </a:lnTo>
                  <a:lnTo>
                    <a:pt x="4831" y="1350"/>
                  </a:lnTo>
                  <a:lnTo>
                    <a:pt x="4851" y="1524"/>
                  </a:lnTo>
                  <a:lnTo>
                    <a:pt x="4853" y="1538"/>
                  </a:lnTo>
                  <a:lnTo>
                    <a:pt x="4855" y="1550"/>
                  </a:lnTo>
                  <a:lnTo>
                    <a:pt x="4859" y="1563"/>
                  </a:lnTo>
                  <a:lnTo>
                    <a:pt x="4863" y="1574"/>
                  </a:lnTo>
                  <a:lnTo>
                    <a:pt x="4867" y="1584"/>
                  </a:lnTo>
                  <a:lnTo>
                    <a:pt x="4873" y="1593"/>
                  </a:lnTo>
                  <a:lnTo>
                    <a:pt x="4880" y="1602"/>
                  </a:lnTo>
                  <a:lnTo>
                    <a:pt x="4886" y="1609"/>
                  </a:lnTo>
                  <a:lnTo>
                    <a:pt x="4894" y="1616"/>
                  </a:lnTo>
                  <a:lnTo>
                    <a:pt x="4902" y="1622"/>
                  </a:lnTo>
                  <a:lnTo>
                    <a:pt x="4911" y="1627"/>
                  </a:lnTo>
                  <a:lnTo>
                    <a:pt x="4921" y="1631"/>
                  </a:lnTo>
                  <a:lnTo>
                    <a:pt x="4932" y="1634"/>
                  </a:lnTo>
                  <a:lnTo>
                    <a:pt x="4943" y="1636"/>
                  </a:lnTo>
                  <a:lnTo>
                    <a:pt x="4955" y="1637"/>
                  </a:lnTo>
                  <a:lnTo>
                    <a:pt x="4967" y="1638"/>
                  </a:lnTo>
                  <a:close/>
                </a:path>
              </a:pathLst>
            </a:custGeom>
            <a:grpFill/>
            <a:ln w="9525">
              <a:noFill/>
              <a:round/>
              <a:headEnd/>
              <a:tailEnd/>
            </a:ln>
          </p:spPr>
          <p:txBody>
            <a:bodyPr/>
            <a:lstStyle/>
            <a:p>
              <a:endParaRPr lang="da-DK"/>
            </a:p>
          </p:txBody>
        </p:sp>
        <p:sp>
          <p:nvSpPr>
            <p:cNvPr id="18" name="Freeform 22">
              <a:extLst>
                <a:ext uri="{FF2B5EF4-FFF2-40B4-BE49-F238E27FC236}">
                  <a16:creationId xmlns:a16="http://schemas.microsoft.com/office/drawing/2014/main" id="{F4534E17-CD70-4D77-99F2-DCF7E17CADD1}"/>
                </a:ext>
              </a:extLst>
            </p:cNvPr>
            <p:cNvSpPr>
              <a:spLocks noChangeAspect="1"/>
            </p:cNvSpPr>
            <p:nvPr userDrawn="1"/>
          </p:nvSpPr>
          <p:spPr bwMode="auto">
            <a:xfrm>
              <a:off x="2857" y="3975"/>
              <a:ext cx="92" cy="166"/>
            </a:xfrm>
            <a:custGeom>
              <a:avLst/>
              <a:gdLst/>
              <a:ahLst/>
              <a:cxnLst>
                <a:cxn ang="0">
                  <a:pos x="4436" y="154"/>
                </a:cxn>
                <a:cxn ang="0">
                  <a:pos x="4099" y="67"/>
                </a:cxn>
                <a:cxn ang="0">
                  <a:pos x="3839" y="25"/>
                </a:cxn>
                <a:cxn ang="0">
                  <a:pos x="3594" y="4"/>
                </a:cxn>
                <a:cxn ang="0">
                  <a:pos x="3168" y="8"/>
                </a:cxn>
                <a:cxn ang="0">
                  <a:pos x="2540" y="103"/>
                </a:cxn>
                <a:cxn ang="0">
                  <a:pos x="1991" y="308"/>
                </a:cxn>
                <a:cxn ang="0">
                  <a:pos x="1537" y="629"/>
                </a:cxn>
                <a:cxn ang="0">
                  <a:pos x="1194" y="1071"/>
                </a:cxn>
                <a:cxn ang="0">
                  <a:pos x="977" y="1639"/>
                </a:cxn>
                <a:cxn ang="0">
                  <a:pos x="902" y="2339"/>
                </a:cxn>
                <a:cxn ang="0">
                  <a:pos x="2" y="2717"/>
                </a:cxn>
                <a:cxn ang="0">
                  <a:pos x="26" y="2771"/>
                </a:cxn>
                <a:cxn ang="0">
                  <a:pos x="75" y="2806"/>
                </a:cxn>
                <a:cxn ang="0">
                  <a:pos x="160" y="2823"/>
                </a:cxn>
                <a:cxn ang="0">
                  <a:pos x="427" y="2852"/>
                </a:cxn>
                <a:cxn ang="0">
                  <a:pos x="747" y="2886"/>
                </a:cxn>
                <a:cxn ang="0">
                  <a:pos x="902" y="2903"/>
                </a:cxn>
                <a:cxn ang="0">
                  <a:pos x="801" y="7741"/>
                </a:cxn>
                <a:cxn ang="0">
                  <a:pos x="501" y="7785"/>
                </a:cxn>
                <a:cxn ang="0">
                  <a:pos x="201" y="7830"/>
                </a:cxn>
                <a:cxn ang="0">
                  <a:pos x="81" y="7853"/>
                </a:cxn>
                <a:cxn ang="0">
                  <a:pos x="30" y="7887"/>
                </a:cxn>
                <a:cxn ang="0">
                  <a:pos x="4" y="7938"/>
                </a:cxn>
                <a:cxn ang="0">
                  <a:pos x="3470" y="8138"/>
                </a:cxn>
                <a:cxn ang="0">
                  <a:pos x="3463" y="7933"/>
                </a:cxn>
                <a:cxn ang="0">
                  <a:pos x="3432" y="7883"/>
                </a:cxn>
                <a:cxn ang="0">
                  <a:pos x="3367" y="7849"/>
                </a:cxn>
                <a:cxn ang="0">
                  <a:pos x="3213" y="7822"/>
                </a:cxn>
                <a:cxn ang="0">
                  <a:pos x="2912" y="7775"/>
                </a:cxn>
                <a:cxn ang="0">
                  <a:pos x="2650" y="7735"/>
                </a:cxn>
                <a:cxn ang="0">
                  <a:pos x="2600" y="2902"/>
                </a:cxn>
                <a:cxn ang="0">
                  <a:pos x="2804" y="2877"/>
                </a:cxn>
                <a:cxn ang="0">
                  <a:pos x="3130" y="2837"/>
                </a:cxn>
                <a:cxn ang="0">
                  <a:pos x="3368" y="2804"/>
                </a:cxn>
                <a:cxn ang="0">
                  <a:pos x="3431" y="2779"/>
                </a:cxn>
                <a:cxn ang="0">
                  <a:pos x="3466" y="2738"/>
                </a:cxn>
                <a:cxn ang="0">
                  <a:pos x="3477" y="2686"/>
                </a:cxn>
                <a:cxn ang="0">
                  <a:pos x="2593" y="1542"/>
                </a:cxn>
                <a:cxn ang="0">
                  <a:pos x="2615" y="1157"/>
                </a:cxn>
                <a:cxn ang="0">
                  <a:pos x="2672" y="862"/>
                </a:cxn>
                <a:cxn ang="0">
                  <a:pos x="2773" y="647"/>
                </a:cxn>
                <a:cxn ang="0">
                  <a:pos x="2922" y="503"/>
                </a:cxn>
                <a:cxn ang="0">
                  <a:pos x="3126" y="420"/>
                </a:cxn>
                <a:cxn ang="0">
                  <a:pos x="3392" y="389"/>
                </a:cxn>
                <a:cxn ang="0">
                  <a:pos x="3677" y="401"/>
                </a:cxn>
                <a:cxn ang="0">
                  <a:pos x="3891" y="452"/>
                </a:cxn>
                <a:cxn ang="0">
                  <a:pos x="4044" y="547"/>
                </a:cxn>
                <a:cxn ang="0">
                  <a:pos x="4150" y="688"/>
                </a:cxn>
                <a:cxn ang="0">
                  <a:pos x="4222" y="881"/>
                </a:cxn>
                <a:cxn ang="0">
                  <a:pos x="4270" y="1127"/>
                </a:cxn>
                <a:cxn ang="0">
                  <a:pos x="4296" y="1332"/>
                </a:cxn>
                <a:cxn ang="0">
                  <a:pos x="4315" y="1387"/>
                </a:cxn>
                <a:cxn ang="0">
                  <a:pos x="4349" y="1418"/>
                </a:cxn>
                <a:cxn ang="0">
                  <a:pos x="4596" y="1425"/>
                </a:cxn>
              </a:cxnLst>
              <a:rect l="0" t="0" r="r" b="b"/>
              <a:pathLst>
                <a:path w="4596" h="8138">
                  <a:moveTo>
                    <a:pt x="4596" y="213"/>
                  </a:moveTo>
                  <a:lnTo>
                    <a:pt x="4565" y="201"/>
                  </a:lnTo>
                  <a:lnTo>
                    <a:pt x="4528" y="187"/>
                  </a:lnTo>
                  <a:lnTo>
                    <a:pt x="4485" y="171"/>
                  </a:lnTo>
                  <a:lnTo>
                    <a:pt x="4436" y="154"/>
                  </a:lnTo>
                  <a:lnTo>
                    <a:pt x="4380" y="137"/>
                  </a:lnTo>
                  <a:lnTo>
                    <a:pt x="4317" y="119"/>
                  </a:lnTo>
                  <a:lnTo>
                    <a:pt x="4250" y="101"/>
                  </a:lnTo>
                  <a:lnTo>
                    <a:pt x="4177" y="84"/>
                  </a:lnTo>
                  <a:lnTo>
                    <a:pt x="4099" y="67"/>
                  </a:lnTo>
                  <a:lnTo>
                    <a:pt x="4017" y="52"/>
                  </a:lnTo>
                  <a:lnTo>
                    <a:pt x="3974" y="44"/>
                  </a:lnTo>
                  <a:lnTo>
                    <a:pt x="3929" y="37"/>
                  </a:lnTo>
                  <a:lnTo>
                    <a:pt x="3884" y="31"/>
                  </a:lnTo>
                  <a:lnTo>
                    <a:pt x="3839" y="25"/>
                  </a:lnTo>
                  <a:lnTo>
                    <a:pt x="3792" y="20"/>
                  </a:lnTo>
                  <a:lnTo>
                    <a:pt x="3744" y="15"/>
                  </a:lnTo>
                  <a:lnTo>
                    <a:pt x="3695" y="10"/>
                  </a:lnTo>
                  <a:lnTo>
                    <a:pt x="3645" y="7"/>
                  </a:lnTo>
                  <a:lnTo>
                    <a:pt x="3594" y="4"/>
                  </a:lnTo>
                  <a:lnTo>
                    <a:pt x="3543" y="2"/>
                  </a:lnTo>
                  <a:lnTo>
                    <a:pt x="3491" y="1"/>
                  </a:lnTo>
                  <a:lnTo>
                    <a:pt x="3438" y="0"/>
                  </a:lnTo>
                  <a:lnTo>
                    <a:pt x="3302" y="2"/>
                  </a:lnTo>
                  <a:lnTo>
                    <a:pt x="3168" y="8"/>
                  </a:lnTo>
                  <a:lnTo>
                    <a:pt x="3037" y="19"/>
                  </a:lnTo>
                  <a:lnTo>
                    <a:pt x="2908" y="34"/>
                  </a:lnTo>
                  <a:lnTo>
                    <a:pt x="2782" y="52"/>
                  </a:lnTo>
                  <a:lnTo>
                    <a:pt x="2660" y="76"/>
                  </a:lnTo>
                  <a:lnTo>
                    <a:pt x="2540" y="103"/>
                  </a:lnTo>
                  <a:lnTo>
                    <a:pt x="2424" y="135"/>
                  </a:lnTo>
                  <a:lnTo>
                    <a:pt x="2309" y="172"/>
                  </a:lnTo>
                  <a:lnTo>
                    <a:pt x="2200" y="213"/>
                  </a:lnTo>
                  <a:lnTo>
                    <a:pt x="2093" y="258"/>
                  </a:lnTo>
                  <a:lnTo>
                    <a:pt x="1991" y="308"/>
                  </a:lnTo>
                  <a:lnTo>
                    <a:pt x="1892" y="363"/>
                  </a:lnTo>
                  <a:lnTo>
                    <a:pt x="1797" y="422"/>
                  </a:lnTo>
                  <a:lnTo>
                    <a:pt x="1706" y="487"/>
                  </a:lnTo>
                  <a:lnTo>
                    <a:pt x="1620" y="555"/>
                  </a:lnTo>
                  <a:lnTo>
                    <a:pt x="1537" y="629"/>
                  </a:lnTo>
                  <a:lnTo>
                    <a:pt x="1460" y="708"/>
                  </a:lnTo>
                  <a:lnTo>
                    <a:pt x="1386" y="791"/>
                  </a:lnTo>
                  <a:lnTo>
                    <a:pt x="1317" y="879"/>
                  </a:lnTo>
                  <a:lnTo>
                    <a:pt x="1253" y="972"/>
                  </a:lnTo>
                  <a:lnTo>
                    <a:pt x="1194" y="1071"/>
                  </a:lnTo>
                  <a:lnTo>
                    <a:pt x="1140" y="1174"/>
                  </a:lnTo>
                  <a:lnTo>
                    <a:pt x="1091" y="1282"/>
                  </a:lnTo>
                  <a:lnTo>
                    <a:pt x="1047" y="1396"/>
                  </a:lnTo>
                  <a:lnTo>
                    <a:pt x="1010" y="1515"/>
                  </a:lnTo>
                  <a:lnTo>
                    <a:pt x="977" y="1639"/>
                  </a:lnTo>
                  <a:lnTo>
                    <a:pt x="950" y="1768"/>
                  </a:lnTo>
                  <a:lnTo>
                    <a:pt x="929" y="1903"/>
                  </a:lnTo>
                  <a:lnTo>
                    <a:pt x="914" y="2043"/>
                  </a:lnTo>
                  <a:lnTo>
                    <a:pt x="905" y="2188"/>
                  </a:lnTo>
                  <a:lnTo>
                    <a:pt x="902" y="2339"/>
                  </a:lnTo>
                  <a:lnTo>
                    <a:pt x="902" y="2515"/>
                  </a:lnTo>
                  <a:lnTo>
                    <a:pt x="0" y="2515"/>
                  </a:lnTo>
                  <a:lnTo>
                    <a:pt x="0" y="2690"/>
                  </a:lnTo>
                  <a:lnTo>
                    <a:pt x="1" y="2704"/>
                  </a:lnTo>
                  <a:lnTo>
                    <a:pt x="2" y="2717"/>
                  </a:lnTo>
                  <a:lnTo>
                    <a:pt x="5" y="2729"/>
                  </a:lnTo>
                  <a:lnTo>
                    <a:pt x="9" y="2741"/>
                  </a:lnTo>
                  <a:lnTo>
                    <a:pt x="13" y="2752"/>
                  </a:lnTo>
                  <a:lnTo>
                    <a:pt x="19" y="2762"/>
                  </a:lnTo>
                  <a:lnTo>
                    <a:pt x="26" y="2771"/>
                  </a:lnTo>
                  <a:lnTo>
                    <a:pt x="34" y="2780"/>
                  </a:lnTo>
                  <a:lnTo>
                    <a:pt x="43" y="2788"/>
                  </a:lnTo>
                  <a:lnTo>
                    <a:pt x="53" y="2795"/>
                  </a:lnTo>
                  <a:lnTo>
                    <a:pt x="63" y="2801"/>
                  </a:lnTo>
                  <a:lnTo>
                    <a:pt x="75" y="2806"/>
                  </a:lnTo>
                  <a:lnTo>
                    <a:pt x="88" y="2811"/>
                  </a:lnTo>
                  <a:lnTo>
                    <a:pt x="102" y="2815"/>
                  </a:lnTo>
                  <a:lnTo>
                    <a:pt x="116" y="2817"/>
                  </a:lnTo>
                  <a:lnTo>
                    <a:pt x="132" y="2819"/>
                  </a:lnTo>
                  <a:lnTo>
                    <a:pt x="160" y="2823"/>
                  </a:lnTo>
                  <a:lnTo>
                    <a:pt x="199" y="2827"/>
                  </a:lnTo>
                  <a:lnTo>
                    <a:pt x="246" y="2832"/>
                  </a:lnTo>
                  <a:lnTo>
                    <a:pt x="301" y="2839"/>
                  </a:lnTo>
                  <a:lnTo>
                    <a:pt x="362" y="2845"/>
                  </a:lnTo>
                  <a:lnTo>
                    <a:pt x="427" y="2852"/>
                  </a:lnTo>
                  <a:lnTo>
                    <a:pt x="493" y="2859"/>
                  </a:lnTo>
                  <a:lnTo>
                    <a:pt x="560" y="2867"/>
                  </a:lnTo>
                  <a:lnTo>
                    <a:pt x="626" y="2874"/>
                  </a:lnTo>
                  <a:lnTo>
                    <a:pt x="689" y="2880"/>
                  </a:lnTo>
                  <a:lnTo>
                    <a:pt x="747" y="2886"/>
                  </a:lnTo>
                  <a:lnTo>
                    <a:pt x="798" y="2892"/>
                  </a:lnTo>
                  <a:lnTo>
                    <a:pt x="840" y="2896"/>
                  </a:lnTo>
                  <a:lnTo>
                    <a:pt x="873" y="2900"/>
                  </a:lnTo>
                  <a:lnTo>
                    <a:pt x="893" y="2902"/>
                  </a:lnTo>
                  <a:lnTo>
                    <a:pt x="902" y="2903"/>
                  </a:lnTo>
                  <a:lnTo>
                    <a:pt x="902" y="7727"/>
                  </a:lnTo>
                  <a:lnTo>
                    <a:pt x="894" y="7728"/>
                  </a:lnTo>
                  <a:lnTo>
                    <a:pt x="874" y="7731"/>
                  </a:lnTo>
                  <a:lnTo>
                    <a:pt x="842" y="7735"/>
                  </a:lnTo>
                  <a:lnTo>
                    <a:pt x="801" y="7741"/>
                  </a:lnTo>
                  <a:lnTo>
                    <a:pt x="751" y="7748"/>
                  </a:lnTo>
                  <a:lnTo>
                    <a:pt x="695" y="7757"/>
                  </a:lnTo>
                  <a:lnTo>
                    <a:pt x="633" y="7766"/>
                  </a:lnTo>
                  <a:lnTo>
                    <a:pt x="568" y="7775"/>
                  </a:lnTo>
                  <a:lnTo>
                    <a:pt x="501" y="7785"/>
                  </a:lnTo>
                  <a:lnTo>
                    <a:pt x="435" y="7795"/>
                  </a:lnTo>
                  <a:lnTo>
                    <a:pt x="370" y="7804"/>
                  </a:lnTo>
                  <a:lnTo>
                    <a:pt x="308" y="7813"/>
                  </a:lnTo>
                  <a:lnTo>
                    <a:pt x="251" y="7822"/>
                  </a:lnTo>
                  <a:lnTo>
                    <a:pt x="201" y="7830"/>
                  </a:lnTo>
                  <a:lnTo>
                    <a:pt x="158" y="7836"/>
                  </a:lnTo>
                  <a:lnTo>
                    <a:pt x="124" y="7841"/>
                  </a:lnTo>
                  <a:lnTo>
                    <a:pt x="109" y="7844"/>
                  </a:lnTo>
                  <a:lnTo>
                    <a:pt x="95" y="7848"/>
                  </a:lnTo>
                  <a:lnTo>
                    <a:pt x="81" y="7853"/>
                  </a:lnTo>
                  <a:lnTo>
                    <a:pt x="69" y="7858"/>
                  </a:lnTo>
                  <a:lnTo>
                    <a:pt x="58" y="7864"/>
                  </a:lnTo>
                  <a:lnTo>
                    <a:pt x="48" y="7871"/>
                  </a:lnTo>
                  <a:lnTo>
                    <a:pt x="39" y="7878"/>
                  </a:lnTo>
                  <a:lnTo>
                    <a:pt x="30" y="7887"/>
                  </a:lnTo>
                  <a:lnTo>
                    <a:pt x="23" y="7895"/>
                  </a:lnTo>
                  <a:lnTo>
                    <a:pt x="17" y="7905"/>
                  </a:lnTo>
                  <a:lnTo>
                    <a:pt x="12" y="7915"/>
                  </a:lnTo>
                  <a:lnTo>
                    <a:pt x="7" y="7926"/>
                  </a:lnTo>
                  <a:lnTo>
                    <a:pt x="4" y="7938"/>
                  </a:lnTo>
                  <a:lnTo>
                    <a:pt x="2" y="7951"/>
                  </a:lnTo>
                  <a:lnTo>
                    <a:pt x="1" y="7964"/>
                  </a:lnTo>
                  <a:lnTo>
                    <a:pt x="0" y="7978"/>
                  </a:lnTo>
                  <a:lnTo>
                    <a:pt x="0" y="8138"/>
                  </a:lnTo>
                  <a:lnTo>
                    <a:pt x="3470" y="8138"/>
                  </a:lnTo>
                  <a:lnTo>
                    <a:pt x="3470" y="7978"/>
                  </a:lnTo>
                  <a:lnTo>
                    <a:pt x="3470" y="7966"/>
                  </a:lnTo>
                  <a:lnTo>
                    <a:pt x="3468" y="7955"/>
                  </a:lnTo>
                  <a:lnTo>
                    <a:pt x="3466" y="7944"/>
                  </a:lnTo>
                  <a:lnTo>
                    <a:pt x="3463" y="7933"/>
                  </a:lnTo>
                  <a:lnTo>
                    <a:pt x="3460" y="7922"/>
                  </a:lnTo>
                  <a:lnTo>
                    <a:pt x="3455" y="7912"/>
                  </a:lnTo>
                  <a:lnTo>
                    <a:pt x="3447" y="7902"/>
                  </a:lnTo>
                  <a:lnTo>
                    <a:pt x="3440" y="7892"/>
                  </a:lnTo>
                  <a:lnTo>
                    <a:pt x="3432" y="7883"/>
                  </a:lnTo>
                  <a:lnTo>
                    <a:pt x="3422" y="7875"/>
                  </a:lnTo>
                  <a:lnTo>
                    <a:pt x="3411" y="7867"/>
                  </a:lnTo>
                  <a:lnTo>
                    <a:pt x="3397" y="7860"/>
                  </a:lnTo>
                  <a:lnTo>
                    <a:pt x="3383" y="7854"/>
                  </a:lnTo>
                  <a:lnTo>
                    <a:pt x="3367" y="7849"/>
                  </a:lnTo>
                  <a:lnTo>
                    <a:pt x="3350" y="7845"/>
                  </a:lnTo>
                  <a:lnTo>
                    <a:pt x="3330" y="7841"/>
                  </a:lnTo>
                  <a:lnTo>
                    <a:pt x="3300" y="7836"/>
                  </a:lnTo>
                  <a:lnTo>
                    <a:pt x="3261" y="7830"/>
                  </a:lnTo>
                  <a:lnTo>
                    <a:pt x="3213" y="7822"/>
                  </a:lnTo>
                  <a:lnTo>
                    <a:pt x="3159" y="7813"/>
                  </a:lnTo>
                  <a:lnTo>
                    <a:pt x="3101" y="7804"/>
                  </a:lnTo>
                  <a:lnTo>
                    <a:pt x="3039" y="7795"/>
                  </a:lnTo>
                  <a:lnTo>
                    <a:pt x="2976" y="7785"/>
                  </a:lnTo>
                  <a:lnTo>
                    <a:pt x="2912" y="7775"/>
                  </a:lnTo>
                  <a:lnTo>
                    <a:pt x="2849" y="7766"/>
                  </a:lnTo>
                  <a:lnTo>
                    <a:pt x="2791" y="7757"/>
                  </a:lnTo>
                  <a:lnTo>
                    <a:pt x="2737" y="7749"/>
                  </a:lnTo>
                  <a:lnTo>
                    <a:pt x="2689" y="7741"/>
                  </a:lnTo>
                  <a:lnTo>
                    <a:pt x="2650" y="7735"/>
                  </a:lnTo>
                  <a:lnTo>
                    <a:pt x="2619" y="7731"/>
                  </a:lnTo>
                  <a:lnTo>
                    <a:pt x="2599" y="7728"/>
                  </a:lnTo>
                  <a:lnTo>
                    <a:pt x="2593" y="7727"/>
                  </a:lnTo>
                  <a:lnTo>
                    <a:pt x="2593" y="2903"/>
                  </a:lnTo>
                  <a:lnTo>
                    <a:pt x="2600" y="2902"/>
                  </a:lnTo>
                  <a:lnTo>
                    <a:pt x="2620" y="2899"/>
                  </a:lnTo>
                  <a:lnTo>
                    <a:pt x="2653" y="2896"/>
                  </a:lnTo>
                  <a:lnTo>
                    <a:pt x="2696" y="2890"/>
                  </a:lnTo>
                  <a:lnTo>
                    <a:pt x="2745" y="2884"/>
                  </a:lnTo>
                  <a:lnTo>
                    <a:pt x="2804" y="2877"/>
                  </a:lnTo>
                  <a:lnTo>
                    <a:pt x="2866" y="2870"/>
                  </a:lnTo>
                  <a:lnTo>
                    <a:pt x="2931" y="2862"/>
                  </a:lnTo>
                  <a:lnTo>
                    <a:pt x="2998" y="2854"/>
                  </a:lnTo>
                  <a:lnTo>
                    <a:pt x="3065" y="2845"/>
                  </a:lnTo>
                  <a:lnTo>
                    <a:pt x="3130" y="2837"/>
                  </a:lnTo>
                  <a:lnTo>
                    <a:pt x="3192" y="2829"/>
                  </a:lnTo>
                  <a:lnTo>
                    <a:pt x="3248" y="2821"/>
                  </a:lnTo>
                  <a:lnTo>
                    <a:pt x="3297" y="2815"/>
                  </a:lnTo>
                  <a:lnTo>
                    <a:pt x="3337" y="2809"/>
                  </a:lnTo>
                  <a:lnTo>
                    <a:pt x="3368" y="2804"/>
                  </a:lnTo>
                  <a:lnTo>
                    <a:pt x="3383" y="2801"/>
                  </a:lnTo>
                  <a:lnTo>
                    <a:pt x="3397" y="2796"/>
                  </a:lnTo>
                  <a:lnTo>
                    <a:pt x="3410" y="2791"/>
                  </a:lnTo>
                  <a:lnTo>
                    <a:pt x="3421" y="2786"/>
                  </a:lnTo>
                  <a:lnTo>
                    <a:pt x="3431" y="2779"/>
                  </a:lnTo>
                  <a:lnTo>
                    <a:pt x="3440" y="2772"/>
                  </a:lnTo>
                  <a:lnTo>
                    <a:pt x="3448" y="2764"/>
                  </a:lnTo>
                  <a:lnTo>
                    <a:pt x="3455" y="2756"/>
                  </a:lnTo>
                  <a:lnTo>
                    <a:pt x="3461" y="2747"/>
                  </a:lnTo>
                  <a:lnTo>
                    <a:pt x="3466" y="2738"/>
                  </a:lnTo>
                  <a:lnTo>
                    <a:pt x="3469" y="2728"/>
                  </a:lnTo>
                  <a:lnTo>
                    <a:pt x="3472" y="2718"/>
                  </a:lnTo>
                  <a:lnTo>
                    <a:pt x="3475" y="2708"/>
                  </a:lnTo>
                  <a:lnTo>
                    <a:pt x="3476" y="2697"/>
                  </a:lnTo>
                  <a:lnTo>
                    <a:pt x="3477" y="2686"/>
                  </a:lnTo>
                  <a:lnTo>
                    <a:pt x="3477" y="2675"/>
                  </a:lnTo>
                  <a:lnTo>
                    <a:pt x="3477" y="2515"/>
                  </a:lnTo>
                  <a:lnTo>
                    <a:pt x="2593" y="2515"/>
                  </a:lnTo>
                  <a:lnTo>
                    <a:pt x="2593" y="1631"/>
                  </a:lnTo>
                  <a:lnTo>
                    <a:pt x="2593" y="1542"/>
                  </a:lnTo>
                  <a:lnTo>
                    <a:pt x="2595" y="1457"/>
                  </a:lnTo>
                  <a:lnTo>
                    <a:pt x="2598" y="1376"/>
                  </a:lnTo>
                  <a:lnTo>
                    <a:pt x="2602" y="1299"/>
                  </a:lnTo>
                  <a:lnTo>
                    <a:pt x="2608" y="1226"/>
                  </a:lnTo>
                  <a:lnTo>
                    <a:pt x="2615" y="1157"/>
                  </a:lnTo>
                  <a:lnTo>
                    <a:pt x="2623" y="1091"/>
                  </a:lnTo>
                  <a:lnTo>
                    <a:pt x="2633" y="1028"/>
                  </a:lnTo>
                  <a:lnTo>
                    <a:pt x="2645" y="969"/>
                  </a:lnTo>
                  <a:lnTo>
                    <a:pt x="2658" y="914"/>
                  </a:lnTo>
                  <a:lnTo>
                    <a:pt x="2672" y="862"/>
                  </a:lnTo>
                  <a:lnTo>
                    <a:pt x="2689" y="812"/>
                  </a:lnTo>
                  <a:lnTo>
                    <a:pt x="2707" y="767"/>
                  </a:lnTo>
                  <a:lnTo>
                    <a:pt x="2727" y="724"/>
                  </a:lnTo>
                  <a:lnTo>
                    <a:pt x="2750" y="684"/>
                  </a:lnTo>
                  <a:lnTo>
                    <a:pt x="2773" y="647"/>
                  </a:lnTo>
                  <a:lnTo>
                    <a:pt x="2798" y="613"/>
                  </a:lnTo>
                  <a:lnTo>
                    <a:pt x="2826" y="581"/>
                  </a:lnTo>
                  <a:lnTo>
                    <a:pt x="2857" y="553"/>
                  </a:lnTo>
                  <a:lnTo>
                    <a:pt x="2888" y="527"/>
                  </a:lnTo>
                  <a:lnTo>
                    <a:pt x="2922" y="503"/>
                  </a:lnTo>
                  <a:lnTo>
                    <a:pt x="2958" y="482"/>
                  </a:lnTo>
                  <a:lnTo>
                    <a:pt x="2997" y="463"/>
                  </a:lnTo>
                  <a:lnTo>
                    <a:pt x="3038" y="447"/>
                  </a:lnTo>
                  <a:lnTo>
                    <a:pt x="3081" y="433"/>
                  </a:lnTo>
                  <a:lnTo>
                    <a:pt x="3126" y="420"/>
                  </a:lnTo>
                  <a:lnTo>
                    <a:pt x="3174" y="410"/>
                  </a:lnTo>
                  <a:lnTo>
                    <a:pt x="3225" y="402"/>
                  </a:lnTo>
                  <a:lnTo>
                    <a:pt x="3278" y="396"/>
                  </a:lnTo>
                  <a:lnTo>
                    <a:pt x="3334" y="392"/>
                  </a:lnTo>
                  <a:lnTo>
                    <a:pt x="3392" y="389"/>
                  </a:lnTo>
                  <a:lnTo>
                    <a:pt x="3453" y="389"/>
                  </a:lnTo>
                  <a:lnTo>
                    <a:pt x="3514" y="389"/>
                  </a:lnTo>
                  <a:lnTo>
                    <a:pt x="3571" y="392"/>
                  </a:lnTo>
                  <a:lnTo>
                    <a:pt x="3625" y="395"/>
                  </a:lnTo>
                  <a:lnTo>
                    <a:pt x="3677" y="401"/>
                  </a:lnTo>
                  <a:lnTo>
                    <a:pt x="3724" y="408"/>
                  </a:lnTo>
                  <a:lnTo>
                    <a:pt x="3769" y="416"/>
                  </a:lnTo>
                  <a:lnTo>
                    <a:pt x="3812" y="427"/>
                  </a:lnTo>
                  <a:lnTo>
                    <a:pt x="3853" y="438"/>
                  </a:lnTo>
                  <a:lnTo>
                    <a:pt x="3891" y="452"/>
                  </a:lnTo>
                  <a:lnTo>
                    <a:pt x="3925" y="467"/>
                  </a:lnTo>
                  <a:lnTo>
                    <a:pt x="3958" y="484"/>
                  </a:lnTo>
                  <a:lnTo>
                    <a:pt x="3989" y="503"/>
                  </a:lnTo>
                  <a:lnTo>
                    <a:pt x="4018" y="524"/>
                  </a:lnTo>
                  <a:lnTo>
                    <a:pt x="4044" y="547"/>
                  </a:lnTo>
                  <a:lnTo>
                    <a:pt x="4069" y="571"/>
                  </a:lnTo>
                  <a:lnTo>
                    <a:pt x="4091" y="597"/>
                  </a:lnTo>
                  <a:lnTo>
                    <a:pt x="4113" y="626"/>
                  </a:lnTo>
                  <a:lnTo>
                    <a:pt x="4132" y="656"/>
                  </a:lnTo>
                  <a:lnTo>
                    <a:pt x="4150" y="688"/>
                  </a:lnTo>
                  <a:lnTo>
                    <a:pt x="4167" y="723"/>
                  </a:lnTo>
                  <a:lnTo>
                    <a:pt x="4182" y="759"/>
                  </a:lnTo>
                  <a:lnTo>
                    <a:pt x="4196" y="797"/>
                  </a:lnTo>
                  <a:lnTo>
                    <a:pt x="4209" y="838"/>
                  </a:lnTo>
                  <a:lnTo>
                    <a:pt x="4222" y="881"/>
                  </a:lnTo>
                  <a:lnTo>
                    <a:pt x="4233" y="925"/>
                  </a:lnTo>
                  <a:lnTo>
                    <a:pt x="4243" y="973"/>
                  </a:lnTo>
                  <a:lnTo>
                    <a:pt x="4252" y="1022"/>
                  </a:lnTo>
                  <a:lnTo>
                    <a:pt x="4261" y="1073"/>
                  </a:lnTo>
                  <a:lnTo>
                    <a:pt x="4270" y="1127"/>
                  </a:lnTo>
                  <a:lnTo>
                    <a:pt x="4278" y="1183"/>
                  </a:lnTo>
                  <a:lnTo>
                    <a:pt x="4285" y="1242"/>
                  </a:lnTo>
                  <a:lnTo>
                    <a:pt x="4292" y="1303"/>
                  </a:lnTo>
                  <a:lnTo>
                    <a:pt x="4294" y="1318"/>
                  </a:lnTo>
                  <a:lnTo>
                    <a:pt x="4296" y="1332"/>
                  </a:lnTo>
                  <a:lnTo>
                    <a:pt x="4299" y="1345"/>
                  </a:lnTo>
                  <a:lnTo>
                    <a:pt x="4302" y="1357"/>
                  </a:lnTo>
                  <a:lnTo>
                    <a:pt x="4306" y="1368"/>
                  </a:lnTo>
                  <a:lnTo>
                    <a:pt x="4311" y="1378"/>
                  </a:lnTo>
                  <a:lnTo>
                    <a:pt x="4315" y="1387"/>
                  </a:lnTo>
                  <a:lnTo>
                    <a:pt x="4321" y="1395"/>
                  </a:lnTo>
                  <a:lnTo>
                    <a:pt x="4328" y="1402"/>
                  </a:lnTo>
                  <a:lnTo>
                    <a:pt x="4334" y="1408"/>
                  </a:lnTo>
                  <a:lnTo>
                    <a:pt x="4341" y="1413"/>
                  </a:lnTo>
                  <a:lnTo>
                    <a:pt x="4349" y="1418"/>
                  </a:lnTo>
                  <a:lnTo>
                    <a:pt x="4357" y="1421"/>
                  </a:lnTo>
                  <a:lnTo>
                    <a:pt x="4366" y="1423"/>
                  </a:lnTo>
                  <a:lnTo>
                    <a:pt x="4375" y="1424"/>
                  </a:lnTo>
                  <a:lnTo>
                    <a:pt x="4385" y="1425"/>
                  </a:lnTo>
                  <a:lnTo>
                    <a:pt x="4596" y="1425"/>
                  </a:lnTo>
                  <a:lnTo>
                    <a:pt x="4596" y="213"/>
                  </a:lnTo>
                  <a:close/>
                </a:path>
              </a:pathLst>
            </a:custGeom>
            <a:grpFill/>
            <a:ln w="9525">
              <a:noFill/>
              <a:round/>
              <a:headEnd/>
              <a:tailEnd/>
            </a:ln>
          </p:spPr>
          <p:txBody>
            <a:bodyPr/>
            <a:lstStyle/>
            <a:p>
              <a:endParaRPr lang="da-DK"/>
            </a:p>
          </p:txBody>
        </p:sp>
        <p:sp>
          <p:nvSpPr>
            <p:cNvPr id="19" name="Freeform 23">
              <a:extLst>
                <a:ext uri="{FF2B5EF4-FFF2-40B4-BE49-F238E27FC236}">
                  <a16:creationId xmlns:a16="http://schemas.microsoft.com/office/drawing/2014/main" id="{221AE221-CEBE-4812-ADED-62AB6100D13A}"/>
                </a:ext>
              </a:extLst>
            </p:cNvPr>
            <p:cNvSpPr>
              <a:spLocks noChangeAspect="1"/>
            </p:cNvSpPr>
            <p:nvPr userDrawn="1"/>
          </p:nvSpPr>
          <p:spPr bwMode="auto">
            <a:xfrm>
              <a:off x="2936" y="4027"/>
              <a:ext cx="109" cy="114"/>
            </a:xfrm>
            <a:custGeom>
              <a:avLst/>
              <a:gdLst/>
              <a:ahLst/>
              <a:cxnLst>
                <a:cxn ang="0">
                  <a:pos x="841" y="407"/>
                </a:cxn>
                <a:cxn ang="0">
                  <a:pos x="716" y="389"/>
                </a:cxn>
                <a:cxn ang="0">
                  <a:pos x="532" y="362"/>
                </a:cxn>
                <a:cxn ang="0">
                  <a:pos x="334" y="333"/>
                </a:cxn>
                <a:cxn ang="0">
                  <a:pos x="169" y="308"/>
                </a:cxn>
                <a:cxn ang="0">
                  <a:pos x="86" y="294"/>
                </a:cxn>
                <a:cxn ang="0">
                  <a:pos x="52" y="281"/>
                </a:cxn>
                <a:cxn ang="0">
                  <a:pos x="27" y="264"/>
                </a:cxn>
                <a:cxn ang="0">
                  <a:pos x="11" y="241"/>
                </a:cxn>
                <a:cxn ang="0">
                  <a:pos x="3" y="214"/>
                </a:cxn>
                <a:cxn ang="0">
                  <a:pos x="0" y="182"/>
                </a:cxn>
                <a:cxn ang="0">
                  <a:pos x="3772" y="182"/>
                </a:cxn>
                <a:cxn ang="0">
                  <a:pos x="3770" y="215"/>
                </a:cxn>
                <a:cxn ang="0">
                  <a:pos x="3762" y="244"/>
                </a:cxn>
                <a:cxn ang="0">
                  <a:pos x="3748" y="268"/>
                </a:cxn>
                <a:cxn ang="0">
                  <a:pos x="3722" y="287"/>
                </a:cxn>
                <a:cxn ang="0">
                  <a:pos x="3687" y="301"/>
                </a:cxn>
                <a:cxn ang="0">
                  <a:pos x="3609" y="313"/>
                </a:cxn>
                <a:cxn ang="0">
                  <a:pos x="3450" y="335"/>
                </a:cxn>
                <a:cxn ang="0">
                  <a:pos x="3253" y="363"/>
                </a:cxn>
                <a:cxn ang="0">
                  <a:pos x="3066" y="389"/>
                </a:cxn>
                <a:cxn ang="0">
                  <a:pos x="2939" y="407"/>
                </a:cxn>
                <a:cxn ang="0">
                  <a:pos x="2910" y="5219"/>
                </a:cxn>
                <a:cxn ang="0">
                  <a:pos x="4601" y="5217"/>
                </a:cxn>
                <a:cxn ang="0">
                  <a:pos x="4676" y="5205"/>
                </a:cxn>
                <a:cxn ang="0">
                  <a:pos x="4746" y="5181"/>
                </a:cxn>
                <a:cxn ang="0">
                  <a:pos x="4811" y="5141"/>
                </a:cxn>
                <a:cxn ang="0">
                  <a:pos x="4871" y="5083"/>
                </a:cxn>
                <a:cxn ang="0">
                  <a:pos x="4927" y="5003"/>
                </a:cxn>
                <a:cxn ang="0">
                  <a:pos x="4977" y="4899"/>
                </a:cxn>
                <a:cxn ang="0">
                  <a:pos x="5023" y="4768"/>
                </a:cxn>
                <a:cxn ang="0">
                  <a:pos x="5064" y="4607"/>
                </a:cxn>
                <a:cxn ang="0">
                  <a:pos x="5100" y="4413"/>
                </a:cxn>
                <a:cxn ang="0">
                  <a:pos x="5130" y="4183"/>
                </a:cxn>
                <a:cxn ang="0">
                  <a:pos x="5137" y="4149"/>
                </a:cxn>
                <a:cxn ang="0">
                  <a:pos x="5152" y="4124"/>
                </a:cxn>
                <a:cxn ang="0">
                  <a:pos x="5171" y="4107"/>
                </a:cxn>
                <a:cxn ang="0">
                  <a:pos x="5196" y="4096"/>
                </a:cxn>
                <a:cxn ang="0">
                  <a:pos x="5227" y="4092"/>
                </a:cxn>
                <a:cxn ang="0">
                  <a:pos x="5433" y="5623"/>
                </a:cxn>
                <a:cxn ang="0">
                  <a:pos x="0" y="5428"/>
                </a:cxn>
                <a:cxn ang="0">
                  <a:pos x="6" y="5396"/>
                </a:cxn>
                <a:cxn ang="0">
                  <a:pos x="20" y="5370"/>
                </a:cxn>
                <a:cxn ang="0">
                  <a:pos x="44" y="5351"/>
                </a:cxn>
                <a:cxn ang="0">
                  <a:pos x="78" y="5336"/>
                </a:cxn>
                <a:cxn ang="0">
                  <a:pos x="124" y="5326"/>
                </a:cxn>
                <a:cxn ang="0">
                  <a:pos x="230" y="5311"/>
                </a:cxn>
                <a:cxn ang="0">
                  <a:pos x="404" y="5288"/>
                </a:cxn>
                <a:cxn ang="0">
                  <a:pos x="599" y="5262"/>
                </a:cxn>
                <a:cxn ang="0">
                  <a:pos x="767" y="5240"/>
                </a:cxn>
                <a:cxn ang="0">
                  <a:pos x="863" y="5228"/>
                </a:cxn>
              </a:cxnLst>
              <a:rect l="0" t="0" r="r" b="b"/>
              <a:pathLst>
                <a:path w="5433" h="5623">
                  <a:moveTo>
                    <a:pt x="870" y="411"/>
                  </a:moveTo>
                  <a:lnTo>
                    <a:pt x="863" y="410"/>
                  </a:lnTo>
                  <a:lnTo>
                    <a:pt x="841" y="407"/>
                  </a:lnTo>
                  <a:lnTo>
                    <a:pt x="810" y="402"/>
                  </a:lnTo>
                  <a:lnTo>
                    <a:pt x="767" y="396"/>
                  </a:lnTo>
                  <a:lnTo>
                    <a:pt x="716" y="389"/>
                  </a:lnTo>
                  <a:lnTo>
                    <a:pt x="659" y="381"/>
                  </a:lnTo>
                  <a:lnTo>
                    <a:pt x="597" y="372"/>
                  </a:lnTo>
                  <a:lnTo>
                    <a:pt x="532" y="362"/>
                  </a:lnTo>
                  <a:lnTo>
                    <a:pt x="465" y="352"/>
                  </a:lnTo>
                  <a:lnTo>
                    <a:pt x="398" y="343"/>
                  </a:lnTo>
                  <a:lnTo>
                    <a:pt x="334" y="333"/>
                  </a:lnTo>
                  <a:lnTo>
                    <a:pt x="273" y="324"/>
                  </a:lnTo>
                  <a:lnTo>
                    <a:pt x="218" y="316"/>
                  </a:lnTo>
                  <a:lnTo>
                    <a:pt x="169" y="308"/>
                  </a:lnTo>
                  <a:lnTo>
                    <a:pt x="129" y="302"/>
                  </a:lnTo>
                  <a:lnTo>
                    <a:pt x="101" y="297"/>
                  </a:lnTo>
                  <a:lnTo>
                    <a:pt x="86" y="294"/>
                  </a:lnTo>
                  <a:lnTo>
                    <a:pt x="74" y="290"/>
                  </a:lnTo>
                  <a:lnTo>
                    <a:pt x="62" y="286"/>
                  </a:lnTo>
                  <a:lnTo>
                    <a:pt x="52" y="281"/>
                  </a:lnTo>
                  <a:lnTo>
                    <a:pt x="43" y="276"/>
                  </a:lnTo>
                  <a:lnTo>
                    <a:pt x="34" y="270"/>
                  </a:lnTo>
                  <a:lnTo>
                    <a:pt x="27" y="264"/>
                  </a:lnTo>
                  <a:lnTo>
                    <a:pt x="21" y="257"/>
                  </a:lnTo>
                  <a:lnTo>
                    <a:pt x="16" y="249"/>
                  </a:lnTo>
                  <a:lnTo>
                    <a:pt x="11" y="241"/>
                  </a:lnTo>
                  <a:lnTo>
                    <a:pt x="8" y="233"/>
                  </a:lnTo>
                  <a:lnTo>
                    <a:pt x="5" y="224"/>
                  </a:lnTo>
                  <a:lnTo>
                    <a:pt x="3" y="214"/>
                  </a:lnTo>
                  <a:lnTo>
                    <a:pt x="1" y="204"/>
                  </a:lnTo>
                  <a:lnTo>
                    <a:pt x="0" y="194"/>
                  </a:lnTo>
                  <a:lnTo>
                    <a:pt x="0" y="182"/>
                  </a:lnTo>
                  <a:lnTo>
                    <a:pt x="0" y="0"/>
                  </a:lnTo>
                  <a:lnTo>
                    <a:pt x="3772" y="0"/>
                  </a:lnTo>
                  <a:lnTo>
                    <a:pt x="3772" y="182"/>
                  </a:lnTo>
                  <a:lnTo>
                    <a:pt x="3771" y="194"/>
                  </a:lnTo>
                  <a:lnTo>
                    <a:pt x="3771" y="204"/>
                  </a:lnTo>
                  <a:lnTo>
                    <a:pt x="3770" y="215"/>
                  </a:lnTo>
                  <a:lnTo>
                    <a:pt x="3768" y="225"/>
                  </a:lnTo>
                  <a:lnTo>
                    <a:pt x="3766" y="234"/>
                  </a:lnTo>
                  <a:lnTo>
                    <a:pt x="3762" y="244"/>
                  </a:lnTo>
                  <a:lnTo>
                    <a:pt x="3758" y="252"/>
                  </a:lnTo>
                  <a:lnTo>
                    <a:pt x="3754" y="260"/>
                  </a:lnTo>
                  <a:lnTo>
                    <a:pt x="3748" y="268"/>
                  </a:lnTo>
                  <a:lnTo>
                    <a:pt x="3741" y="275"/>
                  </a:lnTo>
                  <a:lnTo>
                    <a:pt x="3732" y="281"/>
                  </a:lnTo>
                  <a:lnTo>
                    <a:pt x="3722" y="287"/>
                  </a:lnTo>
                  <a:lnTo>
                    <a:pt x="3712" y="292"/>
                  </a:lnTo>
                  <a:lnTo>
                    <a:pt x="3700" y="297"/>
                  </a:lnTo>
                  <a:lnTo>
                    <a:pt x="3687" y="301"/>
                  </a:lnTo>
                  <a:lnTo>
                    <a:pt x="3671" y="304"/>
                  </a:lnTo>
                  <a:lnTo>
                    <a:pt x="3646" y="308"/>
                  </a:lnTo>
                  <a:lnTo>
                    <a:pt x="3609" y="313"/>
                  </a:lnTo>
                  <a:lnTo>
                    <a:pt x="3563" y="319"/>
                  </a:lnTo>
                  <a:lnTo>
                    <a:pt x="3509" y="327"/>
                  </a:lnTo>
                  <a:lnTo>
                    <a:pt x="3450" y="335"/>
                  </a:lnTo>
                  <a:lnTo>
                    <a:pt x="3386" y="344"/>
                  </a:lnTo>
                  <a:lnTo>
                    <a:pt x="3320" y="354"/>
                  </a:lnTo>
                  <a:lnTo>
                    <a:pt x="3253" y="363"/>
                  </a:lnTo>
                  <a:lnTo>
                    <a:pt x="3187" y="372"/>
                  </a:lnTo>
                  <a:lnTo>
                    <a:pt x="3124" y="381"/>
                  </a:lnTo>
                  <a:lnTo>
                    <a:pt x="3066" y="389"/>
                  </a:lnTo>
                  <a:lnTo>
                    <a:pt x="3015" y="396"/>
                  </a:lnTo>
                  <a:lnTo>
                    <a:pt x="2971" y="402"/>
                  </a:lnTo>
                  <a:lnTo>
                    <a:pt x="2939" y="407"/>
                  </a:lnTo>
                  <a:lnTo>
                    <a:pt x="2917" y="410"/>
                  </a:lnTo>
                  <a:lnTo>
                    <a:pt x="2910" y="411"/>
                  </a:lnTo>
                  <a:lnTo>
                    <a:pt x="2910" y="5219"/>
                  </a:lnTo>
                  <a:lnTo>
                    <a:pt x="4548" y="5219"/>
                  </a:lnTo>
                  <a:lnTo>
                    <a:pt x="4575" y="5218"/>
                  </a:lnTo>
                  <a:lnTo>
                    <a:pt x="4601" y="5217"/>
                  </a:lnTo>
                  <a:lnTo>
                    <a:pt x="4627" y="5214"/>
                  </a:lnTo>
                  <a:lnTo>
                    <a:pt x="4651" y="5211"/>
                  </a:lnTo>
                  <a:lnTo>
                    <a:pt x="4676" y="5205"/>
                  </a:lnTo>
                  <a:lnTo>
                    <a:pt x="4700" y="5199"/>
                  </a:lnTo>
                  <a:lnTo>
                    <a:pt x="4724" y="5191"/>
                  </a:lnTo>
                  <a:lnTo>
                    <a:pt x="4746" y="5181"/>
                  </a:lnTo>
                  <a:lnTo>
                    <a:pt x="4768" y="5170"/>
                  </a:lnTo>
                  <a:lnTo>
                    <a:pt x="4790" y="5157"/>
                  </a:lnTo>
                  <a:lnTo>
                    <a:pt x="4811" y="5141"/>
                  </a:lnTo>
                  <a:lnTo>
                    <a:pt x="4832" y="5124"/>
                  </a:lnTo>
                  <a:lnTo>
                    <a:pt x="4852" y="5105"/>
                  </a:lnTo>
                  <a:lnTo>
                    <a:pt x="4871" y="5083"/>
                  </a:lnTo>
                  <a:lnTo>
                    <a:pt x="4891" y="5059"/>
                  </a:lnTo>
                  <a:lnTo>
                    <a:pt x="4909" y="5032"/>
                  </a:lnTo>
                  <a:lnTo>
                    <a:pt x="4927" y="5003"/>
                  </a:lnTo>
                  <a:lnTo>
                    <a:pt x="4945" y="4971"/>
                  </a:lnTo>
                  <a:lnTo>
                    <a:pt x="4961" y="4937"/>
                  </a:lnTo>
                  <a:lnTo>
                    <a:pt x="4977" y="4899"/>
                  </a:lnTo>
                  <a:lnTo>
                    <a:pt x="4994" y="4859"/>
                  </a:lnTo>
                  <a:lnTo>
                    <a:pt x="5008" y="4815"/>
                  </a:lnTo>
                  <a:lnTo>
                    <a:pt x="5023" y="4768"/>
                  </a:lnTo>
                  <a:lnTo>
                    <a:pt x="5037" y="4718"/>
                  </a:lnTo>
                  <a:lnTo>
                    <a:pt x="5051" y="4664"/>
                  </a:lnTo>
                  <a:lnTo>
                    <a:pt x="5064" y="4607"/>
                  </a:lnTo>
                  <a:lnTo>
                    <a:pt x="5076" y="4546"/>
                  </a:lnTo>
                  <a:lnTo>
                    <a:pt x="5088" y="4481"/>
                  </a:lnTo>
                  <a:lnTo>
                    <a:pt x="5100" y="4413"/>
                  </a:lnTo>
                  <a:lnTo>
                    <a:pt x="5110" y="4340"/>
                  </a:lnTo>
                  <a:lnTo>
                    <a:pt x="5120" y="4264"/>
                  </a:lnTo>
                  <a:lnTo>
                    <a:pt x="5130" y="4183"/>
                  </a:lnTo>
                  <a:lnTo>
                    <a:pt x="5132" y="4171"/>
                  </a:lnTo>
                  <a:lnTo>
                    <a:pt x="5134" y="4160"/>
                  </a:lnTo>
                  <a:lnTo>
                    <a:pt x="5137" y="4149"/>
                  </a:lnTo>
                  <a:lnTo>
                    <a:pt x="5141" y="4140"/>
                  </a:lnTo>
                  <a:lnTo>
                    <a:pt x="5146" y="4132"/>
                  </a:lnTo>
                  <a:lnTo>
                    <a:pt x="5152" y="4124"/>
                  </a:lnTo>
                  <a:lnTo>
                    <a:pt x="5158" y="4117"/>
                  </a:lnTo>
                  <a:lnTo>
                    <a:pt x="5164" y="4112"/>
                  </a:lnTo>
                  <a:lnTo>
                    <a:pt x="5171" y="4107"/>
                  </a:lnTo>
                  <a:lnTo>
                    <a:pt x="5179" y="4102"/>
                  </a:lnTo>
                  <a:lnTo>
                    <a:pt x="5187" y="4099"/>
                  </a:lnTo>
                  <a:lnTo>
                    <a:pt x="5196" y="4096"/>
                  </a:lnTo>
                  <a:lnTo>
                    <a:pt x="5207" y="4094"/>
                  </a:lnTo>
                  <a:lnTo>
                    <a:pt x="5217" y="4092"/>
                  </a:lnTo>
                  <a:lnTo>
                    <a:pt x="5227" y="4092"/>
                  </a:lnTo>
                  <a:lnTo>
                    <a:pt x="5238" y="4091"/>
                  </a:lnTo>
                  <a:lnTo>
                    <a:pt x="5433" y="4091"/>
                  </a:lnTo>
                  <a:lnTo>
                    <a:pt x="5433" y="5623"/>
                  </a:lnTo>
                  <a:lnTo>
                    <a:pt x="0" y="5623"/>
                  </a:lnTo>
                  <a:lnTo>
                    <a:pt x="0" y="5440"/>
                  </a:lnTo>
                  <a:lnTo>
                    <a:pt x="0" y="5428"/>
                  </a:lnTo>
                  <a:lnTo>
                    <a:pt x="2" y="5416"/>
                  </a:lnTo>
                  <a:lnTo>
                    <a:pt x="3" y="5406"/>
                  </a:lnTo>
                  <a:lnTo>
                    <a:pt x="6" y="5396"/>
                  </a:lnTo>
                  <a:lnTo>
                    <a:pt x="10" y="5387"/>
                  </a:lnTo>
                  <a:lnTo>
                    <a:pt x="14" y="5378"/>
                  </a:lnTo>
                  <a:lnTo>
                    <a:pt x="20" y="5370"/>
                  </a:lnTo>
                  <a:lnTo>
                    <a:pt x="27" y="5363"/>
                  </a:lnTo>
                  <a:lnTo>
                    <a:pt x="34" y="5357"/>
                  </a:lnTo>
                  <a:lnTo>
                    <a:pt x="44" y="5351"/>
                  </a:lnTo>
                  <a:lnTo>
                    <a:pt x="54" y="5346"/>
                  </a:lnTo>
                  <a:lnTo>
                    <a:pt x="65" y="5341"/>
                  </a:lnTo>
                  <a:lnTo>
                    <a:pt x="78" y="5336"/>
                  </a:lnTo>
                  <a:lnTo>
                    <a:pt x="91" y="5333"/>
                  </a:lnTo>
                  <a:lnTo>
                    <a:pt x="107" y="5329"/>
                  </a:lnTo>
                  <a:lnTo>
                    <a:pt x="124" y="5326"/>
                  </a:lnTo>
                  <a:lnTo>
                    <a:pt x="148" y="5323"/>
                  </a:lnTo>
                  <a:lnTo>
                    <a:pt x="185" y="5317"/>
                  </a:lnTo>
                  <a:lnTo>
                    <a:pt x="230" y="5311"/>
                  </a:lnTo>
                  <a:lnTo>
                    <a:pt x="283" y="5304"/>
                  </a:lnTo>
                  <a:lnTo>
                    <a:pt x="342" y="5296"/>
                  </a:lnTo>
                  <a:lnTo>
                    <a:pt x="404" y="5288"/>
                  </a:lnTo>
                  <a:lnTo>
                    <a:pt x="469" y="5279"/>
                  </a:lnTo>
                  <a:lnTo>
                    <a:pt x="535" y="5271"/>
                  </a:lnTo>
                  <a:lnTo>
                    <a:pt x="599" y="5262"/>
                  </a:lnTo>
                  <a:lnTo>
                    <a:pt x="660" y="5254"/>
                  </a:lnTo>
                  <a:lnTo>
                    <a:pt x="717" y="5247"/>
                  </a:lnTo>
                  <a:lnTo>
                    <a:pt x="767" y="5240"/>
                  </a:lnTo>
                  <a:lnTo>
                    <a:pt x="810" y="5235"/>
                  </a:lnTo>
                  <a:lnTo>
                    <a:pt x="841" y="5231"/>
                  </a:lnTo>
                  <a:lnTo>
                    <a:pt x="863" y="5228"/>
                  </a:lnTo>
                  <a:lnTo>
                    <a:pt x="870" y="5227"/>
                  </a:lnTo>
                  <a:lnTo>
                    <a:pt x="870" y="411"/>
                  </a:lnTo>
                  <a:close/>
                </a:path>
              </a:pathLst>
            </a:custGeom>
            <a:grpFill/>
            <a:ln w="9525">
              <a:noFill/>
              <a:round/>
              <a:headEnd/>
              <a:tailEnd/>
            </a:ln>
          </p:spPr>
          <p:txBody>
            <a:bodyPr/>
            <a:lstStyle/>
            <a:p>
              <a:endParaRPr lang="da-DK"/>
            </a:p>
          </p:txBody>
        </p:sp>
      </p:grpSp>
    </p:spTree>
    <p:extLst>
      <p:ext uri="{BB962C8B-B14F-4D97-AF65-F5344CB8AC3E}">
        <p14:creationId xmlns:p14="http://schemas.microsoft.com/office/powerpoint/2010/main" val="346009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ontakt mig lill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A2009C2-C200-4E77-8430-1E3525DD662D}"/>
              </a:ext>
            </a:extLst>
          </p:cNvPr>
          <p:cNvSpPr/>
          <p:nvPr userDrawn="1"/>
        </p:nvSpPr>
        <p:spPr>
          <a:xfrm>
            <a:off x="0" y="0"/>
            <a:ext cx="4053072"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B10B7E77-2B35-45DC-9742-7B622F40926B}"/>
              </a:ext>
            </a:extLst>
          </p:cNvPr>
          <p:cNvSpPr txBox="1"/>
          <p:nvPr userDrawn="1"/>
        </p:nvSpPr>
        <p:spPr>
          <a:xfrm>
            <a:off x="4427984" y="483518"/>
            <a:ext cx="2880320" cy="523220"/>
          </a:xfrm>
          <a:prstGeom prst="rect">
            <a:avLst/>
          </a:prstGeom>
          <a:noFill/>
        </p:spPr>
        <p:txBody>
          <a:bodyPr wrap="square" rtlCol="0">
            <a:spAutoFit/>
          </a:bodyPr>
          <a:lstStyle/>
          <a:p>
            <a:r>
              <a:rPr lang="da-DK" sz="2800" b="0" dirty="0"/>
              <a:t>Kontakt mig:</a:t>
            </a:r>
          </a:p>
        </p:txBody>
      </p:sp>
      <p:sp>
        <p:nvSpPr>
          <p:cNvPr id="9" name="Pladsholder til billede 8">
            <a:extLst>
              <a:ext uri="{FF2B5EF4-FFF2-40B4-BE49-F238E27FC236}">
                <a16:creationId xmlns:a16="http://schemas.microsoft.com/office/drawing/2014/main" id="{FBD1DBEB-C999-41B7-B816-8264E6DE7C82}"/>
              </a:ext>
            </a:extLst>
          </p:cNvPr>
          <p:cNvSpPr>
            <a:spLocks noGrp="1"/>
          </p:cNvSpPr>
          <p:nvPr>
            <p:ph type="pic" sz="quarter" idx="15"/>
          </p:nvPr>
        </p:nvSpPr>
        <p:spPr>
          <a:xfrm>
            <a:off x="693738" y="893763"/>
            <a:ext cx="2582118" cy="2851068"/>
          </a:xfrm>
          <a:solidFill>
            <a:schemeClr val="bg2">
              <a:lumMod val="85000"/>
            </a:schemeClr>
          </a:solidFill>
        </p:spPr>
        <p:txBody>
          <a:bodyPr/>
          <a:lstStyle/>
          <a:p>
            <a:endParaRPr lang="da-DK"/>
          </a:p>
        </p:txBody>
      </p:sp>
      <p:grpSp>
        <p:nvGrpSpPr>
          <p:cNvPr id="10" name="Gruppe 9">
            <a:extLst>
              <a:ext uri="{FF2B5EF4-FFF2-40B4-BE49-F238E27FC236}">
                <a16:creationId xmlns:a16="http://schemas.microsoft.com/office/drawing/2014/main" id="{34B6FD2E-6A87-4F74-A8F8-19804EEF6476}"/>
              </a:ext>
            </a:extLst>
          </p:cNvPr>
          <p:cNvGrpSpPr/>
          <p:nvPr userDrawn="1"/>
        </p:nvGrpSpPr>
        <p:grpSpPr>
          <a:xfrm>
            <a:off x="4427984" y="1419622"/>
            <a:ext cx="3337188" cy="2634876"/>
            <a:chOff x="4488006" y="1236908"/>
            <a:chExt cx="3337188" cy="2634876"/>
          </a:xfrm>
        </p:grpSpPr>
        <p:grpSp>
          <p:nvGrpSpPr>
            <p:cNvPr id="11" name="Gruppe 10">
              <a:extLst>
                <a:ext uri="{FF2B5EF4-FFF2-40B4-BE49-F238E27FC236}">
                  <a16:creationId xmlns:a16="http://schemas.microsoft.com/office/drawing/2014/main" id="{877EE139-723A-4706-81FD-A4D87D87D839}"/>
                </a:ext>
              </a:extLst>
            </p:cNvPr>
            <p:cNvGrpSpPr/>
            <p:nvPr userDrawn="1"/>
          </p:nvGrpSpPr>
          <p:grpSpPr>
            <a:xfrm>
              <a:off x="4488006" y="1236908"/>
              <a:ext cx="577846" cy="2162681"/>
              <a:chOff x="4485113" y="1254653"/>
              <a:chExt cx="577846" cy="2162681"/>
            </a:xfrm>
          </p:grpSpPr>
          <p:pic>
            <p:nvPicPr>
              <p:cNvPr id="17" name="Billede 16">
                <a:extLst>
                  <a:ext uri="{FF2B5EF4-FFF2-40B4-BE49-F238E27FC236}">
                    <a16:creationId xmlns:a16="http://schemas.microsoft.com/office/drawing/2014/main" id="{A46EEE0C-ED54-4261-96D8-8361D62218FE}"/>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5113" y="1254653"/>
                <a:ext cx="574953" cy="574953"/>
              </a:xfrm>
              <a:prstGeom prst="rect">
                <a:avLst/>
              </a:prstGeom>
            </p:spPr>
          </p:pic>
          <p:pic>
            <p:nvPicPr>
              <p:cNvPr id="18" name="Billede 17">
                <a:extLst>
                  <a:ext uri="{FF2B5EF4-FFF2-40B4-BE49-F238E27FC236}">
                    <a16:creationId xmlns:a16="http://schemas.microsoft.com/office/drawing/2014/main" id="{5D9B6ECC-F1D0-470A-AA1C-993340110BFE}"/>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5113" y="2842318"/>
                <a:ext cx="575017" cy="575016"/>
              </a:xfrm>
              <a:prstGeom prst="rect">
                <a:avLst/>
              </a:prstGeom>
            </p:spPr>
          </p:pic>
          <p:pic>
            <p:nvPicPr>
              <p:cNvPr id="19" name="Billede 18">
                <a:extLst>
                  <a:ext uri="{FF2B5EF4-FFF2-40B4-BE49-F238E27FC236}">
                    <a16:creationId xmlns:a16="http://schemas.microsoft.com/office/drawing/2014/main" id="{6EF1DF13-62CB-4E76-856C-9AF62AB04773}"/>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8006" y="2266254"/>
                <a:ext cx="574953" cy="574953"/>
              </a:xfrm>
              <a:prstGeom prst="rect">
                <a:avLst/>
              </a:prstGeom>
            </p:spPr>
          </p:pic>
          <p:pic>
            <p:nvPicPr>
              <p:cNvPr id="20" name="Billede 19">
                <a:extLst>
                  <a:ext uri="{FF2B5EF4-FFF2-40B4-BE49-F238E27FC236}">
                    <a16:creationId xmlns:a16="http://schemas.microsoft.com/office/drawing/2014/main" id="{8321A6F4-2251-45D3-9EDC-30D55C77BC6D}"/>
                  </a:ext>
                </a:extLst>
              </p:cNvPr>
              <p:cNvPicPr>
                <a:picLocks noChangeAspect="1"/>
              </p:cNvPicPr>
              <p:nvPr/>
            </p:nvPicPr>
            <p:blipFill rotWithShape="1">
              <a:blip r:embed="rId5" cstate="print">
                <a:duotone>
                  <a:schemeClr val="bg2">
                    <a:shade val="45000"/>
                    <a:satMod val="135000"/>
                  </a:schemeClr>
                  <a:prstClr val="white"/>
                </a:duotone>
                <a:extLst>
                  <a:ext uri="{28A0092B-C50C-407E-A947-70E740481C1C}">
                    <a14:useLocalDpi xmlns:a14="http://schemas.microsoft.com/office/drawing/2010/main" val="0"/>
                  </a:ext>
                </a:extLst>
              </a:blip>
              <a:srcRect t="11113"/>
              <a:stretch/>
            </p:blipFill>
            <p:spPr>
              <a:xfrm>
                <a:off x="4485113" y="1830717"/>
                <a:ext cx="574953" cy="511062"/>
              </a:xfrm>
              <a:prstGeom prst="rect">
                <a:avLst/>
              </a:prstGeom>
            </p:spPr>
          </p:pic>
        </p:grpSp>
        <p:sp>
          <p:nvSpPr>
            <p:cNvPr id="12" name="Tekstfelt 11">
              <a:extLst>
                <a:ext uri="{FF2B5EF4-FFF2-40B4-BE49-F238E27FC236}">
                  <a16:creationId xmlns:a16="http://schemas.microsoft.com/office/drawing/2014/main" id="{79D3E380-ACE4-4502-8DE6-8725CA5BCE10}"/>
                </a:ext>
              </a:extLst>
            </p:cNvPr>
            <p:cNvSpPr txBox="1"/>
            <p:nvPr userDrawn="1"/>
          </p:nvSpPr>
          <p:spPr>
            <a:xfrm>
              <a:off x="5167414" y="2371588"/>
              <a:ext cx="2376264" cy="307777"/>
            </a:xfrm>
            <a:prstGeom prst="rect">
              <a:avLst/>
            </a:prstGeom>
            <a:noFill/>
          </p:spPr>
          <p:txBody>
            <a:bodyPr wrap="square" rtlCol="0">
              <a:spAutoFit/>
            </a:bodyPr>
            <a:lstStyle/>
            <a:p>
              <a:r>
                <a:rPr lang="da-DK" sz="1400" dirty="0"/>
                <a:t>7023 0022</a:t>
              </a:r>
            </a:p>
          </p:txBody>
        </p:sp>
        <p:sp>
          <p:nvSpPr>
            <p:cNvPr id="13" name="Tekstfelt 12">
              <a:extLst>
                <a:ext uri="{FF2B5EF4-FFF2-40B4-BE49-F238E27FC236}">
                  <a16:creationId xmlns:a16="http://schemas.microsoft.com/office/drawing/2014/main" id="{C28545A1-BA27-4598-A661-58CB912D2E4B}"/>
                </a:ext>
              </a:extLst>
            </p:cNvPr>
            <p:cNvSpPr txBox="1"/>
            <p:nvPr userDrawn="1"/>
          </p:nvSpPr>
          <p:spPr>
            <a:xfrm>
              <a:off x="5167413" y="2856315"/>
              <a:ext cx="2657781" cy="523220"/>
            </a:xfrm>
            <a:prstGeom prst="rect">
              <a:avLst/>
            </a:prstGeom>
            <a:noFill/>
          </p:spPr>
          <p:txBody>
            <a:bodyPr wrap="square" rtlCol="0">
              <a:spAutoFit/>
            </a:bodyPr>
            <a:lstStyle/>
            <a:p>
              <a:r>
                <a:rPr lang="da-DK" sz="1400" dirty="0"/>
                <a:t>Folke </a:t>
              </a:r>
              <a:r>
                <a:rPr lang="da-DK" sz="1400" dirty="0" err="1"/>
                <a:t>Bernadottes</a:t>
              </a:r>
              <a:r>
                <a:rPr lang="da-DK" sz="1400" dirty="0"/>
                <a:t> Allé 45 2100 København Ø</a:t>
              </a:r>
            </a:p>
          </p:txBody>
        </p:sp>
        <p:grpSp>
          <p:nvGrpSpPr>
            <p:cNvPr id="14" name="Gruppe 13">
              <a:extLst>
                <a:ext uri="{FF2B5EF4-FFF2-40B4-BE49-F238E27FC236}">
                  <a16:creationId xmlns:a16="http://schemas.microsoft.com/office/drawing/2014/main" id="{D6B4C993-5BB1-40FB-BB91-2D5F164C9065}"/>
                </a:ext>
              </a:extLst>
            </p:cNvPr>
            <p:cNvGrpSpPr/>
            <p:nvPr userDrawn="1"/>
          </p:nvGrpSpPr>
          <p:grpSpPr>
            <a:xfrm>
              <a:off x="4488006" y="3397148"/>
              <a:ext cx="3055672" cy="474636"/>
              <a:chOff x="4488006" y="3415594"/>
              <a:chExt cx="3055672" cy="474636"/>
            </a:xfrm>
          </p:grpSpPr>
          <p:pic>
            <p:nvPicPr>
              <p:cNvPr id="15" name="Billede 14">
                <a:extLst>
                  <a:ext uri="{FF2B5EF4-FFF2-40B4-BE49-F238E27FC236}">
                    <a16:creationId xmlns:a16="http://schemas.microsoft.com/office/drawing/2014/main" id="{A0E339B0-BF21-4841-8A8D-69671AA96BD7}"/>
                  </a:ext>
                </a:extLst>
              </p:cNvPr>
              <p:cNvPicPr>
                <a:picLocks noChangeAspect="1"/>
              </p:cNvPicPr>
              <p:nvPr/>
            </p:nvPicPr>
            <p:blipFill rotWithShape="1">
              <a:blip r:embed="rId6" cstate="print">
                <a:duotone>
                  <a:schemeClr val="bg2">
                    <a:shade val="45000"/>
                    <a:satMod val="135000"/>
                  </a:schemeClr>
                  <a:prstClr val="white"/>
                </a:duotone>
                <a:extLst>
                  <a:ext uri="{28A0092B-C50C-407E-A947-70E740481C1C}">
                    <a14:useLocalDpi xmlns:a14="http://schemas.microsoft.com/office/drawing/2010/main" val="0"/>
                  </a:ext>
                </a:extLst>
              </a:blip>
              <a:srcRect b="17448"/>
              <a:stretch/>
            </p:blipFill>
            <p:spPr>
              <a:xfrm>
                <a:off x="4488006" y="3415594"/>
                <a:ext cx="574953" cy="474636"/>
              </a:xfrm>
              <a:prstGeom prst="rect">
                <a:avLst/>
              </a:prstGeom>
            </p:spPr>
          </p:pic>
          <p:sp>
            <p:nvSpPr>
              <p:cNvPr id="16" name="Tekstfelt 15">
                <a:extLst>
                  <a:ext uri="{FF2B5EF4-FFF2-40B4-BE49-F238E27FC236}">
                    <a16:creationId xmlns:a16="http://schemas.microsoft.com/office/drawing/2014/main" id="{B49E95F8-EBA2-4C05-8D2E-87C355B3E79A}"/>
                  </a:ext>
                </a:extLst>
              </p:cNvPr>
              <p:cNvSpPr txBox="1"/>
              <p:nvPr userDrawn="1"/>
            </p:nvSpPr>
            <p:spPr>
              <a:xfrm>
                <a:off x="5167414" y="3580563"/>
                <a:ext cx="2376264" cy="307777"/>
              </a:xfrm>
              <a:prstGeom prst="rect">
                <a:avLst/>
              </a:prstGeom>
              <a:noFill/>
            </p:spPr>
            <p:txBody>
              <a:bodyPr wrap="square" rtlCol="0">
                <a:spAutoFit/>
              </a:bodyPr>
              <a:lstStyle/>
              <a:p>
                <a:r>
                  <a:rPr lang="da-DK" sz="1400" dirty="0"/>
                  <a:t>www.cfl.dk</a:t>
                </a:r>
              </a:p>
            </p:txBody>
          </p:sp>
        </p:grpSp>
      </p:grpSp>
      <p:sp>
        <p:nvSpPr>
          <p:cNvPr id="22" name="Pladsholder til tekst 21">
            <a:extLst>
              <a:ext uri="{FF2B5EF4-FFF2-40B4-BE49-F238E27FC236}">
                <a16:creationId xmlns:a16="http://schemas.microsoft.com/office/drawing/2014/main" id="{2E88D0C2-7DE8-493E-8FE4-3E96E8A5CBEC}"/>
              </a:ext>
            </a:extLst>
          </p:cNvPr>
          <p:cNvSpPr>
            <a:spLocks noGrp="1"/>
          </p:cNvSpPr>
          <p:nvPr>
            <p:ph type="body" sz="quarter" idx="16" hasCustomPrompt="1"/>
          </p:nvPr>
        </p:nvSpPr>
        <p:spPr>
          <a:xfrm>
            <a:off x="5230018" y="1553110"/>
            <a:ext cx="2879725" cy="307975"/>
          </a:xfrm>
        </p:spPr>
        <p:txBody>
          <a:bodyPr anchor="ctr"/>
          <a:lstStyle>
            <a:lvl1pPr marL="0" indent="0">
              <a:buNone/>
              <a:defRPr sz="1400"/>
            </a:lvl1pPr>
          </a:lstStyle>
          <a:p>
            <a:pPr lvl="0"/>
            <a:r>
              <a:rPr lang="en-US" dirty="0" err="1"/>
              <a:t>Skriv</a:t>
            </a:r>
            <a:r>
              <a:rPr lang="en-US" dirty="0"/>
              <a:t> din e-mail</a:t>
            </a:r>
            <a:endParaRPr lang="da-DK" dirty="0"/>
          </a:p>
        </p:txBody>
      </p:sp>
      <p:sp>
        <p:nvSpPr>
          <p:cNvPr id="23" name="Pladsholder til tekst 21">
            <a:extLst>
              <a:ext uri="{FF2B5EF4-FFF2-40B4-BE49-F238E27FC236}">
                <a16:creationId xmlns:a16="http://schemas.microsoft.com/office/drawing/2014/main" id="{36EF4E48-ADEC-460D-9F9A-D94E79EFE190}"/>
              </a:ext>
            </a:extLst>
          </p:cNvPr>
          <p:cNvSpPr>
            <a:spLocks noGrp="1"/>
          </p:cNvSpPr>
          <p:nvPr>
            <p:ph type="body" sz="quarter" idx="17" hasCustomPrompt="1"/>
          </p:nvPr>
        </p:nvSpPr>
        <p:spPr>
          <a:xfrm>
            <a:off x="5230018" y="2077184"/>
            <a:ext cx="2879725" cy="307975"/>
          </a:xfrm>
        </p:spPr>
        <p:txBody>
          <a:bodyPr anchor="ctr"/>
          <a:lstStyle>
            <a:lvl1pPr marL="0" indent="0">
              <a:buNone/>
              <a:defRPr sz="1400"/>
            </a:lvl1pPr>
          </a:lstStyle>
          <a:p>
            <a:pPr lvl="0"/>
            <a:r>
              <a:rPr lang="en-US" dirty="0" err="1"/>
              <a:t>Skriv</a:t>
            </a:r>
            <a:r>
              <a:rPr lang="en-US" dirty="0"/>
              <a:t> </a:t>
            </a:r>
            <a:r>
              <a:rPr lang="en-US" dirty="0" err="1"/>
              <a:t>dit</a:t>
            </a:r>
            <a:r>
              <a:rPr lang="en-US" dirty="0"/>
              <a:t> </a:t>
            </a:r>
            <a:r>
              <a:rPr lang="en-US" dirty="0" err="1"/>
              <a:t>mobil</a:t>
            </a:r>
            <a:r>
              <a:rPr lang="en-US" dirty="0"/>
              <a:t> nr.</a:t>
            </a:r>
            <a:endParaRPr lang="da-DK" dirty="0"/>
          </a:p>
        </p:txBody>
      </p:sp>
      <p:sp>
        <p:nvSpPr>
          <p:cNvPr id="24" name="Pladsholder til indhold 3">
            <a:extLst>
              <a:ext uri="{FF2B5EF4-FFF2-40B4-BE49-F238E27FC236}">
                <a16:creationId xmlns:a16="http://schemas.microsoft.com/office/drawing/2014/main" id="{70F75857-A03B-496E-BDC2-E143AEC79394}"/>
              </a:ext>
            </a:extLst>
          </p:cNvPr>
          <p:cNvSpPr>
            <a:spLocks noGrp="1"/>
          </p:cNvSpPr>
          <p:nvPr>
            <p:ph sz="quarter" idx="18" hasCustomPrompt="1"/>
          </p:nvPr>
        </p:nvSpPr>
        <p:spPr>
          <a:xfrm>
            <a:off x="693739" y="3855054"/>
            <a:ext cx="2582118" cy="737584"/>
          </a:xfrm>
        </p:spPr>
        <p:txBody>
          <a:bodyPr anchor="t"/>
          <a:lstStyle>
            <a:lvl1pPr marL="0" indent="0">
              <a:buNone/>
              <a:defRPr sz="1400" b="0" i="0" u="none">
                <a:solidFill>
                  <a:schemeClr val="bg1"/>
                </a:solidFill>
              </a:defRPr>
            </a:lvl1pPr>
            <a:lvl2pPr>
              <a:defRPr b="0" i="0" u="none"/>
            </a:lvl2pPr>
            <a:lvl3pPr>
              <a:defRPr b="0" i="0" u="none"/>
            </a:lvl3pPr>
            <a:lvl4pPr>
              <a:defRPr b="0" i="0" u="none"/>
            </a:lvl4pPr>
            <a:lvl5pPr>
              <a:defRPr b="0" i="0" u="none"/>
            </a:lvl5pPr>
          </a:lstStyle>
          <a:p>
            <a:pPr lvl="0"/>
            <a:r>
              <a:rPr lang="en-US" dirty="0"/>
              <a:t>[</a:t>
            </a:r>
            <a:r>
              <a:rPr lang="en-US" dirty="0" err="1"/>
              <a:t>Navn</a:t>
            </a:r>
            <a:r>
              <a:rPr lang="en-US" dirty="0"/>
              <a:t>]</a:t>
            </a:r>
            <a:br>
              <a:rPr lang="en-US" dirty="0"/>
            </a:br>
            <a:r>
              <a:rPr lang="en-US" dirty="0"/>
              <a:t>[Title]</a:t>
            </a:r>
          </a:p>
        </p:txBody>
      </p:sp>
      <p:sp>
        <p:nvSpPr>
          <p:cNvPr id="25" name="Pladsholder til billede 4">
            <a:extLst>
              <a:ext uri="{FF2B5EF4-FFF2-40B4-BE49-F238E27FC236}">
                <a16:creationId xmlns:a16="http://schemas.microsoft.com/office/drawing/2014/main" id="{DAC4A3B7-2183-4F8C-AFA9-94A33CB0F344}"/>
              </a:ext>
            </a:extLst>
          </p:cNvPr>
          <p:cNvSpPr>
            <a:spLocks noGrp="1"/>
          </p:cNvSpPr>
          <p:nvPr>
            <p:ph type="pic" sz="quarter" idx="19" hasCustomPrompt="1"/>
          </p:nvPr>
        </p:nvSpPr>
        <p:spPr>
          <a:xfrm>
            <a:off x="7428280" y="549275"/>
            <a:ext cx="1021982" cy="344488"/>
          </a:xfrm>
        </p:spPr>
        <p:txBody>
          <a:bodyPr anchor="ctr"/>
          <a:lstStyle>
            <a:lvl1pPr marL="0" indent="0" algn="ctr">
              <a:buNone/>
              <a:defRPr sz="900"/>
            </a:lvl1pPr>
          </a:lstStyle>
          <a:p>
            <a:r>
              <a:rPr lang="da-DK" sz="900" dirty="0"/>
              <a:t>Kundelogo</a:t>
            </a:r>
            <a:endParaRPr lang="da-DK" dirty="0"/>
          </a:p>
        </p:txBody>
      </p:sp>
    </p:spTree>
    <p:extLst>
      <p:ext uri="{BB962C8B-B14F-4D97-AF65-F5344CB8AC3E}">
        <p14:creationId xmlns:p14="http://schemas.microsoft.com/office/powerpoint/2010/main" val="352683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ontakt mig sor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A2009C2-C200-4E77-8430-1E3525DD662D}"/>
              </a:ext>
            </a:extLst>
          </p:cNvPr>
          <p:cNvSpPr/>
          <p:nvPr userDrawn="1"/>
        </p:nvSpPr>
        <p:spPr>
          <a:xfrm>
            <a:off x="0" y="0"/>
            <a:ext cx="4053072"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B10B7E77-2B35-45DC-9742-7B622F40926B}"/>
              </a:ext>
            </a:extLst>
          </p:cNvPr>
          <p:cNvSpPr txBox="1"/>
          <p:nvPr userDrawn="1"/>
        </p:nvSpPr>
        <p:spPr>
          <a:xfrm>
            <a:off x="4427984" y="483518"/>
            <a:ext cx="2880320" cy="523220"/>
          </a:xfrm>
          <a:prstGeom prst="rect">
            <a:avLst/>
          </a:prstGeom>
          <a:noFill/>
        </p:spPr>
        <p:txBody>
          <a:bodyPr wrap="square" rtlCol="0">
            <a:spAutoFit/>
          </a:bodyPr>
          <a:lstStyle/>
          <a:p>
            <a:r>
              <a:rPr lang="da-DK" sz="2800" b="0" dirty="0"/>
              <a:t>Kontakt mig:</a:t>
            </a:r>
          </a:p>
        </p:txBody>
      </p:sp>
      <p:sp>
        <p:nvSpPr>
          <p:cNvPr id="9" name="Pladsholder til billede 8">
            <a:extLst>
              <a:ext uri="{FF2B5EF4-FFF2-40B4-BE49-F238E27FC236}">
                <a16:creationId xmlns:a16="http://schemas.microsoft.com/office/drawing/2014/main" id="{FBD1DBEB-C999-41B7-B816-8264E6DE7C82}"/>
              </a:ext>
            </a:extLst>
          </p:cNvPr>
          <p:cNvSpPr>
            <a:spLocks noGrp="1"/>
          </p:cNvSpPr>
          <p:nvPr>
            <p:ph type="pic" sz="quarter" idx="15"/>
          </p:nvPr>
        </p:nvSpPr>
        <p:spPr>
          <a:xfrm>
            <a:off x="693738" y="893763"/>
            <a:ext cx="2582118" cy="2851068"/>
          </a:xfrm>
          <a:solidFill>
            <a:schemeClr val="bg2">
              <a:lumMod val="85000"/>
            </a:schemeClr>
          </a:solidFill>
        </p:spPr>
        <p:txBody>
          <a:bodyPr/>
          <a:lstStyle/>
          <a:p>
            <a:endParaRPr lang="da-DK"/>
          </a:p>
        </p:txBody>
      </p:sp>
      <p:grpSp>
        <p:nvGrpSpPr>
          <p:cNvPr id="10" name="Gruppe 9">
            <a:extLst>
              <a:ext uri="{FF2B5EF4-FFF2-40B4-BE49-F238E27FC236}">
                <a16:creationId xmlns:a16="http://schemas.microsoft.com/office/drawing/2014/main" id="{34B6FD2E-6A87-4F74-A8F8-19804EEF6476}"/>
              </a:ext>
            </a:extLst>
          </p:cNvPr>
          <p:cNvGrpSpPr/>
          <p:nvPr userDrawn="1"/>
        </p:nvGrpSpPr>
        <p:grpSpPr>
          <a:xfrm>
            <a:off x="4427984" y="1419622"/>
            <a:ext cx="3337188" cy="2634876"/>
            <a:chOff x="4488006" y="1236908"/>
            <a:chExt cx="3337188" cy="2634876"/>
          </a:xfrm>
        </p:grpSpPr>
        <p:grpSp>
          <p:nvGrpSpPr>
            <p:cNvPr id="11" name="Gruppe 10">
              <a:extLst>
                <a:ext uri="{FF2B5EF4-FFF2-40B4-BE49-F238E27FC236}">
                  <a16:creationId xmlns:a16="http://schemas.microsoft.com/office/drawing/2014/main" id="{877EE139-723A-4706-81FD-A4D87D87D839}"/>
                </a:ext>
              </a:extLst>
            </p:cNvPr>
            <p:cNvGrpSpPr/>
            <p:nvPr userDrawn="1"/>
          </p:nvGrpSpPr>
          <p:grpSpPr>
            <a:xfrm>
              <a:off x="4488006" y="1236908"/>
              <a:ext cx="577846" cy="2162681"/>
              <a:chOff x="4485113" y="1254653"/>
              <a:chExt cx="577846" cy="2162681"/>
            </a:xfrm>
          </p:grpSpPr>
          <p:pic>
            <p:nvPicPr>
              <p:cNvPr id="17" name="Billede 16">
                <a:extLst>
                  <a:ext uri="{FF2B5EF4-FFF2-40B4-BE49-F238E27FC236}">
                    <a16:creationId xmlns:a16="http://schemas.microsoft.com/office/drawing/2014/main" id="{A46EEE0C-ED54-4261-96D8-8361D62218FE}"/>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5113" y="1254653"/>
                <a:ext cx="574953" cy="574953"/>
              </a:xfrm>
              <a:prstGeom prst="rect">
                <a:avLst/>
              </a:prstGeom>
            </p:spPr>
          </p:pic>
          <p:pic>
            <p:nvPicPr>
              <p:cNvPr id="18" name="Billede 17">
                <a:extLst>
                  <a:ext uri="{FF2B5EF4-FFF2-40B4-BE49-F238E27FC236}">
                    <a16:creationId xmlns:a16="http://schemas.microsoft.com/office/drawing/2014/main" id="{5D9B6ECC-F1D0-470A-AA1C-993340110BFE}"/>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5113" y="2842318"/>
                <a:ext cx="575017" cy="575016"/>
              </a:xfrm>
              <a:prstGeom prst="rect">
                <a:avLst/>
              </a:prstGeom>
            </p:spPr>
          </p:pic>
          <p:pic>
            <p:nvPicPr>
              <p:cNvPr id="19" name="Billede 18">
                <a:extLst>
                  <a:ext uri="{FF2B5EF4-FFF2-40B4-BE49-F238E27FC236}">
                    <a16:creationId xmlns:a16="http://schemas.microsoft.com/office/drawing/2014/main" id="{6EF1DF13-62CB-4E76-856C-9AF62AB04773}"/>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8006" y="2266254"/>
                <a:ext cx="574953" cy="574953"/>
              </a:xfrm>
              <a:prstGeom prst="rect">
                <a:avLst/>
              </a:prstGeom>
            </p:spPr>
          </p:pic>
          <p:pic>
            <p:nvPicPr>
              <p:cNvPr id="20" name="Billede 19">
                <a:extLst>
                  <a:ext uri="{FF2B5EF4-FFF2-40B4-BE49-F238E27FC236}">
                    <a16:creationId xmlns:a16="http://schemas.microsoft.com/office/drawing/2014/main" id="{8321A6F4-2251-45D3-9EDC-30D55C77BC6D}"/>
                  </a:ext>
                </a:extLst>
              </p:cNvPr>
              <p:cNvPicPr>
                <a:picLocks noChangeAspect="1"/>
              </p:cNvPicPr>
              <p:nvPr/>
            </p:nvPicPr>
            <p:blipFill rotWithShape="1">
              <a:blip r:embed="rId5" cstate="print">
                <a:duotone>
                  <a:schemeClr val="bg2">
                    <a:shade val="45000"/>
                    <a:satMod val="135000"/>
                  </a:schemeClr>
                  <a:prstClr val="white"/>
                </a:duotone>
                <a:extLst>
                  <a:ext uri="{28A0092B-C50C-407E-A947-70E740481C1C}">
                    <a14:useLocalDpi xmlns:a14="http://schemas.microsoft.com/office/drawing/2010/main" val="0"/>
                  </a:ext>
                </a:extLst>
              </a:blip>
              <a:srcRect t="11113"/>
              <a:stretch/>
            </p:blipFill>
            <p:spPr>
              <a:xfrm>
                <a:off x="4485113" y="1830717"/>
                <a:ext cx="574953" cy="511062"/>
              </a:xfrm>
              <a:prstGeom prst="rect">
                <a:avLst/>
              </a:prstGeom>
            </p:spPr>
          </p:pic>
        </p:grpSp>
        <p:sp>
          <p:nvSpPr>
            <p:cNvPr id="12" name="Tekstfelt 11">
              <a:extLst>
                <a:ext uri="{FF2B5EF4-FFF2-40B4-BE49-F238E27FC236}">
                  <a16:creationId xmlns:a16="http://schemas.microsoft.com/office/drawing/2014/main" id="{79D3E380-ACE4-4502-8DE6-8725CA5BCE10}"/>
                </a:ext>
              </a:extLst>
            </p:cNvPr>
            <p:cNvSpPr txBox="1"/>
            <p:nvPr userDrawn="1"/>
          </p:nvSpPr>
          <p:spPr>
            <a:xfrm>
              <a:off x="5167414" y="2371588"/>
              <a:ext cx="2376264" cy="307777"/>
            </a:xfrm>
            <a:prstGeom prst="rect">
              <a:avLst/>
            </a:prstGeom>
            <a:noFill/>
          </p:spPr>
          <p:txBody>
            <a:bodyPr wrap="square" rtlCol="0">
              <a:spAutoFit/>
            </a:bodyPr>
            <a:lstStyle/>
            <a:p>
              <a:r>
                <a:rPr lang="da-DK" sz="1400" dirty="0"/>
                <a:t>7023 0022</a:t>
              </a:r>
            </a:p>
          </p:txBody>
        </p:sp>
        <p:sp>
          <p:nvSpPr>
            <p:cNvPr id="13" name="Tekstfelt 12">
              <a:extLst>
                <a:ext uri="{FF2B5EF4-FFF2-40B4-BE49-F238E27FC236}">
                  <a16:creationId xmlns:a16="http://schemas.microsoft.com/office/drawing/2014/main" id="{C28545A1-BA27-4598-A661-58CB912D2E4B}"/>
                </a:ext>
              </a:extLst>
            </p:cNvPr>
            <p:cNvSpPr txBox="1"/>
            <p:nvPr userDrawn="1"/>
          </p:nvSpPr>
          <p:spPr>
            <a:xfrm>
              <a:off x="5167413" y="2856315"/>
              <a:ext cx="2657781" cy="523220"/>
            </a:xfrm>
            <a:prstGeom prst="rect">
              <a:avLst/>
            </a:prstGeom>
            <a:noFill/>
          </p:spPr>
          <p:txBody>
            <a:bodyPr wrap="square" rtlCol="0">
              <a:spAutoFit/>
            </a:bodyPr>
            <a:lstStyle/>
            <a:p>
              <a:r>
                <a:rPr lang="da-DK" sz="1400" dirty="0"/>
                <a:t>Folke </a:t>
              </a:r>
              <a:r>
                <a:rPr lang="da-DK" sz="1400" dirty="0" err="1"/>
                <a:t>Bernadottes</a:t>
              </a:r>
              <a:r>
                <a:rPr lang="da-DK" sz="1400" dirty="0"/>
                <a:t> Allé 45 2100 København Ø</a:t>
              </a:r>
            </a:p>
          </p:txBody>
        </p:sp>
        <p:grpSp>
          <p:nvGrpSpPr>
            <p:cNvPr id="14" name="Gruppe 13">
              <a:extLst>
                <a:ext uri="{FF2B5EF4-FFF2-40B4-BE49-F238E27FC236}">
                  <a16:creationId xmlns:a16="http://schemas.microsoft.com/office/drawing/2014/main" id="{D6B4C993-5BB1-40FB-BB91-2D5F164C9065}"/>
                </a:ext>
              </a:extLst>
            </p:cNvPr>
            <p:cNvGrpSpPr/>
            <p:nvPr userDrawn="1"/>
          </p:nvGrpSpPr>
          <p:grpSpPr>
            <a:xfrm>
              <a:off x="4488006" y="3397148"/>
              <a:ext cx="3055672" cy="474636"/>
              <a:chOff x="4488006" y="3415594"/>
              <a:chExt cx="3055672" cy="474636"/>
            </a:xfrm>
          </p:grpSpPr>
          <p:pic>
            <p:nvPicPr>
              <p:cNvPr id="15" name="Billede 14">
                <a:extLst>
                  <a:ext uri="{FF2B5EF4-FFF2-40B4-BE49-F238E27FC236}">
                    <a16:creationId xmlns:a16="http://schemas.microsoft.com/office/drawing/2014/main" id="{A0E339B0-BF21-4841-8A8D-69671AA96BD7}"/>
                  </a:ext>
                </a:extLst>
              </p:cNvPr>
              <p:cNvPicPr>
                <a:picLocks noChangeAspect="1"/>
              </p:cNvPicPr>
              <p:nvPr/>
            </p:nvPicPr>
            <p:blipFill rotWithShape="1">
              <a:blip r:embed="rId6" cstate="print">
                <a:duotone>
                  <a:schemeClr val="bg2">
                    <a:shade val="45000"/>
                    <a:satMod val="135000"/>
                  </a:schemeClr>
                  <a:prstClr val="white"/>
                </a:duotone>
                <a:extLst>
                  <a:ext uri="{28A0092B-C50C-407E-A947-70E740481C1C}">
                    <a14:useLocalDpi xmlns:a14="http://schemas.microsoft.com/office/drawing/2010/main" val="0"/>
                  </a:ext>
                </a:extLst>
              </a:blip>
              <a:srcRect b="17448"/>
              <a:stretch/>
            </p:blipFill>
            <p:spPr>
              <a:xfrm>
                <a:off x="4488006" y="3415594"/>
                <a:ext cx="574953" cy="474636"/>
              </a:xfrm>
              <a:prstGeom prst="rect">
                <a:avLst/>
              </a:prstGeom>
            </p:spPr>
          </p:pic>
          <p:sp>
            <p:nvSpPr>
              <p:cNvPr id="16" name="Tekstfelt 15">
                <a:extLst>
                  <a:ext uri="{FF2B5EF4-FFF2-40B4-BE49-F238E27FC236}">
                    <a16:creationId xmlns:a16="http://schemas.microsoft.com/office/drawing/2014/main" id="{B49E95F8-EBA2-4C05-8D2E-87C355B3E79A}"/>
                  </a:ext>
                </a:extLst>
              </p:cNvPr>
              <p:cNvSpPr txBox="1"/>
              <p:nvPr userDrawn="1"/>
            </p:nvSpPr>
            <p:spPr>
              <a:xfrm>
                <a:off x="5167414" y="3580563"/>
                <a:ext cx="2376264" cy="307777"/>
              </a:xfrm>
              <a:prstGeom prst="rect">
                <a:avLst/>
              </a:prstGeom>
              <a:noFill/>
            </p:spPr>
            <p:txBody>
              <a:bodyPr wrap="square" rtlCol="0">
                <a:spAutoFit/>
              </a:bodyPr>
              <a:lstStyle/>
              <a:p>
                <a:r>
                  <a:rPr lang="da-DK" sz="1400" dirty="0"/>
                  <a:t>www.cfl.dk</a:t>
                </a:r>
              </a:p>
            </p:txBody>
          </p:sp>
        </p:grpSp>
      </p:grpSp>
      <p:sp>
        <p:nvSpPr>
          <p:cNvPr id="22" name="Pladsholder til tekst 21">
            <a:extLst>
              <a:ext uri="{FF2B5EF4-FFF2-40B4-BE49-F238E27FC236}">
                <a16:creationId xmlns:a16="http://schemas.microsoft.com/office/drawing/2014/main" id="{2E88D0C2-7DE8-493E-8FE4-3E96E8A5CBEC}"/>
              </a:ext>
            </a:extLst>
          </p:cNvPr>
          <p:cNvSpPr>
            <a:spLocks noGrp="1"/>
          </p:cNvSpPr>
          <p:nvPr>
            <p:ph type="body" sz="quarter" idx="16" hasCustomPrompt="1"/>
          </p:nvPr>
        </p:nvSpPr>
        <p:spPr>
          <a:xfrm>
            <a:off x="5230018" y="1553110"/>
            <a:ext cx="2879725" cy="307975"/>
          </a:xfrm>
        </p:spPr>
        <p:txBody>
          <a:bodyPr anchor="ctr"/>
          <a:lstStyle>
            <a:lvl1pPr marL="0" indent="0">
              <a:buNone/>
              <a:defRPr sz="1400"/>
            </a:lvl1pPr>
          </a:lstStyle>
          <a:p>
            <a:pPr lvl="0"/>
            <a:r>
              <a:rPr lang="en-US" dirty="0" err="1"/>
              <a:t>Skriv</a:t>
            </a:r>
            <a:r>
              <a:rPr lang="en-US" dirty="0"/>
              <a:t> din e-mail</a:t>
            </a:r>
            <a:endParaRPr lang="da-DK" dirty="0"/>
          </a:p>
        </p:txBody>
      </p:sp>
      <p:sp>
        <p:nvSpPr>
          <p:cNvPr id="23" name="Pladsholder til tekst 21">
            <a:extLst>
              <a:ext uri="{FF2B5EF4-FFF2-40B4-BE49-F238E27FC236}">
                <a16:creationId xmlns:a16="http://schemas.microsoft.com/office/drawing/2014/main" id="{36EF4E48-ADEC-460D-9F9A-D94E79EFE190}"/>
              </a:ext>
            </a:extLst>
          </p:cNvPr>
          <p:cNvSpPr>
            <a:spLocks noGrp="1"/>
          </p:cNvSpPr>
          <p:nvPr>
            <p:ph type="body" sz="quarter" idx="17" hasCustomPrompt="1"/>
          </p:nvPr>
        </p:nvSpPr>
        <p:spPr>
          <a:xfrm>
            <a:off x="5230018" y="2077184"/>
            <a:ext cx="2879725" cy="307975"/>
          </a:xfrm>
        </p:spPr>
        <p:txBody>
          <a:bodyPr anchor="ctr"/>
          <a:lstStyle>
            <a:lvl1pPr marL="0" indent="0">
              <a:buNone/>
              <a:defRPr sz="1400"/>
            </a:lvl1pPr>
          </a:lstStyle>
          <a:p>
            <a:pPr lvl="0"/>
            <a:r>
              <a:rPr lang="en-US" dirty="0" err="1"/>
              <a:t>Skriv</a:t>
            </a:r>
            <a:r>
              <a:rPr lang="en-US" dirty="0"/>
              <a:t> </a:t>
            </a:r>
            <a:r>
              <a:rPr lang="en-US" dirty="0" err="1"/>
              <a:t>dit</a:t>
            </a:r>
            <a:r>
              <a:rPr lang="en-US" dirty="0"/>
              <a:t> </a:t>
            </a:r>
            <a:r>
              <a:rPr lang="en-US" dirty="0" err="1"/>
              <a:t>mobil</a:t>
            </a:r>
            <a:r>
              <a:rPr lang="en-US" dirty="0"/>
              <a:t> nr.</a:t>
            </a:r>
            <a:endParaRPr lang="da-DK" dirty="0"/>
          </a:p>
        </p:txBody>
      </p:sp>
      <p:sp>
        <p:nvSpPr>
          <p:cNvPr id="24" name="Pladsholder til indhold 3">
            <a:extLst>
              <a:ext uri="{FF2B5EF4-FFF2-40B4-BE49-F238E27FC236}">
                <a16:creationId xmlns:a16="http://schemas.microsoft.com/office/drawing/2014/main" id="{70F75857-A03B-496E-BDC2-E143AEC79394}"/>
              </a:ext>
            </a:extLst>
          </p:cNvPr>
          <p:cNvSpPr>
            <a:spLocks noGrp="1"/>
          </p:cNvSpPr>
          <p:nvPr>
            <p:ph sz="quarter" idx="18" hasCustomPrompt="1"/>
          </p:nvPr>
        </p:nvSpPr>
        <p:spPr>
          <a:xfrm>
            <a:off x="693739" y="3855054"/>
            <a:ext cx="2582118" cy="737584"/>
          </a:xfrm>
        </p:spPr>
        <p:txBody>
          <a:bodyPr anchor="t"/>
          <a:lstStyle>
            <a:lvl1pPr marL="0" indent="0">
              <a:buNone/>
              <a:defRPr sz="1400" b="0" i="0" u="none">
                <a:solidFill>
                  <a:schemeClr val="bg1"/>
                </a:solidFill>
              </a:defRPr>
            </a:lvl1pPr>
            <a:lvl2pPr>
              <a:defRPr b="0" i="0" u="none"/>
            </a:lvl2pPr>
            <a:lvl3pPr>
              <a:defRPr b="0" i="0" u="none"/>
            </a:lvl3pPr>
            <a:lvl4pPr>
              <a:defRPr b="0" i="0" u="none"/>
            </a:lvl4pPr>
            <a:lvl5pPr>
              <a:defRPr b="0" i="0" u="none"/>
            </a:lvl5pPr>
          </a:lstStyle>
          <a:p>
            <a:pPr lvl="0"/>
            <a:r>
              <a:rPr lang="en-US" dirty="0"/>
              <a:t>[</a:t>
            </a:r>
            <a:r>
              <a:rPr lang="en-US" dirty="0" err="1"/>
              <a:t>Navn</a:t>
            </a:r>
            <a:r>
              <a:rPr lang="en-US" dirty="0"/>
              <a:t>]</a:t>
            </a:r>
            <a:br>
              <a:rPr lang="en-US" dirty="0"/>
            </a:br>
            <a:r>
              <a:rPr lang="en-US" dirty="0"/>
              <a:t>[Title]</a:t>
            </a:r>
          </a:p>
        </p:txBody>
      </p:sp>
      <p:sp>
        <p:nvSpPr>
          <p:cNvPr id="25" name="Pladsholder til billede 4">
            <a:extLst>
              <a:ext uri="{FF2B5EF4-FFF2-40B4-BE49-F238E27FC236}">
                <a16:creationId xmlns:a16="http://schemas.microsoft.com/office/drawing/2014/main" id="{15F55492-BA1F-4F4D-97AA-D72AD7FBD287}"/>
              </a:ext>
            </a:extLst>
          </p:cNvPr>
          <p:cNvSpPr>
            <a:spLocks noGrp="1"/>
          </p:cNvSpPr>
          <p:nvPr>
            <p:ph type="pic" sz="quarter" idx="19" hasCustomPrompt="1"/>
          </p:nvPr>
        </p:nvSpPr>
        <p:spPr>
          <a:xfrm>
            <a:off x="7428280" y="549275"/>
            <a:ext cx="1021982" cy="344488"/>
          </a:xfrm>
        </p:spPr>
        <p:txBody>
          <a:bodyPr anchor="ctr"/>
          <a:lstStyle>
            <a:lvl1pPr marL="0" indent="0" algn="ctr">
              <a:buNone/>
              <a:defRPr sz="900"/>
            </a:lvl1pPr>
          </a:lstStyle>
          <a:p>
            <a:r>
              <a:rPr lang="da-DK" sz="900" dirty="0"/>
              <a:t>Kundelogo</a:t>
            </a:r>
            <a:endParaRPr lang="da-DK" dirty="0"/>
          </a:p>
        </p:txBody>
      </p:sp>
    </p:spTree>
    <p:extLst>
      <p:ext uri="{BB962C8B-B14F-4D97-AF65-F5344CB8AC3E}">
        <p14:creationId xmlns:p14="http://schemas.microsoft.com/office/powerpoint/2010/main" val="3031512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ontakt mig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A2009C2-C200-4E77-8430-1E3525DD662D}"/>
              </a:ext>
            </a:extLst>
          </p:cNvPr>
          <p:cNvSpPr/>
          <p:nvPr userDrawn="1"/>
        </p:nvSpPr>
        <p:spPr>
          <a:xfrm>
            <a:off x="0" y="0"/>
            <a:ext cx="4053072"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B10B7E77-2B35-45DC-9742-7B622F40926B}"/>
              </a:ext>
            </a:extLst>
          </p:cNvPr>
          <p:cNvSpPr txBox="1"/>
          <p:nvPr userDrawn="1"/>
        </p:nvSpPr>
        <p:spPr>
          <a:xfrm>
            <a:off x="4427984" y="483518"/>
            <a:ext cx="2880320" cy="523220"/>
          </a:xfrm>
          <a:prstGeom prst="rect">
            <a:avLst/>
          </a:prstGeom>
          <a:noFill/>
        </p:spPr>
        <p:txBody>
          <a:bodyPr wrap="square" rtlCol="0">
            <a:spAutoFit/>
          </a:bodyPr>
          <a:lstStyle/>
          <a:p>
            <a:r>
              <a:rPr lang="da-DK" sz="2800" b="0" dirty="0"/>
              <a:t>Kontakt mig:</a:t>
            </a:r>
          </a:p>
        </p:txBody>
      </p:sp>
      <p:sp>
        <p:nvSpPr>
          <p:cNvPr id="9" name="Pladsholder til billede 8">
            <a:extLst>
              <a:ext uri="{FF2B5EF4-FFF2-40B4-BE49-F238E27FC236}">
                <a16:creationId xmlns:a16="http://schemas.microsoft.com/office/drawing/2014/main" id="{FBD1DBEB-C999-41B7-B816-8264E6DE7C82}"/>
              </a:ext>
            </a:extLst>
          </p:cNvPr>
          <p:cNvSpPr>
            <a:spLocks noGrp="1"/>
          </p:cNvSpPr>
          <p:nvPr>
            <p:ph type="pic" sz="quarter" idx="15"/>
          </p:nvPr>
        </p:nvSpPr>
        <p:spPr>
          <a:xfrm>
            <a:off x="693738" y="893763"/>
            <a:ext cx="2582118" cy="2851068"/>
          </a:xfrm>
          <a:solidFill>
            <a:schemeClr val="bg2">
              <a:lumMod val="85000"/>
            </a:schemeClr>
          </a:solidFill>
        </p:spPr>
        <p:txBody>
          <a:bodyPr/>
          <a:lstStyle/>
          <a:p>
            <a:endParaRPr lang="da-DK"/>
          </a:p>
        </p:txBody>
      </p:sp>
      <p:grpSp>
        <p:nvGrpSpPr>
          <p:cNvPr id="10" name="Gruppe 9">
            <a:extLst>
              <a:ext uri="{FF2B5EF4-FFF2-40B4-BE49-F238E27FC236}">
                <a16:creationId xmlns:a16="http://schemas.microsoft.com/office/drawing/2014/main" id="{34B6FD2E-6A87-4F74-A8F8-19804EEF6476}"/>
              </a:ext>
            </a:extLst>
          </p:cNvPr>
          <p:cNvGrpSpPr/>
          <p:nvPr userDrawn="1"/>
        </p:nvGrpSpPr>
        <p:grpSpPr>
          <a:xfrm>
            <a:off x="4427984" y="1419622"/>
            <a:ext cx="3337188" cy="2634876"/>
            <a:chOff x="4488006" y="1236908"/>
            <a:chExt cx="3337188" cy="2634876"/>
          </a:xfrm>
        </p:grpSpPr>
        <p:grpSp>
          <p:nvGrpSpPr>
            <p:cNvPr id="11" name="Gruppe 10">
              <a:extLst>
                <a:ext uri="{FF2B5EF4-FFF2-40B4-BE49-F238E27FC236}">
                  <a16:creationId xmlns:a16="http://schemas.microsoft.com/office/drawing/2014/main" id="{877EE139-723A-4706-81FD-A4D87D87D839}"/>
                </a:ext>
              </a:extLst>
            </p:cNvPr>
            <p:cNvGrpSpPr/>
            <p:nvPr userDrawn="1"/>
          </p:nvGrpSpPr>
          <p:grpSpPr>
            <a:xfrm>
              <a:off x="4488006" y="1236908"/>
              <a:ext cx="577846" cy="2162681"/>
              <a:chOff x="4485113" y="1254653"/>
              <a:chExt cx="577846" cy="2162681"/>
            </a:xfrm>
          </p:grpSpPr>
          <p:pic>
            <p:nvPicPr>
              <p:cNvPr id="17" name="Billede 16">
                <a:extLst>
                  <a:ext uri="{FF2B5EF4-FFF2-40B4-BE49-F238E27FC236}">
                    <a16:creationId xmlns:a16="http://schemas.microsoft.com/office/drawing/2014/main" id="{A46EEE0C-ED54-4261-96D8-8361D62218FE}"/>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5113" y="1254653"/>
                <a:ext cx="574953" cy="574953"/>
              </a:xfrm>
              <a:prstGeom prst="rect">
                <a:avLst/>
              </a:prstGeom>
            </p:spPr>
          </p:pic>
          <p:pic>
            <p:nvPicPr>
              <p:cNvPr id="18" name="Billede 17">
                <a:extLst>
                  <a:ext uri="{FF2B5EF4-FFF2-40B4-BE49-F238E27FC236}">
                    <a16:creationId xmlns:a16="http://schemas.microsoft.com/office/drawing/2014/main" id="{5D9B6ECC-F1D0-470A-AA1C-993340110BFE}"/>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5113" y="2842318"/>
                <a:ext cx="575017" cy="575016"/>
              </a:xfrm>
              <a:prstGeom prst="rect">
                <a:avLst/>
              </a:prstGeom>
            </p:spPr>
          </p:pic>
          <p:pic>
            <p:nvPicPr>
              <p:cNvPr id="19" name="Billede 18">
                <a:extLst>
                  <a:ext uri="{FF2B5EF4-FFF2-40B4-BE49-F238E27FC236}">
                    <a16:creationId xmlns:a16="http://schemas.microsoft.com/office/drawing/2014/main" id="{6EF1DF13-62CB-4E76-856C-9AF62AB04773}"/>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8006" y="2266254"/>
                <a:ext cx="574953" cy="574953"/>
              </a:xfrm>
              <a:prstGeom prst="rect">
                <a:avLst/>
              </a:prstGeom>
            </p:spPr>
          </p:pic>
          <p:pic>
            <p:nvPicPr>
              <p:cNvPr id="20" name="Billede 19">
                <a:extLst>
                  <a:ext uri="{FF2B5EF4-FFF2-40B4-BE49-F238E27FC236}">
                    <a16:creationId xmlns:a16="http://schemas.microsoft.com/office/drawing/2014/main" id="{8321A6F4-2251-45D3-9EDC-30D55C77BC6D}"/>
                  </a:ext>
                </a:extLst>
              </p:cNvPr>
              <p:cNvPicPr>
                <a:picLocks noChangeAspect="1"/>
              </p:cNvPicPr>
              <p:nvPr/>
            </p:nvPicPr>
            <p:blipFill rotWithShape="1">
              <a:blip r:embed="rId5" cstate="print">
                <a:duotone>
                  <a:schemeClr val="bg2">
                    <a:shade val="45000"/>
                    <a:satMod val="135000"/>
                  </a:schemeClr>
                  <a:prstClr val="white"/>
                </a:duotone>
                <a:extLst>
                  <a:ext uri="{28A0092B-C50C-407E-A947-70E740481C1C}">
                    <a14:useLocalDpi xmlns:a14="http://schemas.microsoft.com/office/drawing/2010/main" val="0"/>
                  </a:ext>
                </a:extLst>
              </a:blip>
              <a:srcRect t="11113"/>
              <a:stretch/>
            </p:blipFill>
            <p:spPr>
              <a:xfrm>
                <a:off x="4485113" y="1830717"/>
                <a:ext cx="574953" cy="511062"/>
              </a:xfrm>
              <a:prstGeom prst="rect">
                <a:avLst/>
              </a:prstGeom>
            </p:spPr>
          </p:pic>
        </p:grpSp>
        <p:sp>
          <p:nvSpPr>
            <p:cNvPr id="12" name="Tekstfelt 11">
              <a:extLst>
                <a:ext uri="{FF2B5EF4-FFF2-40B4-BE49-F238E27FC236}">
                  <a16:creationId xmlns:a16="http://schemas.microsoft.com/office/drawing/2014/main" id="{79D3E380-ACE4-4502-8DE6-8725CA5BCE10}"/>
                </a:ext>
              </a:extLst>
            </p:cNvPr>
            <p:cNvSpPr txBox="1"/>
            <p:nvPr userDrawn="1"/>
          </p:nvSpPr>
          <p:spPr>
            <a:xfrm>
              <a:off x="5167414" y="2371588"/>
              <a:ext cx="2376264" cy="307777"/>
            </a:xfrm>
            <a:prstGeom prst="rect">
              <a:avLst/>
            </a:prstGeom>
            <a:noFill/>
          </p:spPr>
          <p:txBody>
            <a:bodyPr wrap="square" rtlCol="0">
              <a:spAutoFit/>
            </a:bodyPr>
            <a:lstStyle/>
            <a:p>
              <a:r>
                <a:rPr lang="da-DK" sz="1400" dirty="0"/>
                <a:t>7023 0022</a:t>
              </a:r>
            </a:p>
          </p:txBody>
        </p:sp>
        <p:sp>
          <p:nvSpPr>
            <p:cNvPr id="13" name="Tekstfelt 12">
              <a:extLst>
                <a:ext uri="{FF2B5EF4-FFF2-40B4-BE49-F238E27FC236}">
                  <a16:creationId xmlns:a16="http://schemas.microsoft.com/office/drawing/2014/main" id="{C28545A1-BA27-4598-A661-58CB912D2E4B}"/>
                </a:ext>
              </a:extLst>
            </p:cNvPr>
            <p:cNvSpPr txBox="1"/>
            <p:nvPr userDrawn="1"/>
          </p:nvSpPr>
          <p:spPr>
            <a:xfrm>
              <a:off x="5167413" y="2856315"/>
              <a:ext cx="2657781" cy="523220"/>
            </a:xfrm>
            <a:prstGeom prst="rect">
              <a:avLst/>
            </a:prstGeom>
            <a:noFill/>
          </p:spPr>
          <p:txBody>
            <a:bodyPr wrap="square" rtlCol="0">
              <a:spAutoFit/>
            </a:bodyPr>
            <a:lstStyle/>
            <a:p>
              <a:r>
                <a:rPr lang="da-DK" sz="1400" dirty="0"/>
                <a:t>Folke </a:t>
              </a:r>
              <a:r>
                <a:rPr lang="da-DK" sz="1400" dirty="0" err="1"/>
                <a:t>Bernadottes</a:t>
              </a:r>
              <a:r>
                <a:rPr lang="da-DK" sz="1400" dirty="0"/>
                <a:t> Allé 45 2100 København Ø</a:t>
              </a:r>
            </a:p>
          </p:txBody>
        </p:sp>
        <p:grpSp>
          <p:nvGrpSpPr>
            <p:cNvPr id="14" name="Gruppe 13">
              <a:extLst>
                <a:ext uri="{FF2B5EF4-FFF2-40B4-BE49-F238E27FC236}">
                  <a16:creationId xmlns:a16="http://schemas.microsoft.com/office/drawing/2014/main" id="{D6B4C993-5BB1-40FB-BB91-2D5F164C9065}"/>
                </a:ext>
              </a:extLst>
            </p:cNvPr>
            <p:cNvGrpSpPr/>
            <p:nvPr userDrawn="1"/>
          </p:nvGrpSpPr>
          <p:grpSpPr>
            <a:xfrm>
              <a:off x="4488006" y="3397148"/>
              <a:ext cx="3055672" cy="474636"/>
              <a:chOff x="4488006" y="3415594"/>
              <a:chExt cx="3055672" cy="474636"/>
            </a:xfrm>
          </p:grpSpPr>
          <p:pic>
            <p:nvPicPr>
              <p:cNvPr id="15" name="Billede 14">
                <a:extLst>
                  <a:ext uri="{FF2B5EF4-FFF2-40B4-BE49-F238E27FC236}">
                    <a16:creationId xmlns:a16="http://schemas.microsoft.com/office/drawing/2014/main" id="{A0E339B0-BF21-4841-8A8D-69671AA96BD7}"/>
                  </a:ext>
                </a:extLst>
              </p:cNvPr>
              <p:cNvPicPr>
                <a:picLocks noChangeAspect="1"/>
              </p:cNvPicPr>
              <p:nvPr/>
            </p:nvPicPr>
            <p:blipFill rotWithShape="1">
              <a:blip r:embed="rId6" cstate="print">
                <a:duotone>
                  <a:schemeClr val="bg2">
                    <a:shade val="45000"/>
                    <a:satMod val="135000"/>
                  </a:schemeClr>
                  <a:prstClr val="white"/>
                </a:duotone>
                <a:extLst>
                  <a:ext uri="{28A0092B-C50C-407E-A947-70E740481C1C}">
                    <a14:useLocalDpi xmlns:a14="http://schemas.microsoft.com/office/drawing/2010/main" val="0"/>
                  </a:ext>
                </a:extLst>
              </a:blip>
              <a:srcRect b="17448"/>
              <a:stretch/>
            </p:blipFill>
            <p:spPr>
              <a:xfrm>
                <a:off x="4488006" y="3415594"/>
                <a:ext cx="574953" cy="474636"/>
              </a:xfrm>
              <a:prstGeom prst="rect">
                <a:avLst/>
              </a:prstGeom>
            </p:spPr>
          </p:pic>
          <p:sp>
            <p:nvSpPr>
              <p:cNvPr id="16" name="Tekstfelt 15">
                <a:extLst>
                  <a:ext uri="{FF2B5EF4-FFF2-40B4-BE49-F238E27FC236}">
                    <a16:creationId xmlns:a16="http://schemas.microsoft.com/office/drawing/2014/main" id="{B49E95F8-EBA2-4C05-8D2E-87C355B3E79A}"/>
                  </a:ext>
                </a:extLst>
              </p:cNvPr>
              <p:cNvSpPr txBox="1"/>
              <p:nvPr userDrawn="1"/>
            </p:nvSpPr>
            <p:spPr>
              <a:xfrm>
                <a:off x="5167414" y="3580563"/>
                <a:ext cx="2376264" cy="307777"/>
              </a:xfrm>
              <a:prstGeom prst="rect">
                <a:avLst/>
              </a:prstGeom>
              <a:noFill/>
            </p:spPr>
            <p:txBody>
              <a:bodyPr wrap="square" rtlCol="0">
                <a:spAutoFit/>
              </a:bodyPr>
              <a:lstStyle/>
              <a:p>
                <a:r>
                  <a:rPr lang="da-DK" sz="1400" dirty="0"/>
                  <a:t>www.cfl.dk</a:t>
                </a:r>
              </a:p>
            </p:txBody>
          </p:sp>
        </p:grpSp>
      </p:grpSp>
      <p:sp>
        <p:nvSpPr>
          <p:cNvPr id="22" name="Pladsholder til tekst 21">
            <a:extLst>
              <a:ext uri="{FF2B5EF4-FFF2-40B4-BE49-F238E27FC236}">
                <a16:creationId xmlns:a16="http://schemas.microsoft.com/office/drawing/2014/main" id="{2E88D0C2-7DE8-493E-8FE4-3E96E8A5CBEC}"/>
              </a:ext>
            </a:extLst>
          </p:cNvPr>
          <p:cNvSpPr>
            <a:spLocks noGrp="1"/>
          </p:cNvSpPr>
          <p:nvPr>
            <p:ph type="body" sz="quarter" idx="16" hasCustomPrompt="1"/>
          </p:nvPr>
        </p:nvSpPr>
        <p:spPr>
          <a:xfrm>
            <a:off x="5230018" y="1553110"/>
            <a:ext cx="2879725" cy="307975"/>
          </a:xfrm>
        </p:spPr>
        <p:txBody>
          <a:bodyPr anchor="ctr"/>
          <a:lstStyle>
            <a:lvl1pPr marL="0" indent="0">
              <a:buNone/>
              <a:defRPr sz="1400"/>
            </a:lvl1pPr>
          </a:lstStyle>
          <a:p>
            <a:pPr lvl="0"/>
            <a:r>
              <a:rPr lang="en-US" dirty="0" err="1"/>
              <a:t>Skriv</a:t>
            </a:r>
            <a:r>
              <a:rPr lang="en-US" dirty="0"/>
              <a:t> din e-mail</a:t>
            </a:r>
            <a:endParaRPr lang="da-DK" dirty="0"/>
          </a:p>
        </p:txBody>
      </p:sp>
      <p:sp>
        <p:nvSpPr>
          <p:cNvPr id="23" name="Pladsholder til tekst 21">
            <a:extLst>
              <a:ext uri="{FF2B5EF4-FFF2-40B4-BE49-F238E27FC236}">
                <a16:creationId xmlns:a16="http://schemas.microsoft.com/office/drawing/2014/main" id="{36EF4E48-ADEC-460D-9F9A-D94E79EFE190}"/>
              </a:ext>
            </a:extLst>
          </p:cNvPr>
          <p:cNvSpPr>
            <a:spLocks noGrp="1"/>
          </p:cNvSpPr>
          <p:nvPr>
            <p:ph type="body" sz="quarter" idx="17" hasCustomPrompt="1"/>
          </p:nvPr>
        </p:nvSpPr>
        <p:spPr>
          <a:xfrm>
            <a:off x="5230018" y="2077184"/>
            <a:ext cx="2879725" cy="307975"/>
          </a:xfrm>
        </p:spPr>
        <p:txBody>
          <a:bodyPr anchor="ctr"/>
          <a:lstStyle>
            <a:lvl1pPr marL="0" indent="0">
              <a:buNone/>
              <a:defRPr sz="1400"/>
            </a:lvl1pPr>
          </a:lstStyle>
          <a:p>
            <a:pPr lvl="0"/>
            <a:r>
              <a:rPr lang="en-US" dirty="0" err="1"/>
              <a:t>Skriv</a:t>
            </a:r>
            <a:r>
              <a:rPr lang="en-US" dirty="0"/>
              <a:t> </a:t>
            </a:r>
            <a:r>
              <a:rPr lang="en-US" dirty="0" err="1"/>
              <a:t>dit</a:t>
            </a:r>
            <a:r>
              <a:rPr lang="en-US" dirty="0"/>
              <a:t> </a:t>
            </a:r>
            <a:r>
              <a:rPr lang="en-US" dirty="0" err="1"/>
              <a:t>mobil</a:t>
            </a:r>
            <a:r>
              <a:rPr lang="en-US" dirty="0"/>
              <a:t> nr.</a:t>
            </a:r>
            <a:endParaRPr lang="da-DK" dirty="0"/>
          </a:p>
        </p:txBody>
      </p:sp>
      <p:sp>
        <p:nvSpPr>
          <p:cNvPr id="24" name="Pladsholder til indhold 3">
            <a:extLst>
              <a:ext uri="{FF2B5EF4-FFF2-40B4-BE49-F238E27FC236}">
                <a16:creationId xmlns:a16="http://schemas.microsoft.com/office/drawing/2014/main" id="{70F75857-A03B-496E-BDC2-E143AEC79394}"/>
              </a:ext>
            </a:extLst>
          </p:cNvPr>
          <p:cNvSpPr>
            <a:spLocks noGrp="1"/>
          </p:cNvSpPr>
          <p:nvPr>
            <p:ph sz="quarter" idx="18" hasCustomPrompt="1"/>
          </p:nvPr>
        </p:nvSpPr>
        <p:spPr>
          <a:xfrm>
            <a:off x="693739" y="3855054"/>
            <a:ext cx="2582118" cy="737584"/>
          </a:xfrm>
        </p:spPr>
        <p:txBody>
          <a:bodyPr anchor="t"/>
          <a:lstStyle>
            <a:lvl1pPr marL="0" indent="0">
              <a:buNone/>
              <a:defRPr sz="1400" b="0" i="0" u="none">
                <a:solidFill>
                  <a:schemeClr val="bg1"/>
                </a:solidFill>
              </a:defRPr>
            </a:lvl1pPr>
            <a:lvl2pPr>
              <a:defRPr b="0" i="0" u="none"/>
            </a:lvl2pPr>
            <a:lvl3pPr>
              <a:defRPr b="0" i="0" u="none"/>
            </a:lvl3pPr>
            <a:lvl4pPr>
              <a:defRPr b="0" i="0" u="none"/>
            </a:lvl4pPr>
            <a:lvl5pPr>
              <a:defRPr b="0" i="0" u="none"/>
            </a:lvl5pPr>
          </a:lstStyle>
          <a:p>
            <a:pPr lvl="0"/>
            <a:r>
              <a:rPr lang="en-US" dirty="0"/>
              <a:t>[</a:t>
            </a:r>
            <a:r>
              <a:rPr lang="en-US" dirty="0" err="1"/>
              <a:t>Navn</a:t>
            </a:r>
            <a:r>
              <a:rPr lang="en-US" dirty="0"/>
              <a:t>]</a:t>
            </a:r>
            <a:br>
              <a:rPr lang="en-US" dirty="0"/>
            </a:br>
            <a:r>
              <a:rPr lang="en-US" dirty="0"/>
              <a:t>[Title]</a:t>
            </a:r>
          </a:p>
        </p:txBody>
      </p:sp>
      <p:sp>
        <p:nvSpPr>
          <p:cNvPr id="25" name="Pladsholder til billede 4">
            <a:extLst>
              <a:ext uri="{FF2B5EF4-FFF2-40B4-BE49-F238E27FC236}">
                <a16:creationId xmlns:a16="http://schemas.microsoft.com/office/drawing/2014/main" id="{7F4A8BD0-AF79-482F-9E33-89EA4AB4B461}"/>
              </a:ext>
            </a:extLst>
          </p:cNvPr>
          <p:cNvSpPr>
            <a:spLocks noGrp="1"/>
          </p:cNvSpPr>
          <p:nvPr>
            <p:ph type="pic" sz="quarter" idx="19" hasCustomPrompt="1"/>
          </p:nvPr>
        </p:nvSpPr>
        <p:spPr>
          <a:xfrm>
            <a:off x="7428280" y="549275"/>
            <a:ext cx="1021982" cy="344488"/>
          </a:xfrm>
        </p:spPr>
        <p:txBody>
          <a:bodyPr anchor="ctr"/>
          <a:lstStyle>
            <a:lvl1pPr marL="0" indent="0" algn="ctr">
              <a:buNone/>
              <a:defRPr sz="900"/>
            </a:lvl1pPr>
          </a:lstStyle>
          <a:p>
            <a:r>
              <a:rPr lang="da-DK" sz="900" dirty="0"/>
              <a:t>Kundelogo</a:t>
            </a:r>
            <a:endParaRPr lang="da-DK" dirty="0"/>
          </a:p>
        </p:txBody>
      </p:sp>
    </p:spTree>
    <p:extLst>
      <p:ext uri="{BB962C8B-B14F-4D97-AF65-F5344CB8AC3E}">
        <p14:creationId xmlns:p14="http://schemas.microsoft.com/office/powerpoint/2010/main" val="237829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lut side_1">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82061" y="544301"/>
            <a:ext cx="1252327" cy="1039598"/>
          </a:xfrm>
          <a:prstGeom prst="rect">
            <a:avLst/>
          </a:prstGeom>
        </p:spPr>
      </p:pic>
      <p:sp>
        <p:nvSpPr>
          <p:cNvPr id="5" name="Pladsholder til billede 4">
            <a:extLst>
              <a:ext uri="{FF2B5EF4-FFF2-40B4-BE49-F238E27FC236}">
                <a16:creationId xmlns:a16="http://schemas.microsoft.com/office/drawing/2014/main" id="{2D770DA1-B6F6-4308-BBD5-2AD61AE72139}"/>
              </a:ext>
            </a:extLst>
          </p:cNvPr>
          <p:cNvSpPr>
            <a:spLocks noGrp="1"/>
          </p:cNvSpPr>
          <p:nvPr>
            <p:ph type="pic" sz="quarter" idx="10"/>
          </p:nvPr>
        </p:nvSpPr>
        <p:spPr>
          <a:xfrm>
            <a:off x="0" y="2355850"/>
            <a:ext cx="9144000" cy="2787650"/>
          </a:xfrm>
          <a:solidFill>
            <a:schemeClr val="bg2">
              <a:lumMod val="75000"/>
            </a:schemeClr>
          </a:solidFill>
        </p:spPr>
        <p:txBody>
          <a:bodyPr/>
          <a:lstStyle/>
          <a:p>
            <a:endParaRPr lang="da-DK"/>
          </a:p>
        </p:txBody>
      </p:sp>
    </p:spTree>
    <p:extLst>
      <p:ext uri="{BB962C8B-B14F-4D97-AF65-F5344CB8AC3E}">
        <p14:creationId xmlns:p14="http://schemas.microsoft.com/office/powerpoint/2010/main" val="97063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pPr>
              <a:defRPr/>
            </a:pPr>
            <a:fld id="{B9F420A9-1351-4AEC-8D2F-E292668AD329}" type="datetimeFigureOut">
              <a:rPr lang="da-DK"/>
              <a:pPr>
                <a:defRPr/>
              </a:pPr>
              <a:t>10-03-2023</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pPr>
              <a:defRPr/>
            </a:pPr>
            <a:fld id="{48CBF960-567C-48F2-9E7A-53C2FF8A065C}" type="slidenum">
              <a:rPr lang="da-DK" altLang="da-DK"/>
              <a:pPr>
                <a:defRPr/>
              </a:pPr>
              <a:t>‹nr.›</a:t>
            </a:fld>
            <a:endParaRPr lang="da-DK" altLang="da-DK"/>
          </a:p>
        </p:txBody>
      </p:sp>
    </p:spTree>
    <p:extLst>
      <p:ext uri="{BB962C8B-B14F-4D97-AF65-F5344CB8AC3E}">
        <p14:creationId xmlns:p14="http://schemas.microsoft.com/office/powerpoint/2010/main" val="9523922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cSld name="Breaker C">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4786"/>
          </a:xfrm>
          <a:prstGeom prst="rect">
            <a:avLst/>
          </a:prstGeom>
        </p:spPr>
      </p:pic>
      <p:sp>
        <p:nvSpPr>
          <p:cNvPr id="6" name="Date Placeholder 5"/>
          <p:cNvSpPr>
            <a:spLocks noGrp="1"/>
          </p:cNvSpPr>
          <p:nvPr>
            <p:ph type="dt" sz="half" idx="2"/>
          </p:nvPr>
        </p:nvSpPr>
        <p:spPr>
          <a:xfrm>
            <a:off x="1172822" y="5231129"/>
            <a:ext cx="1435369" cy="175500"/>
          </a:xfrm>
          <a:prstGeom prst="rect">
            <a:avLst/>
          </a:prstGeom>
        </p:spPr>
        <p:txBody>
          <a:bodyPr vert="horz" lIns="0" tIns="0" rIns="0" bIns="0" rtlCol="0" anchor="b" anchorCtr="0"/>
          <a:lstStyle>
            <a:lvl1pPr algn="l">
              <a:defRPr sz="100">
                <a:solidFill>
                  <a:schemeClr val="tx1"/>
                </a:solidFill>
              </a:defRPr>
            </a:lvl1pPr>
          </a:lstStyle>
          <a:p>
            <a:fld id="{58000389-F356-4442-9CD9-47C728065C36}" type="datetime2">
              <a:rPr lang="da-DK" smtClean="0"/>
              <a:pPr/>
              <a:t>10. marts 2023</a:t>
            </a:fld>
            <a:endParaRPr lang="da-DK" dirty="0"/>
          </a:p>
        </p:txBody>
      </p:sp>
      <p:sp>
        <p:nvSpPr>
          <p:cNvPr id="8" name="Footer Placeholder 6"/>
          <p:cNvSpPr>
            <a:spLocks noGrp="1"/>
          </p:cNvSpPr>
          <p:nvPr>
            <p:ph type="ftr" sz="quarter" idx="3"/>
          </p:nvPr>
        </p:nvSpPr>
        <p:spPr>
          <a:xfrm>
            <a:off x="2823652" y="5231129"/>
            <a:ext cx="3086100" cy="175500"/>
          </a:xfrm>
          <a:prstGeom prst="rect">
            <a:avLst/>
          </a:prstGeom>
        </p:spPr>
        <p:txBody>
          <a:bodyPr vert="horz" lIns="0" tIns="0" rIns="0" bIns="0" rtlCol="0" anchor="b" anchorCtr="0"/>
          <a:lstStyle>
            <a:lvl1pPr algn="l">
              <a:defRPr sz="100">
                <a:solidFill>
                  <a:schemeClr val="tx1"/>
                </a:solidFill>
              </a:defRPr>
            </a:lvl1pPr>
          </a:lstStyle>
          <a:p>
            <a:r>
              <a:rPr lang="da-DK" dirty="0"/>
              <a:t>Midt- og vestjyllands</a:t>
            </a:r>
          </a:p>
        </p:txBody>
      </p:sp>
      <p:sp>
        <p:nvSpPr>
          <p:cNvPr id="9" name="Slide Number Placeholder 7"/>
          <p:cNvSpPr>
            <a:spLocks noGrp="1"/>
          </p:cNvSpPr>
          <p:nvPr>
            <p:ph type="sldNum" sz="quarter" idx="4"/>
          </p:nvPr>
        </p:nvSpPr>
        <p:spPr>
          <a:xfrm>
            <a:off x="676559" y="5231129"/>
            <a:ext cx="281525" cy="175500"/>
          </a:xfrm>
          <a:prstGeom prst="rect">
            <a:avLst/>
          </a:prstGeom>
        </p:spPr>
        <p:txBody>
          <a:bodyPr vert="horz" lIns="0" tIns="0" rIns="0" bIns="0" rtlCol="0" anchor="b" anchorCtr="0"/>
          <a:lstStyle>
            <a:lvl1pPr algn="r">
              <a:defRPr sz="100">
                <a:solidFill>
                  <a:schemeClr val="tx1"/>
                </a:solidFill>
              </a:defRPr>
            </a:lvl1pPr>
          </a:lstStyle>
          <a:p>
            <a:fld id="{5BE5FDCF-F158-434C-A13A-CBF66091225F}" type="slidenum">
              <a:rPr lang="da-DK" smtClean="0"/>
              <a:pPr/>
              <a:t>‹nr.›</a:t>
            </a:fld>
            <a:endParaRPr lang="da-DK" dirty="0"/>
          </a:p>
        </p:txBody>
      </p:sp>
      <p:pic>
        <p:nvPicPr>
          <p:cNvPr id="10"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3472" y="4797136"/>
            <a:ext cx="800719" cy="175627"/>
          </a:xfrm>
          <a:prstGeom prst="rect">
            <a:avLst/>
          </a:prstGeom>
        </p:spPr>
      </p:pic>
      <p:sp>
        <p:nvSpPr>
          <p:cNvPr id="3" name="Text Placeholder 3"/>
          <p:cNvSpPr>
            <a:spLocks noGrp="1"/>
          </p:cNvSpPr>
          <p:nvPr>
            <p:ph type="body" idx="1" hasCustomPrompt="1"/>
          </p:nvPr>
        </p:nvSpPr>
        <p:spPr>
          <a:xfrm>
            <a:off x="378000" y="2520557"/>
            <a:ext cx="7414200" cy="1125140"/>
          </a:xfrm>
        </p:spPr>
        <p:txBody>
          <a:bodyPr>
            <a:noAutofit/>
          </a:bodyPr>
          <a:lstStyle>
            <a:lvl1pPr marL="0" indent="0">
              <a:lnSpc>
                <a:spcPts val="1650"/>
              </a:lnSpc>
              <a:buNone/>
              <a:defRPr sz="1200" b="0">
                <a:solidFill>
                  <a:schemeClr val="accent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da-DK" dirty="0"/>
              <a:t>Indsæt tekst</a:t>
            </a:r>
          </a:p>
        </p:txBody>
      </p:sp>
      <p:sp>
        <p:nvSpPr>
          <p:cNvPr id="2" name="Title 2"/>
          <p:cNvSpPr>
            <a:spLocks noGrp="1"/>
          </p:cNvSpPr>
          <p:nvPr>
            <p:ph type="title" hasCustomPrompt="1"/>
          </p:nvPr>
        </p:nvSpPr>
        <p:spPr>
          <a:xfrm>
            <a:off x="378000" y="378000"/>
            <a:ext cx="7414200" cy="1879425"/>
          </a:xfrm>
        </p:spPr>
        <p:txBody>
          <a:bodyPr anchor="b">
            <a:noAutofit/>
          </a:bodyPr>
          <a:lstStyle>
            <a:lvl1pPr>
              <a:lnSpc>
                <a:spcPts val="4350"/>
              </a:lnSpc>
              <a:defRPr sz="4125" baseline="0">
                <a:solidFill>
                  <a:schemeClr val="accent1"/>
                </a:solidFill>
              </a:defRPr>
            </a:lvl1pPr>
          </a:lstStyle>
          <a:p>
            <a:r>
              <a:rPr lang="da-DK" dirty="0"/>
              <a:t>Breaker slide </a:t>
            </a:r>
            <a:br>
              <a:rPr lang="da-DK" dirty="0"/>
            </a:br>
            <a:r>
              <a:rPr lang="da-DK" dirty="0"/>
              <a:t>indsæt tekst</a:t>
            </a:r>
          </a:p>
        </p:txBody>
      </p:sp>
    </p:spTree>
    <p:extLst>
      <p:ext uri="{BB962C8B-B14F-4D97-AF65-F5344CB8AC3E}">
        <p14:creationId xmlns:p14="http://schemas.microsoft.com/office/powerpoint/2010/main" val="30081148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dato 3"/>
          <p:cNvSpPr>
            <a:spLocks noGrp="1"/>
          </p:cNvSpPr>
          <p:nvPr>
            <p:ph type="dt" sz="half" idx="10"/>
          </p:nvPr>
        </p:nvSpPr>
        <p:spPr/>
        <p:txBody>
          <a:bodyPr/>
          <a:lstStyle>
            <a:lvl1pPr>
              <a:defRPr/>
            </a:lvl1pPr>
          </a:lstStyle>
          <a:p>
            <a:pPr>
              <a:defRPr/>
            </a:pPr>
            <a:fld id="{950DCF54-A6DA-4806-B448-E48A58DBCE17}" type="datetimeFigureOut">
              <a:rPr lang="da-DK"/>
              <a:pPr>
                <a:defRPr/>
              </a:pPr>
              <a:t>10-03-2023</a:t>
            </a:fld>
            <a:endParaRPr lang="da-DK"/>
          </a:p>
        </p:txBody>
      </p:sp>
      <p:sp>
        <p:nvSpPr>
          <p:cNvPr id="4" name="Pladsholder til sidefod 4"/>
          <p:cNvSpPr>
            <a:spLocks noGrp="1"/>
          </p:cNvSpPr>
          <p:nvPr>
            <p:ph type="ftr" sz="quarter" idx="11"/>
          </p:nvPr>
        </p:nvSpPr>
        <p:spPr/>
        <p:txBody>
          <a:bodyPr/>
          <a:lstStyle>
            <a:lvl1pPr>
              <a:defRPr/>
            </a:lvl1pPr>
          </a:lstStyle>
          <a:p>
            <a:pPr>
              <a:defRPr/>
            </a:pPr>
            <a:endParaRPr lang="da-DK"/>
          </a:p>
        </p:txBody>
      </p:sp>
      <p:sp>
        <p:nvSpPr>
          <p:cNvPr id="5" name="Pladsholder til diasnummer 5"/>
          <p:cNvSpPr>
            <a:spLocks noGrp="1"/>
          </p:cNvSpPr>
          <p:nvPr>
            <p:ph type="sldNum" sz="quarter" idx="12"/>
          </p:nvPr>
        </p:nvSpPr>
        <p:spPr/>
        <p:txBody>
          <a:bodyPr/>
          <a:lstStyle>
            <a:lvl1pPr>
              <a:defRPr/>
            </a:lvl1pPr>
          </a:lstStyle>
          <a:p>
            <a:pPr>
              <a:defRPr/>
            </a:pPr>
            <a:fld id="{D2ADC3BB-7587-43E8-9F92-D25F3E560F84}" type="slidenum">
              <a:rPr lang="da-DK" altLang="da-DK"/>
              <a:pPr>
                <a:defRPr/>
              </a:pPr>
              <a:t>‹nr.›</a:t>
            </a:fld>
            <a:endParaRPr lang="da-DK" altLang="da-DK"/>
          </a:p>
        </p:txBody>
      </p:sp>
    </p:spTree>
    <p:extLst>
      <p:ext uri="{BB962C8B-B14F-4D97-AF65-F5344CB8AC3E}">
        <p14:creationId xmlns:p14="http://schemas.microsoft.com/office/powerpoint/2010/main" val="37652159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 i masteren</a:t>
            </a:r>
            <a:endParaRPr lang="da-DK" dirty="0"/>
          </a:p>
        </p:txBody>
      </p:sp>
      <p:sp>
        <p:nvSpPr>
          <p:cNvPr id="6" name="Content Placeholder 2"/>
          <p:cNvSpPr>
            <a:spLocks noGrp="1"/>
          </p:cNvSpPr>
          <p:nvPr>
            <p:ph sz="quarter" idx="15"/>
          </p:nvPr>
        </p:nvSpPr>
        <p:spPr>
          <a:xfrm>
            <a:off x="503238" y="1188001"/>
            <a:ext cx="8136762" cy="3401999"/>
          </a:xfrm>
        </p:spPr>
        <p:txBody>
          <a:bodyPr/>
          <a:lstStyle>
            <a:lvl1pPr>
              <a:defRPr baseline="0">
                <a:solidFill>
                  <a:schemeClr val="accent1"/>
                </a:solidFill>
              </a:defRPr>
            </a:lvl1pPr>
            <a:lvl2pPr>
              <a:defRPr sz="1050">
                <a:solidFill>
                  <a:schemeClr val="accent1"/>
                </a:solidFill>
              </a:defRPr>
            </a:lvl2pPr>
            <a:lvl3pPr>
              <a:defRPr baseline="0">
                <a:solidFill>
                  <a:schemeClr val="accent1"/>
                </a:solidFill>
              </a:defRPr>
            </a:lvl3pPr>
            <a:lvl4pPr>
              <a:defRPr sz="900">
                <a:solidFill>
                  <a:schemeClr val="accent1"/>
                </a:solidFill>
              </a:defRPr>
            </a:lvl4pPr>
            <a:lvl5pPr>
              <a:defRPr sz="900">
                <a:solidFill>
                  <a:schemeClr val="accent1"/>
                </a:solidFill>
              </a:defRPr>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laceholder 2"/>
          <p:cNvSpPr>
            <a:spLocks noGrp="1"/>
          </p:cNvSpPr>
          <p:nvPr>
            <p:ph type="dt" sz="half" idx="16"/>
          </p:nvPr>
        </p:nvSpPr>
        <p:spPr/>
        <p:txBody>
          <a:bodyPr/>
          <a:lstStyle>
            <a:lvl1pPr>
              <a:defRPr/>
            </a:lvl1pPr>
          </a:lstStyle>
          <a:p>
            <a:pPr>
              <a:defRPr/>
            </a:pPr>
            <a:fld id="{4A4D1966-2835-44A2-98C4-3964A0BB7CF0}" type="datetime2">
              <a:rPr lang="da-DK"/>
              <a:pPr>
                <a:defRPr/>
              </a:pPr>
              <a:t>10. marts 2023</a:t>
            </a:fld>
            <a:endParaRPr lang="da-DK" dirty="0"/>
          </a:p>
        </p:txBody>
      </p:sp>
      <p:sp>
        <p:nvSpPr>
          <p:cNvPr id="5" name="Footer Placeholder 3"/>
          <p:cNvSpPr>
            <a:spLocks noGrp="1"/>
          </p:cNvSpPr>
          <p:nvPr>
            <p:ph type="ftr" sz="quarter" idx="17"/>
          </p:nvPr>
        </p:nvSpPr>
        <p:spPr/>
        <p:txBody>
          <a:bodyPr/>
          <a:lstStyle>
            <a:lvl1pPr>
              <a:defRPr/>
            </a:lvl1pPr>
          </a:lstStyle>
          <a:p>
            <a:pPr>
              <a:defRPr/>
            </a:pPr>
            <a:r>
              <a:rPr lang="da-DK"/>
              <a:t>Lederforløb 1, Ledelse af medarbejdere</a:t>
            </a:r>
          </a:p>
        </p:txBody>
      </p:sp>
      <p:sp>
        <p:nvSpPr>
          <p:cNvPr id="7" name="Slide Number Placeholder 4"/>
          <p:cNvSpPr>
            <a:spLocks noGrp="1"/>
          </p:cNvSpPr>
          <p:nvPr>
            <p:ph type="sldNum" sz="quarter" idx="18"/>
          </p:nvPr>
        </p:nvSpPr>
        <p:spPr/>
        <p:txBody>
          <a:bodyPr/>
          <a:lstStyle>
            <a:lvl1pPr>
              <a:defRPr/>
            </a:lvl1pPr>
          </a:lstStyle>
          <a:p>
            <a:pPr>
              <a:defRPr/>
            </a:pPr>
            <a:fld id="{5A2AAB7C-D0F7-4947-B7CB-DDE9F1DAF03F}" type="slidenum">
              <a:rPr lang="da-DK" altLang="da-DK"/>
              <a:pPr>
                <a:defRPr/>
              </a:pPr>
              <a:t>‹nr.›</a:t>
            </a:fld>
            <a:endParaRPr lang="da-DK" altLang="da-DK"/>
          </a:p>
        </p:txBody>
      </p:sp>
    </p:spTree>
    <p:extLst>
      <p:ext uri="{BB962C8B-B14F-4D97-AF65-F5344CB8AC3E}">
        <p14:creationId xmlns:p14="http://schemas.microsoft.com/office/powerpoint/2010/main" val="8007000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orside 1">
    <p:spTree>
      <p:nvGrpSpPr>
        <p:cNvPr id="1" name=""/>
        <p:cNvGrpSpPr/>
        <p:nvPr/>
      </p:nvGrpSpPr>
      <p:grpSpPr>
        <a:xfrm>
          <a:off x="0" y="0"/>
          <a:ext cx="0" cy="0"/>
          <a:chOff x="0" y="0"/>
          <a:chExt cx="0" cy="0"/>
        </a:xfrm>
      </p:grpSpPr>
      <p:sp>
        <p:nvSpPr>
          <p:cNvPr id="15" name="Rectangle 8"/>
          <p:cNvSpPr>
            <a:spLocks noChangeArrowheads="1"/>
          </p:cNvSpPr>
          <p:nvPr userDrawn="1"/>
        </p:nvSpPr>
        <p:spPr bwMode="auto">
          <a:xfrm>
            <a:off x="0" y="3133726"/>
            <a:ext cx="9144000" cy="2045032"/>
          </a:xfrm>
          <a:prstGeom prst="rect">
            <a:avLst/>
          </a:prstGeom>
          <a:solidFill>
            <a:schemeClr val="tx1">
              <a:lumMod val="85000"/>
              <a:lumOff val="15000"/>
            </a:schemeClr>
          </a:solidFill>
          <a:ln w="9525">
            <a:noFill/>
            <a:miter lim="800000"/>
            <a:headEnd/>
            <a:tailEnd/>
          </a:ln>
          <a:effectLst/>
        </p:spPr>
        <p:txBody>
          <a:bodyPr wrap="none" anchor="ctr"/>
          <a:lstStyle/>
          <a:p>
            <a:endParaRPr lang="da-DK">
              <a:solidFill>
                <a:srgbClr val="FF0000"/>
              </a:solidFill>
            </a:endParaRPr>
          </a:p>
        </p:txBody>
      </p:sp>
      <p:sp>
        <p:nvSpPr>
          <p:cNvPr id="11" name="Title 1"/>
          <p:cNvSpPr>
            <a:spLocks noGrp="1"/>
          </p:cNvSpPr>
          <p:nvPr>
            <p:ph type="ctrTitle" hasCustomPrompt="1"/>
          </p:nvPr>
        </p:nvSpPr>
        <p:spPr>
          <a:xfrm>
            <a:off x="693738" y="3363839"/>
            <a:ext cx="5750470" cy="936104"/>
          </a:xfrm>
        </p:spPr>
        <p:txBody>
          <a:bodyPr lIns="0" tIns="360000" rIns="180000">
            <a:noAutofit/>
          </a:bodyPr>
          <a:lstStyle>
            <a:lvl1pPr algn="l">
              <a:spcBef>
                <a:spcPts val="200"/>
              </a:spcBef>
              <a:spcAft>
                <a:spcPts val="200"/>
              </a:spcAft>
              <a:defRPr sz="2800" b="0">
                <a:solidFill>
                  <a:schemeClr val="bg1"/>
                </a:solidFill>
              </a:defRPr>
            </a:lvl1pPr>
          </a:lstStyle>
          <a:p>
            <a:r>
              <a:rPr lang="da-DK" dirty="0"/>
              <a:t>Overskrift (</a:t>
            </a:r>
            <a:r>
              <a:rPr lang="da-DK" dirty="0" err="1"/>
              <a:t>verdana</a:t>
            </a:r>
            <a:r>
              <a:rPr lang="da-DK" dirty="0"/>
              <a:t> pkt. 28)</a:t>
            </a:r>
          </a:p>
        </p:txBody>
      </p:sp>
      <p:sp>
        <p:nvSpPr>
          <p:cNvPr id="12" name="Subtitle 2"/>
          <p:cNvSpPr>
            <a:spLocks noGrp="1"/>
          </p:cNvSpPr>
          <p:nvPr>
            <p:ph type="subTitle" idx="1" hasCustomPrompt="1"/>
          </p:nvPr>
        </p:nvSpPr>
        <p:spPr>
          <a:xfrm>
            <a:off x="702038" y="4382286"/>
            <a:ext cx="5750470" cy="207900"/>
          </a:xfrm>
          <a:noFill/>
        </p:spPr>
        <p:txBody>
          <a:bodyPr lIns="0" tIns="46800" rIns="90000" bIns="46800">
            <a:noAutofit/>
          </a:bodyPr>
          <a:lstStyle>
            <a:lvl1pPr marL="0" indent="0" algn="l">
              <a:buNone/>
              <a:defRPr sz="1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Evt. navn (</a:t>
            </a:r>
            <a:r>
              <a:rPr lang="da-DK" dirty="0" err="1"/>
              <a:t>verdana</a:t>
            </a:r>
            <a:r>
              <a:rPr lang="da-DK" dirty="0"/>
              <a:t> pkt. 12)</a:t>
            </a:r>
          </a:p>
        </p:txBody>
      </p:sp>
      <p:sp>
        <p:nvSpPr>
          <p:cNvPr id="8" name="Pladsholder til billede 4"/>
          <p:cNvSpPr>
            <a:spLocks noGrp="1"/>
          </p:cNvSpPr>
          <p:nvPr>
            <p:ph type="pic" sz="quarter" idx="15" hasCustomPrompt="1"/>
          </p:nvPr>
        </p:nvSpPr>
        <p:spPr>
          <a:xfrm>
            <a:off x="7566356" y="3424367"/>
            <a:ext cx="864096" cy="564620"/>
          </a:xfrm>
        </p:spPr>
        <p:txBody>
          <a:bodyPr anchor="b"/>
          <a:lstStyle>
            <a:lvl1pPr marL="0" indent="0">
              <a:buNone/>
              <a:defRPr sz="1200">
                <a:solidFill>
                  <a:schemeClr val="bg2"/>
                </a:solidFill>
              </a:defRPr>
            </a:lvl1pPr>
          </a:lstStyle>
          <a:p>
            <a:r>
              <a:rPr lang="da-DK" dirty="0"/>
              <a:t>Kundelogo</a:t>
            </a:r>
          </a:p>
        </p:txBody>
      </p:sp>
      <p:pic>
        <p:nvPicPr>
          <p:cNvPr id="10" name="Bille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87112" y="4083918"/>
            <a:ext cx="1743340" cy="517895"/>
          </a:xfrm>
          <a:prstGeom prst="rect">
            <a:avLst/>
          </a:prstGeom>
        </p:spPr>
      </p:pic>
      <p:sp>
        <p:nvSpPr>
          <p:cNvPr id="4" name="Pladsholder til billede 3">
            <a:extLst>
              <a:ext uri="{FF2B5EF4-FFF2-40B4-BE49-F238E27FC236}">
                <a16:creationId xmlns:a16="http://schemas.microsoft.com/office/drawing/2014/main" id="{F3EDD85D-5127-40DE-8E66-D05F8C4EF6AD}"/>
              </a:ext>
            </a:extLst>
          </p:cNvPr>
          <p:cNvSpPr>
            <a:spLocks noGrp="1"/>
          </p:cNvSpPr>
          <p:nvPr>
            <p:ph type="pic" sz="quarter" idx="16" hasCustomPrompt="1"/>
          </p:nvPr>
        </p:nvSpPr>
        <p:spPr>
          <a:xfrm>
            <a:off x="0" y="0"/>
            <a:ext cx="9144000" cy="3133725"/>
          </a:xfrm>
          <a:solidFill>
            <a:schemeClr val="bg2">
              <a:lumMod val="75000"/>
            </a:schemeClr>
          </a:solidFill>
        </p:spPr>
        <p:txBody>
          <a:bodyPr/>
          <a:lstStyle>
            <a:lvl1pPr>
              <a:defRPr/>
            </a:lvl1pPr>
          </a:lstStyle>
          <a:p>
            <a:r>
              <a:rPr lang="da-DK" dirty="0"/>
              <a:t>Indsæt billede</a:t>
            </a:r>
          </a:p>
        </p:txBody>
      </p:sp>
    </p:spTree>
    <p:extLst>
      <p:ext uri="{BB962C8B-B14F-4D97-AF65-F5344CB8AC3E}">
        <p14:creationId xmlns:p14="http://schemas.microsoft.com/office/powerpoint/2010/main" val="2541557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un 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1232AC-8E5F-47AD-9479-1E01296B665F}"/>
              </a:ext>
            </a:extLst>
          </p:cNvPr>
          <p:cNvSpPr>
            <a:spLocks noGrp="1"/>
          </p:cNvSpPr>
          <p:nvPr>
            <p:ph type="title"/>
          </p:nvPr>
        </p:nvSpPr>
        <p:spPr/>
        <p:txBody>
          <a:bodyPr/>
          <a:lstStyle/>
          <a:p>
            <a:r>
              <a:rPr lang="da-DK"/>
              <a:t>Klik for at redigere titeltypografien i masteren</a:t>
            </a:r>
          </a:p>
        </p:txBody>
      </p:sp>
    </p:spTree>
    <p:extLst>
      <p:ext uri="{BB962C8B-B14F-4D97-AF65-F5344CB8AC3E}">
        <p14:creationId xmlns:p14="http://schemas.microsoft.com/office/powerpoint/2010/main" val="16307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agens program">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D49DC0AE-7A68-4A00-81E9-16720EAC08E3}"/>
              </a:ext>
            </a:extLst>
          </p:cNvPr>
          <p:cNvSpPr/>
          <p:nvPr userDrawn="1"/>
        </p:nvSpPr>
        <p:spPr>
          <a:xfrm>
            <a:off x="0" y="0"/>
            <a:ext cx="4355976"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F397F67-1E0C-4902-98EE-CF76C728A6B4}"/>
              </a:ext>
            </a:extLst>
          </p:cNvPr>
          <p:cNvSpPr>
            <a:spLocks noGrp="1"/>
          </p:cNvSpPr>
          <p:nvPr>
            <p:ph type="title" hasCustomPrompt="1"/>
          </p:nvPr>
        </p:nvSpPr>
        <p:spPr>
          <a:xfrm>
            <a:off x="693465" y="1796529"/>
            <a:ext cx="2942158" cy="792088"/>
          </a:xfrm>
        </p:spPr>
        <p:txBody>
          <a:bodyPr/>
          <a:lstStyle>
            <a:lvl1pPr>
              <a:defRPr sz="2800" b="1">
                <a:solidFill>
                  <a:schemeClr val="bg1"/>
                </a:solidFill>
              </a:defRPr>
            </a:lvl1pPr>
          </a:lstStyle>
          <a:p>
            <a:r>
              <a:rPr lang="da-DK" dirty="0" err="1"/>
              <a:t>Verdana</a:t>
            </a:r>
            <a:r>
              <a:rPr lang="da-DK" dirty="0"/>
              <a:t> 28 pkt.</a:t>
            </a:r>
          </a:p>
        </p:txBody>
      </p:sp>
      <p:sp>
        <p:nvSpPr>
          <p:cNvPr id="5" name="Pladsholder til tabel 4">
            <a:extLst>
              <a:ext uri="{FF2B5EF4-FFF2-40B4-BE49-F238E27FC236}">
                <a16:creationId xmlns:a16="http://schemas.microsoft.com/office/drawing/2014/main" id="{E5E1C2FB-DF94-4438-BCAA-B4DD00420BE7}"/>
              </a:ext>
            </a:extLst>
          </p:cNvPr>
          <p:cNvSpPr>
            <a:spLocks noGrp="1"/>
          </p:cNvSpPr>
          <p:nvPr>
            <p:ph type="tbl" sz="quarter" idx="10"/>
          </p:nvPr>
        </p:nvSpPr>
        <p:spPr>
          <a:xfrm>
            <a:off x="4572000" y="549275"/>
            <a:ext cx="3862388" cy="3678238"/>
          </a:xfrm>
        </p:spPr>
        <p:txBody>
          <a:bodyPr/>
          <a:lstStyle>
            <a:lvl1pPr>
              <a:defRPr sz="1100"/>
            </a:lvl1pPr>
          </a:lstStyle>
          <a:p>
            <a:r>
              <a:rPr lang="da-DK" dirty="0"/>
              <a:t>Klik på ikonet for at tilføje en tabel</a:t>
            </a:r>
          </a:p>
        </p:txBody>
      </p:sp>
    </p:spTree>
    <p:extLst>
      <p:ext uri="{BB962C8B-B14F-4D97-AF65-F5344CB8AC3E}">
        <p14:creationId xmlns:p14="http://schemas.microsoft.com/office/powerpoint/2010/main" val="2763780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072">
          <p15:clr>
            <a:srgbClr val="C35E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un 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1232AC-8E5F-47AD-9479-1E01296B665F}"/>
              </a:ext>
            </a:extLst>
          </p:cNvPr>
          <p:cNvSpPr>
            <a:spLocks noGrp="1"/>
          </p:cNvSpPr>
          <p:nvPr>
            <p:ph type="title"/>
          </p:nvPr>
        </p:nvSpPr>
        <p:spPr/>
        <p:txBody>
          <a:bodyPr/>
          <a:lstStyle/>
          <a:p>
            <a:r>
              <a:rPr lang="da-DK"/>
              <a:t>Klik for at redigere titeltypografien i masteren</a:t>
            </a:r>
          </a:p>
        </p:txBody>
      </p:sp>
    </p:spTree>
    <p:extLst>
      <p:ext uri="{BB962C8B-B14F-4D97-AF65-F5344CB8AC3E}">
        <p14:creationId xmlns:p14="http://schemas.microsoft.com/office/powerpoint/2010/main" val="18420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Hel billde m hvid logo">
    <p:spTree>
      <p:nvGrpSpPr>
        <p:cNvPr id="1" name=""/>
        <p:cNvGrpSpPr/>
        <p:nvPr/>
      </p:nvGrpSpPr>
      <p:grpSpPr>
        <a:xfrm>
          <a:off x="0" y="0"/>
          <a:ext cx="0" cy="0"/>
          <a:chOff x="0" y="0"/>
          <a:chExt cx="0" cy="0"/>
        </a:xfrm>
      </p:grpSpPr>
      <p:sp>
        <p:nvSpPr>
          <p:cNvPr id="9" name="Pladsholder til billede 8">
            <a:extLst>
              <a:ext uri="{FF2B5EF4-FFF2-40B4-BE49-F238E27FC236}">
                <a16:creationId xmlns:a16="http://schemas.microsoft.com/office/drawing/2014/main" id="{C4A44CF7-98BC-41D7-B1E4-2CD7490CC5D1}"/>
              </a:ext>
            </a:extLst>
          </p:cNvPr>
          <p:cNvSpPr>
            <a:spLocks noGrp="1"/>
          </p:cNvSpPr>
          <p:nvPr>
            <p:ph type="pic" sz="quarter" idx="10"/>
          </p:nvPr>
        </p:nvSpPr>
        <p:spPr>
          <a:xfrm>
            <a:off x="0" y="0"/>
            <a:ext cx="9144000" cy="5143500"/>
          </a:xfrm>
          <a:custGeom>
            <a:avLst/>
            <a:gdLst>
              <a:gd name="connsiteX0" fmla="*/ 8194391 w 9144000"/>
              <a:gd name="connsiteY0" fmla="*/ 4622456 h 5143500"/>
              <a:gd name="connsiteX1" fmla="*/ 8194391 w 9144000"/>
              <a:gd name="connsiteY1" fmla="*/ 4630013 h 5143500"/>
              <a:gd name="connsiteX2" fmla="*/ 8194391 w 9144000"/>
              <a:gd name="connsiteY2" fmla="*/ 4630511 h 5143500"/>
              <a:gd name="connsiteX3" fmla="*/ 8194432 w 9144000"/>
              <a:gd name="connsiteY3" fmla="*/ 4630926 h 5143500"/>
              <a:gd name="connsiteX4" fmla="*/ 8194514 w 9144000"/>
              <a:gd name="connsiteY4" fmla="*/ 4631341 h 5143500"/>
              <a:gd name="connsiteX5" fmla="*/ 8194597 w 9144000"/>
              <a:gd name="connsiteY5" fmla="*/ 4631756 h 5143500"/>
              <a:gd name="connsiteX6" fmla="*/ 8194720 w 9144000"/>
              <a:gd name="connsiteY6" fmla="*/ 4632130 h 5143500"/>
              <a:gd name="connsiteX7" fmla="*/ 8194843 w 9144000"/>
              <a:gd name="connsiteY7" fmla="*/ 4632462 h 5143500"/>
              <a:gd name="connsiteX8" fmla="*/ 8195048 w 9144000"/>
              <a:gd name="connsiteY8" fmla="*/ 4632794 h 5143500"/>
              <a:gd name="connsiteX9" fmla="*/ 8195254 w 9144000"/>
              <a:gd name="connsiteY9" fmla="*/ 4633127 h 5143500"/>
              <a:gd name="connsiteX10" fmla="*/ 8195500 w 9144000"/>
              <a:gd name="connsiteY10" fmla="*/ 4633417 h 5143500"/>
              <a:gd name="connsiteX11" fmla="*/ 8195788 w 9144000"/>
              <a:gd name="connsiteY11" fmla="*/ 4633666 h 5143500"/>
              <a:gd name="connsiteX12" fmla="*/ 8196157 w 9144000"/>
              <a:gd name="connsiteY12" fmla="*/ 4633915 h 5143500"/>
              <a:gd name="connsiteX13" fmla="*/ 8196527 w 9144000"/>
              <a:gd name="connsiteY13" fmla="*/ 4634123 h 5143500"/>
              <a:gd name="connsiteX14" fmla="*/ 8196937 w 9144000"/>
              <a:gd name="connsiteY14" fmla="*/ 4634331 h 5143500"/>
              <a:gd name="connsiteX15" fmla="*/ 8197430 w 9144000"/>
              <a:gd name="connsiteY15" fmla="*/ 4634497 h 5143500"/>
              <a:gd name="connsiteX16" fmla="*/ 8197923 w 9144000"/>
              <a:gd name="connsiteY16" fmla="*/ 4634663 h 5143500"/>
              <a:gd name="connsiteX17" fmla="*/ 8198539 w 9144000"/>
              <a:gd name="connsiteY17" fmla="*/ 4634787 h 5143500"/>
              <a:gd name="connsiteX18" fmla="*/ 8199689 w 9144000"/>
              <a:gd name="connsiteY18" fmla="*/ 4634995 h 5143500"/>
              <a:gd name="connsiteX19" fmla="*/ 8201332 w 9144000"/>
              <a:gd name="connsiteY19" fmla="*/ 4635244 h 5143500"/>
              <a:gd name="connsiteX20" fmla="*/ 8203344 w 9144000"/>
              <a:gd name="connsiteY20" fmla="*/ 4635576 h 5143500"/>
              <a:gd name="connsiteX21" fmla="*/ 8205603 w 9144000"/>
              <a:gd name="connsiteY21" fmla="*/ 4635908 h 5143500"/>
              <a:gd name="connsiteX22" fmla="*/ 8208108 w 9144000"/>
              <a:gd name="connsiteY22" fmla="*/ 4636282 h 5143500"/>
              <a:gd name="connsiteX23" fmla="*/ 8210736 w 9144000"/>
              <a:gd name="connsiteY23" fmla="*/ 4636697 h 5143500"/>
              <a:gd name="connsiteX24" fmla="*/ 8213488 w 9144000"/>
              <a:gd name="connsiteY24" fmla="*/ 4637071 h 5143500"/>
              <a:gd name="connsiteX25" fmla="*/ 8216239 w 9144000"/>
              <a:gd name="connsiteY25" fmla="*/ 4637486 h 5143500"/>
              <a:gd name="connsiteX26" fmla="*/ 8218909 w 9144000"/>
              <a:gd name="connsiteY26" fmla="*/ 4637901 h 5143500"/>
              <a:gd name="connsiteX27" fmla="*/ 8221455 w 9144000"/>
              <a:gd name="connsiteY27" fmla="*/ 4638275 h 5143500"/>
              <a:gd name="connsiteX28" fmla="*/ 8223796 w 9144000"/>
              <a:gd name="connsiteY28" fmla="*/ 4638607 h 5143500"/>
              <a:gd name="connsiteX29" fmla="*/ 8225890 w 9144000"/>
              <a:gd name="connsiteY29" fmla="*/ 4638898 h 5143500"/>
              <a:gd name="connsiteX30" fmla="*/ 8227656 w 9144000"/>
              <a:gd name="connsiteY30" fmla="*/ 4639147 h 5143500"/>
              <a:gd name="connsiteX31" fmla="*/ 8228929 w 9144000"/>
              <a:gd name="connsiteY31" fmla="*/ 4639354 h 5143500"/>
              <a:gd name="connsiteX32" fmla="*/ 8229833 w 9144000"/>
              <a:gd name="connsiteY32" fmla="*/ 4639479 h 5143500"/>
              <a:gd name="connsiteX33" fmla="*/ 8230120 w 9144000"/>
              <a:gd name="connsiteY33" fmla="*/ 4639521 h 5143500"/>
              <a:gd name="connsiteX34" fmla="*/ 8230120 w 9144000"/>
              <a:gd name="connsiteY34" fmla="*/ 4839476 h 5143500"/>
              <a:gd name="connsiteX35" fmla="*/ 8229833 w 9144000"/>
              <a:gd name="connsiteY35" fmla="*/ 4839517 h 5143500"/>
              <a:gd name="connsiteX36" fmla="*/ 8228929 w 9144000"/>
              <a:gd name="connsiteY36" fmla="*/ 4839642 h 5143500"/>
              <a:gd name="connsiteX37" fmla="*/ 8227656 w 9144000"/>
              <a:gd name="connsiteY37" fmla="*/ 4839808 h 5143500"/>
              <a:gd name="connsiteX38" fmla="*/ 8225890 w 9144000"/>
              <a:gd name="connsiteY38" fmla="*/ 4840015 h 5143500"/>
              <a:gd name="connsiteX39" fmla="*/ 8223837 w 9144000"/>
              <a:gd name="connsiteY39" fmla="*/ 4840306 h 5143500"/>
              <a:gd name="connsiteX40" fmla="*/ 8221496 w 9144000"/>
              <a:gd name="connsiteY40" fmla="*/ 4840597 h 5143500"/>
              <a:gd name="connsiteX41" fmla="*/ 8218991 w 9144000"/>
              <a:gd name="connsiteY41" fmla="*/ 4840929 h 5143500"/>
              <a:gd name="connsiteX42" fmla="*/ 8216362 w 9144000"/>
              <a:gd name="connsiteY42" fmla="*/ 4841303 h 5143500"/>
              <a:gd name="connsiteX43" fmla="*/ 8213652 w 9144000"/>
              <a:gd name="connsiteY43" fmla="*/ 4841635 h 5143500"/>
              <a:gd name="connsiteX44" fmla="*/ 8210983 w 9144000"/>
              <a:gd name="connsiteY44" fmla="*/ 4842008 h 5143500"/>
              <a:gd name="connsiteX45" fmla="*/ 8208436 w 9144000"/>
              <a:gd name="connsiteY45" fmla="*/ 4842341 h 5143500"/>
              <a:gd name="connsiteX46" fmla="*/ 8206013 w 9144000"/>
              <a:gd name="connsiteY46" fmla="*/ 4842673 h 5143500"/>
              <a:gd name="connsiteX47" fmla="*/ 8203837 w 9144000"/>
              <a:gd name="connsiteY47" fmla="*/ 4842963 h 5143500"/>
              <a:gd name="connsiteX48" fmla="*/ 8201989 w 9144000"/>
              <a:gd name="connsiteY48" fmla="*/ 4843212 h 5143500"/>
              <a:gd name="connsiteX49" fmla="*/ 8200469 w 9144000"/>
              <a:gd name="connsiteY49" fmla="*/ 4843462 h 5143500"/>
              <a:gd name="connsiteX50" fmla="*/ 8199484 w 9144000"/>
              <a:gd name="connsiteY50" fmla="*/ 4843586 h 5143500"/>
              <a:gd name="connsiteX51" fmla="*/ 8198785 w 9144000"/>
              <a:gd name="connsiteY51" fmla="*/ 4843711 h 5143500"/>
              <a:gd name="connsiteX52" fmla="*/ 8198128 w 9144000"/>
              <a:gd name="connsiteY52" fmla="*/ 4843877 h 5143500"/>
              <a:gd name="connsiteX53" fmla="*/ 8197595 w 9144000"/>
              <a:gd name="connsiteY53" fmla="*/ 4844001 h 5143500"/>
              <a:gd name="connsiteX54" fmla="*/ 8197061 w 9144000"/>
              <a:gd name="connsiteY54" fmla="*/ 4844209 h 5143500"/>
              <a:gd name="connsiteX55" fmla="*/ 8196609 w 9144000"/>
              <a:gd name="connsiteY55" fmla="*/ 4844416 h 5143500"/>
              <a:gd name="connsiteX56" fmla="*/ 8196198 w 9144000"/>
              <a:gd name="connsiteY56" fmla="*/ 4844624 h 5143500"/>
              <a:gd name="connsiteX57" fmla="*/ 8195788 w 9144000"/>
              <a:gd name="connsiteY57" fmla="*/ 4844873 h 5143500"/>
              <a:gd name="connsiteX58" fmla="*/ 8195500 w 9144000"/>
              <a:gd name="connsiteY58" fmla="*/ 4845122 h 5143500"/>
              <a:gd name="connsiteX59" fmla="*/ 8195213 w 9144000"/>
              <a:gd name="connsiteY59" fmla="*/ 4845413 h 5143500"/>
              <a:gd name="connsiteX60" fmla="*/ 8194966 w 9144000"/>
              <a:gd name="connsiteY60" fmla="*/ 4845745 h 5143500"/>
              <a:gd name="connsiteX61" fmla="*/ 8194802 w 9144000"/>
              <a:gd name="connsiteY61" fmla="*/ 4846119 h 5143500"/>
              <a:gd name="connsiteX62" fmla="*/ 8194638 w 9144000"/>
              <a:gd name="connsiteY62" fmla="*/ 4846492 h 5143500"/>
              <a:gd name="connsiteX63" fmla="*/ 8194514 w 9144000"/>
              <a:gd name="connsiteY63" fmla="*/ 4846908 h 5143500"/>
              <a:gd name="connsiteX64" fmla="*/ 8194473 w 9144000"/>
              <a:gd name="connsiteY64" fmla="*/ 4847323 h 5143500"/>
              <a:gd name="connsiteX65" fmla="*/ 8194391 w 9144000"/>
              <a:gd name="connsiteY65" fmla="*/ 4847821 h 5143500"/>
              <a:gd name="connsiteX66" fmla="*/ 8194391 w 9144000"/>
              <a:gd name="connsiteY66" fmla="*/ 4848319 h 5143500"/>
              <a:gd name="connsiteX67" fmla="*/ 8194391 w 9144000"/>
              <a:gd name="connsiteY67" fmla="*/ 4855917 h 5143500"/>
              <a:gd name="connsiteX68" fmla="*/ 8417512 w 9144000"/>
              <a:gd name="connsiteY68" fmla="*/ 4855917 h 5143500"/>
              <a:gd name="connsiteX69" fmla="*/ 8417512 w 9144000"/>
              <a:gd name="connsiteY69" fmla="*/ 4792310 h 5143500"/>
              <a:gd name="connsiteX70" fmla="*/ 8409504 w 9144000"/>
              <a:gd name="connsiteY70" fmla="*/ 4792310 h 5143500"/>
              <a:gd name="connsiteX71" fmla="*/ 8409052 w 9144000"/>
              <a:gd name="connsiteY71" fmla="*/ 4792352 h 5143500"/>
              <a:gd name="connsiteX72" fmla="*/ 8408641 w 9144000"/>
              <a:gd name="connsiteY72" fmla="*/ 4792352 h 5143500"/>
              <a:gd name="connsiteX73" fmla="*/ 8408231 w 9144000"/>
              <a:gd name="connsiteY73" fmla="*/ 4792435 h 5143500"/>
              <a:gd name="connsiteX74" fmla="*/ 8407779 w 9144000"/>
              <a:gd name="connsiteY74" fmla="*/ 4792518 h 5143500"/>
              <a:gd name="connsiteX75" fmla="*/ 8407409 w 9144000"/>
              <a:gd name="connsiteY75" fmla="*/ 4792642 h 5143500"/>
              <a:gd name="connsiteX76" fmla="*/ 8407081 w 9144000"/>
              <a:gd name="connsiteY76" fmla="*/ 4792767 h 5143500"/>
              <a:gd name="connsiteX77" fmla="*/ 8406752 w 9144000"/>
              <a:gd name="connsiteY77" fmla="*/ 4792975 h 5143500"/>
              <a:gd name="connsiteX78" fmla="*/ 8406465 w 9144000"/>
              <a:gd name="connsiteY78" fmla="*/ 4793182 h 5143500"/>
              <a:gd name="connsiteX79" fmla="*/ 8406218 w 9144000"/>
              <a:gd name="connsiteY79" fmla="*/ 4793390 h 5143500"/>
              <a:gd name="connsiteX80" fmla="*/ 8405972 w 9144000"/>
              <a:gd name="connsiteY80" fmla="*/ 4793680 h 5143500"/>
              <a:gd name="connsiteX81" fmla="*/ 8405726 w 9144000"/>
              <a:gd name="connsiteY81" fmla="*/ 4794013 h 5143500"/>
              <a:gd name="connsiteX82" fmla="*/ 8405520 w 9144000"/>
              <a:gd name="connsiteY82" fmla="*/ 4794345 h 5143500"/>
              <a:gd name="connsiteX83" fmla="*/ 8405356 w 9144000"/>
              <a:gd name="connsiteY83" fmla="*/ 4794718 h 5143500"/>
              <a:gd name="connsiteX84" fmla="*/ 8405233 w 9144000"/>
              <a:gd name="connsiteY84" fmla="*/ 4795175 h 5143500"/>
              <a:gd name="connsiteX85" fmla="*/ 8405151 w 9144000"/>
              <a:gd name="connsiteY85" fmla="*/ 4795632 h 5143500"/>
              <a:gd name="connsiteX86" fmla="*/ 8405068 w 9144000"/>
              <a:gd name="connsiteY86" fmla="*/ 4796130 h 5143500"/>
              <a:gd name="connsiteX87" fmla="*/ 8404658 w 9144000"/>
              <a:gd name="connsiteY87" fmla="*/ 4799493 h 5143500"/>
              <a:gd name="connsiteX88" fmla="*/ 8404247 w 9144000"/>
              <a:gd name="connsiteY88" fmla="*/ 4802648 h 5143500"/>
              <a:gd name="connsiteX89" fmla="*/ 8403836 w 9144000"/>
              <a:gd name="connsiteY89" fmla="*/ 4805679 h 5143500"/>
              <a:gd name="connsiteX90" fmla="*/ 8403344 w 9144000"/>
              <a:gd name="connsiteY90" fmla="*/ 4808503 h 5143500"/>
              <a:gd name="connsiteX91" fmla="*/ 8402851 w 9144000"/>
              <a:gd name="connsiteY91" fmla="*/ 4811201 h 5143500"/>
              <a:gd name="connsiteX92" fmla="*/ 8402358 w 9144000"/>
              <a:gd name="connsiteY92" fmla="*/ 4813734 h 5143500"/>
              <a:gd name="connsiteX93" fmla="*/ 8401824 w 9144000"/>
              <a:gd name="connsiteY93" fmla="*/ 4816101 h 5143500"/>
              <a:gd name="connsiteX94" fmla="*/ 8401249 w 9144000"/>
              <a:gd name="connsiteY94" fmla="*/ 4818343 h 5143500"/>
              <a:gd name="connsiteX95" fmla="*/ 8400674 w 9144000"/>
              <a:gd name="connsiteY95" fmla="*/ 4820419 h 5143500"/>
              <a:gd name="connsiteX96" fmla="*/ 8400058 w 9144000"/>
              <a:gd name="connsiteY96" fmla="*/ 4822370 h 5143500"/>
              <a:gd name="connsiteX97" fmla="*/ 8399483 w 9144000"/>
              <a:gd name="connsiteY97" fmla="*/ 4824197 h 5143500"/>
              <a:gd name="connsiteX98" fmla="*/ 8398785 w 9144000"/>
              <a:gd name="connsiteY98" fmla="*/ 4825858 h 5143500"/>
              <a:gd name="connsiteX99" fmla="*/ 8398128 w 9144000"/>
              <a:gd name="connsiteY99" fmla="*/ 4827435 h 5143500"/>
              <a:gd name="connsiteX100" fmla="*/ 8397471 w 9144000"/>
              <a:gd name="connsiteY100" fmla="*/ 4828847 h 5143500"/>
              <a:gd name="connsiteX101" fmla="*/ 8396732 w 9144000"/>
              <a:gd name="connsiteY101" fmla="*/ 4830175 h 5143500"/>
              <a:gd name="connsiteX102" fmla="*/ 8395992 w 9144000"/>
              <a:gd name="connsiteY102" fmla="*/ 4831380 h 5143500"/>
              <a:gd name="connsiteX103" fmla="*/ 8395253 w 9144000"/>
              <a:gd name="connsiteY103" fmla="*/ 4832501 h 5143500"/>
              <a:gd name="connsiteX104" fmla="*/ 8394432 w 9144000"/>
              <a:gd name="connsiteY104" fmla="*/ 4833497 h 5143500"/>
              <a:gd name="connsiteX105" fmla="*/ 8393652 w 9144000"/>
              <a:gd name="connsiteY105" fmla="*/ 4834410 h 5143500"/>
              <a:gd name="connsiteX106" fmla="*/ 8392830 w 9144000"/>
              <a:gd name="connsiteY106" fmla="*/ 4835199 h 5143500"/>
              <a:gd name="connsiteX107" fmla="*/ 8391968 w 9144000"/>
              <a:gd name="connsiteY107" fmla="*/ 4835905 h 5143500"/>
              <a:gd name="connsiteX108" fmla="*/ 8391105 w 9144000"/>
              <a:gd name="connsiteY108" fmla="*/ 4836569 h 5143500"/>
              <a:gd name="connsiteX109" fmla="*/ 8390202 w 9144000"/>
              <a:gd name="connsiteY109" fmla="*/ 4837109 h 5143500"/>
              <a:gd name="connsiteX110" fmla="*/ 8389298 w 9144000"/>
              <a:gd name="connsiteY110" fmla="*/ 4837566 h 5143500"/>
              <a:gd name="connsiteX111" fmla="*/ 8388395 w 9144000"/>
              <a:gd name="connsiteY111" fmla="*/ 4837981 h 5143500"/>
              <a:gd name="connsiteX112" fmla="*/ 8387410 w 9144000"/>
              <a:gd name="connsiteY112" fmla="*/ 4838313 h 5143500"/>
              <a:gd name="connsiteX113" fmla="*/ 8386424 w 9144000"/>
              <a:gd name="connsiteY113" fmla="*/ 4838562 h 5143500"/>
              <a:gd name="connsiteX114" fmla="*/ 8385397 w 9144000"/>
              <a:gd name="connsiteY114" fmla="*/ 4838811 h 5143500"/>
              <a:gd name="connsiteX115" fmla="*/ 8384412 w 9144000"/>
              <a:gd name="connsiteY115" fmla="*/ 4838936 h 5143500"/>
              <a:gd name="connsiteX116" fmla="*/ 8383344 w 9144000"/>
              <a:gd name="connsiteY116" fmla="*/ 4839061 h 5143500"/>
              <a:gd name="connsiteX117" fmla="*/ 8382276 w 9144000"/>
              <a:gd name="connsiteY117" fmla="*/ 4839102 h 5143500"/>
              <a:gd name="connsiteX118" fmla="*/ 8381167 w 9144000"/>
              <a:gd name="connsiteY118" fmla="*/ 4839144 h 5143500"/>
              <a:gd name="connsiteX119" fmla="*/ 8313898 w 9144000"/>
              <a:gd name="connsiteY119" fmla="*/ 4839144 h 5143500"/>
              <a:gd name="connsiteX120" fmla="*/ 8313898 w 9144000"/>
              <a:gd name="connsiteY120" fmla="*/ 4639521 h 5143500"/>
              <a:gd name="connsiteX121" fmla="*/ 8314186 w 9144000"/>
              <a:gd name="connsiteY121" fmla="*/ 4639479 h 5143500"/>
              <a:gd name="connsiteX122" fmla="*/ 8315089 w 9144000"/>
              <a:gd name="connsiteY122" fmla="*/ 4639354 h 5143500"/>
              <a:gd name="connsiteX123" fmla="*/ 8316403 w 9144000"/>
              <a:gd name="connsiteY123" fmla="*/ 4639147 h 5143500"/>
              <a:gd name="connsiteX124" fmla="*/ 8318210 w 9144000"/>
              <a:gd name="connsiteY124" fmla="*/ 4638898 h 5143500"/>
              <a:gd name="connsiteX125" fmla="*/ 8320305 w 9144000"/>
              <a:gd name="connsiteY125" fmla="*/ 4638607 h 5143500"/>
              <a:gd name="connsiteX126" fmla="*/ 8322687 w 9144000"/>
              <a:gd name="connsiteY126" fmla="*/ 4638275 h 5143500"/>
              <a:gd name="connsiteX127" fmla="*/ 8325274 w 9144000"/>
              <a:gd name="connsiteY127" fmla="*/ 4637901 h 5143500"/>
              <a:gd name="connsiteX128" fmla="*/ 8327985 w 9144000"/>
              <a:gd name="connsiteY128" fmla="*/ 4637528 h 5143500"/>
              <a:gd name="connsiteX129" fmla="*/ 8330736 w 9144000"/>
              <a:gd name="connsiteY129" fmla="*/ 4637154 h 5143500"/>
              <a:gd name="connsiteX130" fmla="*/ 8333447 w 9144000"/>
              <a:gd name="connsiteY130" fmla="*/ 4636739 h 5143500"/>
              <a:gd name="connsiteX131" fmla="*/ 8336075 w 9144000"/>
              <a:gd name="connsiteY131" fmla="*/ 4636365 h 5143500"/>
              <a:gd name="connsiteX132" fmla="*/ 8338498 w 9144000"/>
              <a:gd name="connsiteY132" fmla="*/ 4636033 h 5143500"/>
              <a:gd name="connsiteX133" fmla="*/ 8340716 w 9144000"/>
              <a:gd name="connsiteY133" fmla="*/ 4635701 h 5143500"/>
              <a:gd name="connsiteX134" fmla="*/ 8342605 w 9144000"/>
              <a:gd name="connsiteY134" fmla="*/ 4635452 h 5143500"/>
              <a:gd name="connsiteX135" fmla="*/ 8344124 w 9144000"/>
              <a:gd name="connsiteY135" fmla="*/ 4635244 h 5143500"/>
              <a:gd name="connsiteX136" fmla="*/ 8345151 w 9144000"/>
              <a:gd name="connsiteY136" fmla="*/ 4635078 h 5143500"/>
              <a:gd name="connsiteX137" fmla="*/ 8345808 w 9144000"/>
              <a:gd name="connsiteY137" fmla="*/ 4634953 h 5143500"/>
              <a:gd name="connsiteX138" fmla="*/ 8346342 w 9144000"/>
              <a:gd name="connsiteY138" fmla="*/ 4634787 h 5143500"/>
              <a:gd name="connsiteX139" fmla="*/ 8346835 w 9144000"/>
              <a:gd name="connsiteY139" fmla="*/ 4634580 h 5143500"/>
              <a:gd name="connsiteX140" fmla="*/ 8347245 w 9144000"/>
              <a:gd name="connsiteY140" fmla="*/ 4634372 h 5143500"/>
              <a:gd name="connsiteX141" fmla="*/ 8347656 w 9144000"/>
              <a:gd name="connsiteY141" fmla="*/ 4634123 h 5143500"/>
              <a:gd name="connsiteX142" fmla="*/ 8348026 w 9144000"/>
              <a:gd name="connsiteY142" fmla="*/ 4633874 h 5143500"/>
              <a:gd name="connsiteX143" fmla="*/ 8348313 w 9144000"/>
              <a:gd name="connsiteY143" fmla="*/ 4633583 h 5143500"/>
              <a:gd name="connsiteX144" fmla="*/ 8348560 w 9144000"/>
              <a:gd name="connsiteY144" fmla="*/ 4633251 h 5143500"/>
              <a:gd name="connsiteX145" fmla="*/ 8348724 w 9144000"/>
              <a:gd name="connsiteY145" fmla="*/ 4632919 h 5143500"/>
              <a:gd name="connsiteX146" fmla="*/ 8348888 w 9144000"/>
              <a:gd name="connsiteY146" fmla="*/ 4632587 h 5143500"/>
              <a:gd name="connsiteX147" fmla="*/ 8349052 w 9144000"/>
              <a:gd name="connsiteY147" fmla="*/ 4632172 h 5143500"/>
              <a:gd name="connsiteX148" fmla="*/ 8349134 w 9144000"/>
              <a:gd name="connsiteY148" fmla="*/ 4631798 h 5143500"/>
              <a:gd name="connsiteX149" fmla="*/ 8349217 w 9144000"/>
              <a:gd name="connsiteY149" fmla="*/ 4631383 h 5143500"/>
              <a:gd name="connsiteX150" fmla="*/ 8349258 w 9144000"/>
              <a:gd name="connsiteY150" fmla="*/ 4630926 h 5143500"/>
              <a:gd name="connsiteX151" fmla="*/ 8349258 w 9144000"/>
              <a:gd name="connsiteY151" fmla="*/ 4630511 h 5143500"/>
              <a:gd name="connsiteX152" fmla="*/ 8349299 w 9144000"/>
              <a:gd name="connsiteY152" fmla="*/ 4630013 h 5143500"/>
              <a:gd name="connsiteX153" fmla="*/ 8349299 w 9144000"/>
              <a:gd name="connsiteY153" fmla="*/ 4622456 h 5143500"/>
              <a:gd name="connsiteX154" fmla="*/ 7948892 w 9144000"/>
              <a:gd name="connsiteY154" fmla="*/ 4620408 h 5143500"/>
              <a:gd name="connsiteX155" fmla="*/ 7939431 w 9144000"/>
              <a:gd name="connsiteY155" fmla="*/ 4620533 h 5143500"/>
              <a:gd name="connsiteX156" fmla="*/ 7930377 w 9144000"/>
              <a:gd name="connsiteY156" fmla="*/ 4620949 h 5143500"/>
              <a:gd name="connsiteX157" fmla="*/ 7921691 w 9144000"/>
              <a:gd name="connsiteY157" fmla="*/ 4621655 h 5143500"/>
              <a:gd name="connsiteX158" fmla="*/ 7913331 w 9144000"/>
              <a:gd name="connsiteY158" fmla="*/ 4622653 h 5143500"/>
              <a:gd name="connsiteX159" fmla="*/ 7905337 w 9144000"/>
              <a:gd name="connsiteY159" fmla="*/ 4623900 h 5143500"/>
              <a:gd name="connsiteX160" fmla="*/ 7897671 w 9144000"/>
              <a:gd name="connsiteY160" fmla="*/ 4625438 h 5143500"/>
              <a:gd name="connsiteX161" fmla="*/ 7890330 w 9144000"/>
              <a:gd name="connsiteY161" fmla="*/ 4627225 h 5143500"/>
              <a:gd name="connsiteX162" fmla="*/ 7883316 w 9144000"/>
              <a:gd name="connsiteY162" fmla="*/ 4629221 h 5143500"/>
              <a:gd name="connsiteX163" fmla="*/ 7876668 w 9144000"/>
              <a:gd name="connsiteY163" fmla="*/ 4631507 h 5143500"/>
              <a:gd name="connsiteX164" fmla="*/ 7870306 w 9144000"/>
              <a:gd name="connsiteY164" fmla="*/ 4634042 h 5143500"/>
              <a:gd name="connsiteX165" fmla="*/ 7864271 w 9144000"/>
              <a:gd name="connsiteY165" fmla="*/ 4636786 h 5143500"/>
              <a:gd name="connsiteX166" fmla="*/ 7858561 w 9144000"/>
              <a:gd name="connsiteY166" fmla="*/ 4639737 h 5143500"/>
              <a:gd name="connsiteX167" fmla="*/ 7853178 w 9144000"/>
              <a:gd name="connsiteY167" fmla="*/ 4642979 h 5143500"/>
              <a:gd name="connsiteX168" fmla="*/ 7848081 w 9144000"/>
              <a:gd name="connsiteY168" fmla="*/ 4646388 h 5143500"/>
              <a:gd name="connsiteX169" fmla="*/ 7843309 w 9144000"/>
              <a:gd name="connsiteY169" fmla="*/ 4650046 h 5143500"/>
              <a:gd name="connsiteX170" fmla="*/ 7838823 w 9144000"/>
              <a:gd name="connsiteY170" fmla="*/ 4653870 h 5143500"/>
              <a:gd name="connsiteX171" fmla="*/ 7834664 w 9144000"/>
              <a:gd name="connsiteY171" fmla="*/ 4657944 h 5143500"/>
              <a:gd name="connsiteX172" fmla="*/ 7830789 w 9144000"/>
              <a:gd name="connsiteY172" fmla="*/ 4662183 h 5143500"/>
              <a:gd name="connsiteX173" fmla="*/ 7827201 w 9144000"/>
              <a:gd name="connsiteY173" fmla="*/ 4666631 h 5143500"/>
              <a:gd name="connsiteX174" fmla="*/ 7823897 w 9144000"/>
              <a:gd name="connsiteY174" fmla="*/ 4671245 h 5143500"/>
              <a:gd name="connsiteX175" fmla="*/ 7820880 w 9144000"/>
              <a:gd name="connsiteY175" fmla="*/ 4676025 h 5143500"/>
              <a:gd name="connsiteX176" fmla="*/ 7818147 w 9144000"/>
              <a:gd name="connsiteY176" fmla="*/ 4681013 h 5143500"/>
              <a:gd name="connsiteX177" fmla="*/ 7815660 w 9144000"/>
              <a:gd name="connsiteY177" fmla="*/ 4686168 h 5143500"/>
              <a:gd name="connsiteX178" fmla="*/ 7813498 w 9144000"/>
              <a:gd name="connsiteY178" fmla="*/ 4691488 h 5143500"/>
              <a:gd name="connsiteX179" fmla="*/ 7811622 w 9144000"/>
              <a:gd name="connsiteY179" fmla="*/ 4696934 h 5143500"/>
              <a:gd name="connsiteX180" fmla="*/ 7809950 w 9144000"/>
              <a:gd name="connsiteY180" fmla="*/ 4702545 h 5143500"/>
              <a:gd name="connsiteX181" fmla="*/ 7808564 w 9144000"/>
              <a:gd name="connsiteY181" fmla="*/ 4708323 h 5143500"/>
              <a:gd name="connsiteX182" fmla="*/ 7807463 w 9144000"/>
              <a:gd name="connsiteY182" fmla="*/ 4714267 h 5143500"/>
              <a:gd name="connsiteX183" fmla="*/ 7806565 w 9144000"/>
              <a:gd name="connsiteY183" fmla="*/ 4720336 h 5143500"/>
              <a:gd name="connsiteX184" fmla="*/ 7805954 w 9144000"/>
              <a:gd name="connsiteY184" fmla="*/ 4726488 h 5143500"/>
              <a:gd name="connsiteX185" fmla="*/ 7805587 w 9144000"/>
              <a:gd name="connsiteY185" fmla="*/ 4732806 h 5143500"/>
              <a:gd name="connsiteX186" fmla="*/ 7805464 w 9144000"/>
              <a:gd name="connsiteY186" fmla="*/ 4739208 h 5143500"/>
              <a:gd name="connsiteX187" fmla="*/ 7805587 w 9144000"/>
              <a:gd name="connsiteY187" fmla="*/ 4745027 h 5143500"/>
              <a:gd name="connsiteX188" fmla="*/ 7805913 w 9144000"/>
              <a:gd name="connsiteY188" fmla="*/ 4750805 h 5143500"/>
              <a:gd name="connsiteX189" fmla="*/ 7806484 w 9144000"/>
              <a:gd name="connsiteY189" fmla="*/ 4756541 h 5143500"/>
              <a:gd name="connsiteX190" fmla="*/ 7807299 w 9144000"/>
              <a:gd name="connsiteY190" fmla="*/ 4762236 h 5143500"/>
              <a:gd name="connsiteX191" fmla="*/ 7808319 w 9144000"/>
              <a:gd name="connsiteY191" fmla="*/ 4767806 h 5143500"/>
              <a:gd name="connsiteX192" fmla="*/ 7809624 w 9144000"/>
              <a:gd name="connsiteY192" fmla="*/ 4773334 h 5143500"/>
              <a:gd name="connsiteX193" fmla="*/ 7811133 w 9144000"/>
              <a:gd name="connsiteY193" fmla="*/ 4778780 h 5143500"/>
              <a:gd name="connsiteX194" fmla="*/ 7812968 w 9144000"/>
              <a:gd name="connsiteY194" fmla="*/ 4784100 h 5143500"/>
              <a:gd name="connsiteX195" fmla="*/ 7815007 w 9144000"/>
              <a:gd name="connsiteY195" fmla="*/ 4789296 h 5143500"/>
              <a:gd name="connsiteX196" fmla="*/ 7817332 w 9144000"/>
              <a:gd name="connsiteY196" fmla="*/ 4794409 h 5143500"/>
              <a:gd name="connsiteX197" fmla="*/ 7819942 w 9144000"/>
              <a:gd name="connsiteY197" fmla="*/ 4799355 h 5143500"/>
              <a:gd name="connsiteX198" fmla="*/ 7822878 w 9144000"/>
              <a:gd name="connsiteY198" fmla="*/ 4804177 h 5143500"/>
              <a:gd name="connsiteX199" fmla="*/ 7826018 w 9144000"/>
              <a:gd name="connsiteY199" fmla="*/ 4808874 h 5143500"/>
              <a:gd name="connsiteX200" fmla="*/ 7829525 w 9144000"/>
              <a:gd name="connsiteY200" fmla="*/ 4813405 h 5143500"/>
              <a:gd name="connsiteX201" fmla="*/ 7833236 w 9144000"/>
              <a:gd name="connsiteY201" fmla="*/ 4817770 h 5143500"/>
              <a:gd name="connsiteX202" fmla="*/ 7837314 w 9144000"/>
              <a:gd name="connsiteY202" fmla="*/ 4821968 h 5143500"/>
              <a:gd name="connsiteX203" fmla="*/ 7841678 w 9144000"/>
              <a:gd name="connsiteY203" fmla="*/ 4826000 h 5143500"/>
              <a:gd name="connsiteX204" fmla="*/ 7846368 w 9144000"/>
              <a:gd name="connsiteY204" fmla="*/ 4829824 h 5143500"/>
              <a:gd name="connsiteX205" fmla="*/ 7851425 w 9144000"/>
              <a:gd name="connsiteY205" fmla="*/ 4833441 h 5143500"/>
              <a:gd name="connsiteX206" fmla="*/ 7856726 w 9144000"/>
              <a:gd name="connsiteY206" fmla="*/ 4836849 h 5143500"/>
              <a:gd name="connsiteX207" fmla="*/ 7862395 w 9144000"/>
              <a:gd name="connsiteY207" fmla="*/ 4840008 h 5143500"/>
              <a:gd name="connsiteX208" fmla="*/ 7868390 w 9144000"/>
              <a:gd name="connsiteY208" fmla="*/ 4843001 h 5143500"/>
              <a:gd name="connsiteX209" fmla="*/ 7874752 w 9144000"/>
              <a:gd name="connsiteY209" fmla="*/ 4845703 h 5143500"/>
              <a:gd name="connsiteX210" fmla="*/ 7881440 w 9144000"/>
              <a:gd name="connsiteY210" fmla="*/ 4848197 h 5143500"/>
              <a:gd name="connsiteX211" fmla="*/ 7888495 w 9144000"/>
              <a:gd name="connsiteY211" fmla="*/ 4850400 h 5143500"/>
              <a:gd name="connsiteX212" fmla="*/ 7895917 w 9144000"/>
              <a:gd name="connsiteY212" fmla="*/ 4852354 h 5143500"/>
              <a:gd name="connsiteX213" fmla="*/ 7903665 w 9144000"/>
              <a:gd name="connsiteY213" fmla="*/ 4854016 h 5143500"/>
              <a:gd name="connsiteX214" fmla="*/ 7911822 w 9144000"/>
              <a:gd name="connsiteY214" fmla="*/ 4855430 h 5143500"/>
              <a:gd name="connsiteX215" fmla="*/ 7920345 w 9144000"/>
              <a:gd name="connsiteY215" fmla="*/ 4856510 h 5143500"/>
              <a:gd name="connsiteX216" fmla="*/ 7929276 w 9144000"/>
              <a:gd name="connsiteY216" fmla="*/ 4857300 h 5143500"/>
              <a:gd name="connsiteX217" fmla="*/ 7938533 w 9144000"/>
              <a:gd name="connsiteY217" fmla="*/ 4857799 h 5143500"/>
              <a:gd name="connsiteX218" fmla="*/ 7948199 w 9144000"/>
              <a:gd name="connsiteY218" fmla="*/ 4857965 h 5143500"/>
              <a:gd name="connsiteX219" fmla="*/ 7951828 w 9144000"/>
              <a:gd name="connsiteY219" fmla="*/ 4857924 h 5143500"/>
              <a:gd name="connsiteX220" fmla="*/ 7955335 w 9144000"/>
              <a:gd name="connsiteY220" fmla="*/ 4857841 h 5143500"/>
              <a:gd name="connsiteX221" fmla="*/ 7958802 w 9144000"/>
              <a:gd name="connsiteY221" fmla="*/ 4857716 h 5143500"/>
              <a:gd name="connsiteX222" fmla="*/ 7962227 w 9144000"/>
              <a:gd name="connsiteY222" fmla="*/ 4857508 h 5143500"/>
              <a:gd name="connsiteX223" fmla="*/ 7965531 w 9144000"/>
              <a:gd name="connsiteY223" fmla="*/ 4857259 h 5143500"/>
              <a:gd name="connsiteX224" fmla="*/ 7968752 w 9144000"/>
              <a:gd name="connsiteY224" fmla="*/ 4857009 h 5143500"/>
              <a:gd name="connsiteX225" fmla="*/ 7971933 w 9144000"/>
              <a:gd name="connsiteY225" fmla="*/ 4856677 h 5143500"/>
              <a:gd name="connsiteX226" fmla="*/ 7974992 w 9144000"/>
              <a:gd name="connsiteY226" fmla="*/ 4856344 h 5143500"/>
              <a:gd name="connsiteX227" fmla="*/ 7978010 w 9144000"/>
              <a:gd name="connsiteY227" fmla="*/ 4855928 h 5143500"/>
              <a:gd name="connsiteX228" fmla="*/ 7980905 w 9144000"/>
              <a:gd name="connsiteY228" fmla="*/ 4855554 h 5143500"/>
              <a:gd name="connsiteX229" fmla="*/ 7983719 w 9144000"/>
              <a:gd name="connsiteY229" fmla="*/ 4855097 h 5143500"/>
              <a:gd name="connsiteX230" fmla="*/ 7986411 w 9144000"/>
              <a:gd name="connsiteY230" fmla="*/ 4854640 h 5143500"/>
              <a:gd name="connsiteX231" fmla="*/ 7989061 w 9144000"/>
              <a:gd name="connsiteY231" fmla="*/ 4854183 h 5143500"/>
              <a:gd name="connsiteX232" fmla="*/ 7991549 w 9144000"/>
              <a:gd name="connsiteY232" fmla="*/ 4853725 h 5143500"/>
              <a:gd name="connsiteX233" fmla="*/ 7993955 w 9144000"/>
              <a:gd name="connsiteY233" fmla="*/ 4853227 h 5143500"/>
              <a:gd name="connsiteX234" fmla="*/ 7996239 w 9144000"/>
              <a:gd name="connsiteY234" fmla="*/ 4852728 h 5143500"/>
              <a:gd name="connsiteX235" fmla="*/ 8000521 w 9144000"/>
              <a:gd name="connsiteY235" fmla="*/ 4851772 h 5143500"/>
              <a:gd name="connsiteX236" fmla="*/ 8004314 w 9144000"/>
              <a:gd name="connsiteY236" fmla="*/ 4850816 h 5143500"/>
              <a:gd name="connsiteX237" fmla="*/ 8007535 w 9144000"/>
              <a:gd name="connsiteY237" fmla="*/ 4849943 h 5143500"/>
              <a:gd name="connsiteX238" fmla="*/ 8010268 w 9144000"/>
              <a:gd name="connsiteY238" fmla="*/ 4849153 h 5143500"/>
              <a:gd name="connsiteX239" fmla="*/ 8012429 w 9144000"/>
              <a:gd name="connsiteY239" fmla="*/ 4848488 h 5143500"/>
              <a:gd name="connsiteX240" fmla="*/ 8014019 w 9144000"/>
              <a:gd name="connsiteY240" fmla="*/ 4847948 h 5143500"/>
              <a:gd name="connsiteX241" fmla="*/ 8014998 w 9144000"/>
              <a:gd name="connsiteY241" fmla="*/ 4847615 h 5143500"/>
              <a:gd name="connsiteX242" fmla="*/ 8015284 w 9144000"/>
              <a:gd name="connsiteY242" fmla="*/ 4847490 h 5143500"/>
              <a:gd name="connsiteX243" fmla="*/ 8015365 w 9144000"/>
              <a:gd name="connsiteY243" fmla="*/ 4834230 h 5143500"/>
              <a:gd name="connsiteX244" fmla="*/ 8015284 w 9144000"/>
              <a:gd name="connsiteY244" fmla="*/ 4833773 h 5143500"/>
              <a:gd name="connsiteX245" fmla="*/ 8015243 w 9144000"/>
              <a:gd name="connsiteY245" fmla="*/ 4833357 h 5143500"/>
              <a:gd name="connsiteX246" fmla="*/ 8015161 w 9144000"/>
              <a:gd name="connsiteY246" fmla="*/ 4832983 h 5143500"/>
              <a:gd name="connsiteX247" fmla="*/ 8015039 w 9144000"/>
              <a:gd name="connsiteY247" fmla="*/ 4832651 h 5143500"/>
              <a:gd name="connsiteX248" fmla="*/ 8014876 w 9144000"/>
              <a:gd name="connsiteY248" fmla="*/ 4832401 h 5143500"/>
              <a:gd name="connsiteX249" fmla="*/ 8014713 w 9144000"/>
              <a:gd name="connsiteY249" fmla="*/ 4832152 h 5143500"/>
              <a:gd name="connsiteX250" fmla="*/ 8014509 w 9144000"/>
              <a:gd name="connsiteY250" fmla="*/ 4831944 h 5143500"/>
              <a:gd name="connsiteX251" fmla="*/ 8014264 w 9144000"/>
              <a:gd name="connsiteY251" fmla="*/ 4831819 h 5143500"/>
              <a:gd name="connsiteX252" fmla="*/ 8014019 w 9144000"/>
              <a:gd name="connsiteY252" fmla="*/ 4831695 h 5143500"/>
              <a:gd name="connsiteX253" fmla="*/ 8013734 w 9144000"/>
              <a:gd name="connsiteY253" fmla="*/ 4831612 h 5143500"/>
              <a:gd name="connsiteX254" fmla="*/ 8013408 w 9144000"/>
              <a:gd name="connsiteY254" fmla="*/ 4831570 h 5143500"/>
              <a:gd name="connsiteX255" fmla="*/ 8013041 w 9144000"/>
              <a:gd name="connsiteY255" fmla="*/ 4831570 h 5143500"/>
              <a:gd name="connsiteX256" fmla="*/ 8012714 w 9144000"/>
              <a:gd name="connsiteY256" fmla="*/ 4831653 h 5143500"/>
              <a:gd name="connsiteX257" fmla="*/ 8012347 w 9144000"/>
              <a:gd name="connsiteY257" fmla="*/ 4831736 h 5143500"/>
              <a:gd name="connsiteX258" fmla="*/ 8011940 w 9144000"/>
              <a:gd name="connsiteY258" fmla="*/ 4831861 h 5143500"/>
              <a:gd name="connsiteX259" fmla="*/ 8011573 w 9144000"/>
              <a:gd name="connsiteY259" fmla="*/ 4831986 h 5143500"/>
              <a:gd name="connsiteX260" fmla="*/ 8009819 w 9144000"/>
              <a:gd name="connsiteY260" fmla="*/ 4832734 h 5143500"/>
              <a:gd name="connsiteX261" fmla="*/ 8007780 w 9144000"/>
              <a:gd name="connsiteY261" fmla="*/ 4833482 h 5143500"/>
              <a:gd name="connsiteX262" fmla="*/ 8005496 w 9144000"/>
              <a:gd name="connsiteY262" fmla="*/ 4834272 h 5143500"/>
              <a:gd name="connsiteX263" fmla="*/ 8002968 w 9144000"/>
              <a:gd name="connsiteY263" fmla="*/ 4835103 h 5143500"/>
              <a:gd name="connsiteX264" fmla="*/ 8001540 w 9144000"/>
              <a:gd name="connsiteY264" fmla="*/ 4835477 h 5143500"/>
              <a:gd name="connsiteX265" fmla="*/ 8000113 w 9144000"/>
              <a:gd name="connsiteY265" fmla="*/ 4835893 h 5143500"/>
              <a:gd name="connsiteX266" fmla="*/ 7998563 w 9144000"/>
              <a:gd name="connsiteY266" fmla="*/ 4836267 h 5143500"/>
              <a:gd name="connsiteX267" fmla="*/ 7996973 w 9144000"/>
              <a:gd name="connsiteY267" fmla="*/ 4836683 h 5143500"/>
              <a:gd name="connsiteX268" fmla="*/ 7995301 w 9144000"/>
              <a:gd name="connsiteY268" fmla="*/ 4837057 h 5143500"/>
              <a:gd name="connsiteX269" fmla="*/ 7993588 w 9144000"/>
              <a:gd name="connsiteY269" fmla="*/ 4837431 h 5143500"/>
              <a:gd name="connsiteX270" fmla="*/ 7991753 w 9144000"/>
              <a:gd name="connsiteY270" fmla="*/ 4837805 h 5143500"/>
              <a:gd name="connsiteX271" fmla="*/ 7989836 w 9144000"/>
              <a:gd name="connsiteY271" fmla="*/ 4838179 h 5143500"/>
              <a:gd name="connsiteX272" fmla="*/ 7987879 w 9144000"/>
              <a:gd name="connsiteY272" fmla="*/ 4838512 h 5143500"/>
              <a:gd name="connsiteX273" fmla="*/ 7985840 w 9144000"/>
              <a:gd name="connsiteY273" fmla="*/ 4838844 h 5143500"/>
              <a:gd name="connsiteX274" fmla="*/ 7983719 w 9144000"/>
              <a:gd name="connsiteY274" fmla="*/ 4839177 h 5143500"/>
              <a:gd name="connsiteX275" fmla="*/ 7981517 w 9144000"/>
              <a:gd name="connsiteY275" fmla="*/ 4839509 h 5143500"/>
              <a:gd name="connsiteX276" fmla="*/ 7979274 w 9144000"/>
              <a:gd name="connsiteY276" fmla="*/ 4839800 h 5143500"/>
              <a:gd name="connsiteX277" fmla="*/ 7976909 w 9144000"/>
              <a:gd name="connsiteY277" fmla="*/ 4840050 h 5143500"/>
              <a:gd name="connsiteX278" fmla="*/ 7974502 w 9144000"/>
              <a:gd name="connsiteY278" fmla="*/ 4840299 h 5143500"/>
              <a:gd name="connsiteX279" fmla="*/ 7972015 w 9144000"/>
              <a:gd name="connsiteY279" fmla="*/ 4840549 h 5143500"/>
              <a:gd name="connsiteX280" fmla="*/ 7969446 w 9144000"/>
              <a:gd name="connsiteY280" fmla="*/ 4840756 h 5143500"/>
              <a:gd name="connsiteX281" fmla="*/ 7966795 w 9144000"/>
              <a:gd name="connsiteY281" fmla="*/ 4840964 h 5143500"/>
              <a:gd name="connsiteX282" fmla="*/ 7964022 w 9144000"/>
              <a:gd name="connsiteY282" fmla="*/ 4841130 h 5143500"/>
              <a:gd name="connsiteX283" fmla="*/ 7961249 w 9144000"/>
              <a:gd name="connsiteY283" fmla="*/ 4841255 h 5143500"/>
              <a:gd name="connsiteX284" fmla="*/ 7958353 w 9144000"/>
              <a:gd name="connsiteY284" fmla="*/ 4841380 h 5143500"/>
              <a:gd name="connsiteX285" fmla="*/ 7955335 w 9144000"/>
              <a:gd name="connsiteY285" fmla="*/ 4841421 h 5143500"/>
              <a:gd name="connsiteX286" fmla="*/ 7952317 w 9144000"/>
              <a:gd name="connsiteY286" fmla="*/ 4841505 h 5143500"/>
              <a:gd name="connsiteX287" fmla="*/ 7949177 w 9144000"/>
              <a:gd name="connsiteY287" fmla="*/ 4841505 h 5143500"/>
              <a:gd name="connsiteX288" fmla="*/ 7946241 w 9144000"/>
              <a:gd name="connsiteY288" fmla="*/ 4841463 h 5143500"/>
              <a:gd name="connsiteX289" fmla="*/ 7943386 w 9144000"/>
              <a:gd name="connsiteY289" fmla="*/ 4841338 h 5143500"/>
              <a:gd name="connsiteX290" fmla="*/ 7940695 w 9144000"/>
              <a:gd name="connsiteY290" fmla="*/ 4841172 h 5143500"/>
              <a:gd name="connsiteX291" fmla="*/ 7938085 w 9144000"/>
              <a:gd name="connsiteY291" fmla="*/ 4840923 h 5143500"/>
              <a:gd name="connsiteX292" fmla="*/ 7935516 w 9144000"/>
              <a:gd name="connsiteY292" fmla="*/ 4840590 h 5143500"/>
              <a:gd name="connsiteX293" fmla="*/ 7933110 w 9144000"/>
              <a:gd name="connsiteY293" fmla="*/ 4840216 h 5143500"/>
              <a:gd name="connsiteX294" fmla="*/ 7930785 w 9144000"/>
              <a:gd name="connsiteY294" fmla="*/ 4839759 h 5143500"/>
              <a:gd name="connsiteX295" fmla="*/ 7928583 w 9144000"/>
              <a:gd name="connsiteY295" fmla="*/ 4839218 h 5143500"/>
              <a:gd name="connsiteX296" fmla="*/ 7926462 w 9144000"/>
              <a:gd name="connsiteY296" fmla="*/ 4838678 h 5143500"/>
              <a:gd name="connsiteX297" fmla="*/ 7924423 w 9144000"/>
              <a:gd name="connsiteY297" fmla="*/ 4838013 h 5143500"/>
              <a:gd name="connsiteX298" fmla="*/ 7922506 w 9144000"/>
              <a:gd name="connsiteY298" fmla="*/ 4837348 h 5143500"/>
              <a:gd name="connsiteX299" fmla="*/ 7920630 w 9144000"/>
              <a:gd name="connsiteY299" fmla="*/ 4836600 h 5143500"/>
              <a:gd name="connsiteX300" fmla="*/ 7918836 w 9144000"/>
              <a:gd name="connsiteY300" fmla="*/ 4835810 h 5143500"/>
              <a:gd name="connsiteX301" fmla="*/ 7917164 w 9144000"/>
              <a:gd name="connsiteY301" fmla="*/ 4834937 h 5143500"/>
              <a:gd name="connsiteX302" fmla="*/ 7915533 w 9144000"/>
              <a:gd name="connsiteY302" fmla="*/ 4834064 h 5143500"/>
              <a:gd name="connsiteX303" fmla="*/ 7914065 w 9144000"/>
              <a:gd name="connsiteY303" fmla="*/ 4833108 h 5143500"/>
              <a:gd name="connsiteX304" fmla="*/ 7912597 w 9144000"/>
              <a:gd name="connsiteY304" fmla="*/ 4832110 h 5143500"/>
              <a:gd name="connsiteX305" fmla="*/ 7911251 w 9144000"/>
              <a:gd name="connsiteY305" fmla="*/ 4831071 h 5143500"/>
              <a:gd name="connsiteX306" fmla="*/ 7909946 w 9144000"/>
              <a:gd name="connsiteY306" fmla="*/ 4830032 h 5143500"/>
              <a:gd name="connsiteX307" fmla="*/ 7908682 w 9144000"/>
              <a:gd name="connsiteY307" fmla="*/ 4828910 h 5143500"/>
              <a:gd name="connsiteX308" fmla="*/ 7907540 w 9144000"/>
              <a:gd name="connsiteY308" fmla="*/ 4827746 h 5143500"/>
              <a:gd name="connsiteX309" fmla="*/ 7906439 w 9144000"/>
              <a:gd name="connsiteY309" fmla="*/ 4826582 h 5143500"/>
              <a:gd name="connsiteX310" fmla="*/ 7905460 w 9144000"/>
              <a:gd name="connsiteY310" fmla="*/ 4825376 h 5143500"/>
              <a:gd name="connsiteX311" fmla="*/ 7904481 w 9144000"/>
              <a:gd name="connsiteY311" fmla="*/ 4824129 h 5143500"/>
              <a:gd name="connsiteX312" fmla="*/ 7903584 w 9144000"/>
              <a:gd name="connsiteY312" fmla="*/ 4822841 h 5143500"/>
              <a:gd name="connsiteX313" fmla="*/ 7902768 w 9144000"/>
              <a:gd name="connsiteY313" fmla="*/ 4821552 h 5143500"/>
              <a:gd name="connsiteX314" fmla="*/ 7901953 w 9144000"/>
              <a:gd name="connsiteY314" fmla="*/ 4820222 h 5143500"/>
              <a:gd name="connsiteX315" fmla="*/ 7901259 w 9144000"/>
              <a:gd name="connsiteY315" fmla="*/ 4818892 h 5143500"/>
              <a:gd name="connsiteX316" fmla="*/ 7900607 w 9144000"/>
              <a:gd name="connsiteY316" fmla="*/ 4817520 h 5143500"/>
              <a:gd name="connsiteX317" fmla="*/ 7899954 w 9144000"/>
              <a:gd name="connsiteY317" fmla="*/ 4816107 h 5143500"/>
              <a:gd name="connsiteX318" fmla="*/ 7899383 w 9144000"/>
              <a:gd name="connsiteY318" fmla="*/ 4814735 h 5143500"/>
              <a:gd name="connsiteX319" fmla="*/ 7898853 w 9144000"/>
              <a:gd name="connsiteY319" fmla="*/ 4813280 h 5143500"/>
              <a:gd name="connsiteX320" fmla="*/ 7898405 w 9144000"/>
              <a:gd name="connsiteY320" fmla="*/ 4811909 h 5143500"/>
              <a:gd name="connsiteX321" fmla="*/ 7897956 w 9144000"/>
              <a:gd name="connsiteY321" fmla="*/ 4810454 h 5143500"/>
              <a:gd name="connsiteX322" fmla="*/ 7897508 w 9144000"/>
              <a:gd name="connsiteY322" fmla="*/ 4808916 h 5143500"/>
              <a:gd name="connsiteX323" fmla="*/ 7897100 w 9144000"/>
              <a:gd name="connsiteY323" fmla="*/ 4807253 h 5143500"/>
              <a:gd name="connsiteX324" fmla="*/ 7896692 w 9144000"/>
              <a:gd name="connsiteY324" fmla="*/ 4805549 h 5143500"/>
              <a:gd name="connsiteX325" fmla="*/ 7896325 w 9144000"/>
              <a:gd name="connsiteY325" fmla="*/ 4803762 h 5143500"/>
              <a:gd name="connsiteX326" fmla="*/ 7895958 w 9144000"/>
              <a:gd name="connsiteY326" fmla="*/ 4801891 h 5143500"/>
              <a:gd name="connsiteX327" fmla="*/ 7895550 w 9144000"/>
              <a:gd name="connsiteY327" fmla="*/ 4799937 h 5143500"/>
              <a:gd name="connsiteX328" fmla="*/ 7895224 w 9144000"/>
              <a:gd name="connsiteY328" fmla="*/ 4797942 h 5143500"/>
              <a:gd name="connsiteX329" fmla="*/ 7894898 w 9144000"/>
              <a:gd name="connsiteY329" fmla="*/ 4795905 h 5143500"/>
              <a:gd name="connsiteX330" fmla="*/ 7894612 w 9144000"/>
              <a:gd name="connsiteY330" fmla="*/ 4793744 h 5143500"/>
              <a:gd name="connsiteX331" fmla="*/ 7894327 w 9144000"/>
              <a:gd name="connsiteY331" fmla="*/ 4791582 h 5143500"/>
              <a:gd name="connsiteX332" fmla="*/ 7893796 w 9144000"/>
              <a:gd name="connsiteY332" fmla="*/ 4787051 h 5143500"/>
              <a:gd name="connsiteX333" fmla="*/ 7893307 w 9144000"/>
              <a:gd name="connsiteY333" fmla="*/ 4782313 h 5143500"/>
              <a:gd name="connsiteX334" fmla="*/ 7892858 w 9144000"/>
              <a:gd name="connsiteY334" fmla="*/ 4777408 h 5143500"/>
              <a:gd name="connsiteX335" fmla="*/ 7892532 w 9144000"/>
              <a:gd name="connsiteY335" fmla="*/ 4772337 h 5143500"/>
              <a:gd name="connsiteX336" fmla="*/ 7892247 w 9144000"/>
              <a:gd name="connsiteY336" fmla="*/ 4767141 h 5143500"/>
              <a:gd name="connsiteX337" fmla="*/ 7892002 w 9144000"/>
              <a:gd name="connsiteY337" fmla="*/ 4761862 h 5143500"/>
              <a:gd name="connsiteX338" fmla="*/ 7891798 w 9144000"/>
              <a:gd name="connsiteY338" fmla="*/ 4756500 h 5143500"/>
              <a:gd name="connsiteX339" fmla="*/ 7891676 w 9144000"/>
              <a:gd name="connsiteY339" fmla="*/ 4751054 h 5143500"/>
              <a:gd name="connsiteX340" fmla="*/ 7891594 w 9144000"/>
              <a:gd name="connsiteY340" fmla="*/ 4745609 h 5143500"/>
              <a:gd name="connsiteX341" fmla="*/ 7891594 w 9144000"/>
              <a:gd name="connsiteY341" fmla="*/ 4740164 h 5143500"/>
              <a:gd name="connsiteX342" fmla="*/ 7891594 w 9144000"/>
              <a:gd name="connsiteY342" fmla="*/ 4734718 h 5143500"/>
              <a:gd name="connsiteX343" fmla="*/ 7891676 w 9144000"/>
              <a:gd name="connsiteY343" fmla="*/ 4729315 h 5143500"/>
              <a:gd name="connsiteX344" fmla="*/ 7891798 w 9144000"/>
              <a:gd name="connsiteY344" fmla="*/ 4723952 h 5143500"/>
              <a:gd name="connsiteX345" fmla="*/ 7892002 w 9144000"/>
              <a:gd name="connsiteY345" fmla="*/ 4718715 h 5143500"/>
              <a:gd name="connsiteX346" fmla="*/ 7892206 w 9144000"/>
              <a:gd name="connsiteY346" fmla="*/ 4713602 h 5143500"/>
              <a:gd name="connsiteX347" fmla="*/ 7892491 w 9144000"/>
              <a:gd name="connsiteY347" fmla="*/ 4708531 h 5143500"/>
              <a:gd name="connsiteX348" fmla="*/ 7892818 w 9144000"/>
              <a:gd name="connsiteY348" fmla="*/ 4703626 h 5143500"/>
              <a:gd name="connsiteX349" fmla="*/ 7893185 w 9144000"/>
              <a:gd name="connsiteY349" fmla="*/ 4698887 h 5143500"/>
              <a:gd name="connsiteX350" fmla="*/ 7893633 w 9144000"/>
              <a:gd name="connsiteY350" fmla="*/ 4694356 h 5143500"/>
              <a:gd name="connsiteX351" fmla="*/ 7894082 w 9144000"/>
              <a:gd name="connsiteY351" fmla="*/ 4689992 h 5143500"/>
              <a:gd name="connsiteX352" fmla="*/ 7894612 w 9144000"/>
              <a:gd name="connsiteY352" fmla="*/ 4685835 h 5143500"/>
              <a:gd name="connsiteX353" fmla="*/ 7895142 w 9144000"/>
              <a:gd name="connsiteY353" fmla="*/ 4681886 h 5143500"/>
              <a:gd name="connsiteX354" fmla="*/ 7895468 w 9144000"/>
              <a:gd name="connsiteY354" fmla="*/ 4680016 h 5143500"/>
              <a:gd name="connsiteX355" fmla="*/ 7895795 w 9144000"/>
              <a:gd name="connsiteY355" fmla="*/ 4678228 h 5143500"/>
              <a:gd name="connsiteX356" fmla="*/ 7896121 w 9144000"/>
              <a:gd name="connsiteY356" fmla="*/ 4676483 h 5143500"/>
              <a:gd name="connsiteX357" fmla="*/ 7896447 w 9144000"/>
              <a:gd name="connsiteY357" fmla="*/ 4674820 h 5143500"/>
              <a:gd name="connsiteX358" fmla="*/ 7896773 w 9144000"/>
              <a:gd name="connsiteY358" fmla="*/ 4673199 h 5143500"/>
              <a:gd name="connsiteX359" fmla="*/ 7897140 w 9144000"/>
              <a:gd name="connsiteY359" fmla="*/ 4671661 h 5143500"/>
              <a:gd name="connsiteX360" fmla="*/ 7897508 w 9144000"/>
              <a:gd name="connsiteY360" fmla="*/ 4670206 h 5143500"/>
              <a:gd name="connsiteX361" fmla="*/ 7897915 w 9144000"/>
              <a:gd name="connsiteY361" fmla="*/ 4668834 h 5143500"/>
              <a:gd name="connsiteX362" fmla="*/ 7898527 w 9144000"/>
              <a:gd name="connsiteY362" fmla="*/ 4666714 h 5143500"/>
              <a:gd name="connsiteX363" fmla="*/ 7899180 w 9144000"/>
              <a:gd name="connsiteY363" fmla="*/ 4664677 h 5143500"/>
              <a:gd name="connsiteX364" fmla="*/ 7899873 w 9144000"/>
              <a:gd name="connsiteY364" fmla="*/ 4662682 h 5143500"/>
              <a:gd name="connsiteX365" fmla="*/ 7900648 w 9144000"/>
              <a:gd name="connsiteY365" fmla="*/ 4660812 h 5143500"/>
              <a:gd name="connsiteX366" fmla="*/ 7901382 w 9144000"/>
              <a:gd name="connsiteY366" fmla="*/ 4658983 h 5143500"/>
              <a:gd name="connsiteX367" fmla="*/ 7902197 w 9144000"/>
              <a:gd name="connsiteY367" fmla="*/ 4657237 h 5143500"/>
              <a:gd name="connsiteX368" fmla="*/ 7903054 w 9144000"/>
              <a:gd name="connsiteY368" fmla="*/ 4655574 h 5143500"/>
              <a:gd name="connsiteX369" fmla="*/ 7903951 w 9144000"/>
              <a:gd name="connsiteY369" fmla="*/ 4653995 h 5143500"/>
              <a:gd name="connsiteX370" fmla="*/ 7904930 w 9144000"/>
              <a:gd name="connsiteY370" fmla="*/ 4652498 h 5143500"/>
              <a:gd name="connsiteX371" fmla="*/ 7905908 w 9144000"/>
              <a:gd name="connsiteY371" fmla="*/ 4651043 h 5143500"/>
              <a:gd name="connsiteX372" fmla="*/ 7907010 w 9144000"/>
              <a:gd name="connsiteY372" fmla="*/ 4649672 h 5143500"/>
              <a:gd name="connsiteX373" fmla="*/ 7908111 w 9144000"/>
              <a:gd name="connsiteY373" fmla="*/ 4648383 h 5143500"/>
              <a:gd name="connsiteX374" fmla="*/ 7909334 w 9144000"/>
              <a:gd name="connsiteY374" fmla="*/ 4647136 h 5143500"/>
              <a:gd name="connsiteX375" fmla="*/ 7910557 w 9144000"/>
              <a:gd name="connsiteY375" fmla="*/ 4645972 h 5143500"/>
              <a:gd name="connsiteX376" fmla="*/ 7911903 w 9144000"/>
              <a:gd name="connsiteY376" fmla="*/ 4644891 h 5143500"/>
              <a:gd name="connsiteX377" fmla="*/ 7913290 w 9144000"/>
              <a:gd name="connsiteY377" fmla="*/ 4643852 h 5143500"/>
              <a:gd name="connsiteX378" fmla="*/ 7914799 w 9144000"/>
              <a:gd name="connsiteY378" fmla="*/ 4642896 h 5143500"/>
              <a:gd name="connsiteX379" fmla="*/ 7916389 w 9144000"/>
              <a:gd name="connsiteY379" fmla="*/ 4642023 h 5143500"/>
              <a:gd name="connsiteX380" fmla="*/ 7918061 w 9144000"/>
              <a:gd name="connsiteY380" fmla="*/ 4641192 h 5143500"/>
              <a:gd name="connsiteX381" fmla="*/ 7919815 w 9144000"/>
              <a:gd name="connsiteY381" fmla="*/ 4640444 h 5143500"/>
              <a:gd name="connsiteX382" fmla="*/ 7921650 w 9144000"/>
              <a:gd name="connsiteY382" fmla="*/ 4639779 h 5143500"/>
              <a:gd name="connsiteX383" fmla="*/ 7923607 w 9144000"/>
              <a:gd name="connsiteY383" fmla="*/ 4639155 h 5143500"/>
              <a:gd name="connsiteX384" fmla="*/ 7925647 w 9144000"/>
              <a:gd name="connsiteY384" fmla="*/ 4638573 h 5143500"/>
              <a:gd name="connsiteX385" fmla="*/ 7927808 w 9144000"/>
              <a:gd name="connsiteY385" fmla="*/ 4638074 h 5143500"/>
              <a:gd name="connsiteX386" fmla="*/ 7930092 w 9144000"/>
              <a:gd name="connsiteY386" fmla="*/ 4637617 h 5143500"/>
              <a:gd name="connsiteX387" fmla="*/ 7932457 w 9144000"/>
              <a:gd name="connsiteY387" fmla="*/ 4637243 h 5143500"/>
              <a:gd name="connsiteX388" fmla="*/ 7934904 w 9144000"/>
              <a:gd name="connsiteY388" fmla="*/ 4636952 h 5143500"/>
              <a:gd name="connsiteX389" fmla="*/ 7937514 w 9144000"/>
              <a:gd name="connsiteY389" fmla="*/ 4636661 h 5143500"/>
              <a:gd name="connsiteX390" fmla="*/ 7940246 w 9144000"/>
              <a:gd name="connsiteY390" fmla="*/ 4636495 h 5143500"/>
              <a:gd name="connsiteX391" fmla="*/ 7943101 w 9144000"/>
              <a:gd name="connsiteY391" fmla="*/ 4636329 h 5143500"/>
              <a:gd name="connsiteX392" fmla="*/ 7946078 w 9144000"/>
              <a:gd name="connsiteY392" fmla="*/ 4636245 h 5143500"/>
              <a:gd name="connsiteX393" fmla="*/ 7949177 w 9144000"/>
              <a:gd name="connsiteY393" fmla="*/ 4636245 h 5143500"/>
              <a:gd name="connsiteX394" fmla="*/ 7953704 w 9144000"/>
              <a:gd name="connsiteY394" fmla="*/ 4636245 h 5143500"/>
              <a:gd name="connsiteX395" fmla="*/ 7957945 w 9144000"/>
              <a:gd name="connsiteY395" fmla="*/ 4636329 h 5143500"/>
              <a:gd name="connsiteX396" fmla="*/ 7961860 w 9144000"/>
              <a:gd name="connsiteY396" fmla="*/ 4636453 h 5143500"/>
              <a:gd name="connsiteX397" fmla="*/ 7965571 w 9144000"/>
              <a:gd name="connsiteY397" fmla="*/ 4636619 h 5143500"/>
              <a:gd name="connsiteX398" fmla="*/ 7969038 w 9144000"/>
              <a:gd name="connsiteY398" fmla="*/ 4636827 h 5143500"/>
              <a:gd name="connsiteX399" fmla="*/ 7972219 w 9144000"/>
              <a:gd name="connsiteY399" fmla="*/ 4637118 h 5143500"/>
              <a:gd name="connsiteX400" fmla="*/ 7975155 w 9144000"/>
              <a:gd name="connsiteY400" fmla="*/ 4637492 h 5143500"/>
              <a:gd name="connsiteX401" fmla="*/ 7977928 w 9144000"/>
              <a:gd name="connsiteY401" fmla="*/ 4637950 h 5143500"/>
              <a:gd name="connsiteX402" fmla="*/ 7980457 w 9144000"/>
              <a:gd name="connsiteY402" fmla="*/ 4638490 h 5143500"/>
              <a:gd name="connsiteX403" fmla="*/ 7982822 w 9144000"/>
              <a:gd name="connsiteY403" fmla="*/ 4639072 h 5143500"/>
              <a:gd name="connsiteX404" fmla="*/ 7984942 w 9144000"/>
              <a:gd name="connsiteY404" fmla="*/ 4639779 h 5143500"/>
              <a:gd name="connsiteX405" fmla="*/ 7986900 w 9144000"/>
              <a:gd name="connsiteY405" fmla="*/ 4640568 h 5143500"/>
              <a:gd name="connsiteX406" fmla="*/ 7988654 w 9144000"/>
              <a:gd name="connsiteY406" fmla="*/ 4641483 h 5143500"/>
              <a:gd name="connsiteX407" fmla="*/ 7990285 w 9144000"/>
              <a:gd name="connsiteY407" fmla="*/ 4642480 h 5143500"/>
              <a:gd name="connsiteX408" fmla="*/ 7991794 w 9144000"/>
              <a:gd name="connsiteY408" fmla="*/ 4643561 h 5143500"/>
              <a:gd name="connsiteX409" fmla="*/ 7993099 w 9144000"/>
              <a:gd name="connsiteY409" fmla="*/ 4644767 h 5143500"/>
              <a:gd name="connsiteX410" fmla="*/ 7994281 w 9144000"/>
              <a:gd name="connsiteY410" fmla="*/ 4646138 h 5143500"/>
              <a:gd name="connsiteX411" fmla="*/ 7995342 w 9144000"/>
              <a:gd name="connsiteY411" fmla="*/ 4647593 h 5143500"/>
              <a:gd name="connsiteX412" fmla="*/ 7996320 w 9144000"/>
              <a:gd name="connsiteY412" fmla="*/ 4649173 h 5143500"/>
              <a:gd name="connsiteX413" fmla="*/ 7997177 w 9144000"/>
              <a:gd name="connsiteY413" fmla="*/ 4650877 h 5143500"/>
              <a:gd name="connsiteX414" fmla="*/ 7997992 w 9144000"/>
              <a:gd name="connsiteY414" fmla="*/ 4652748 h 5143500"/>
              <a:gd name="connsiteX415" fmla="*/ 7998645 w 9144000"/>
              <a:gd name="connsiteY415" fmla="*/ 4654784 h 5143500"/>
              <a:gd name="connsiteX416" fmla="*/ 7999257 w 9144000"/>
              <a:gd name="connsiteY416" fmla="*/ 4656904 h 5143500"/>
              <a:gd name="connsiteX417" fmla="*/ 7999868 w 9144000"/>
              <a:gd name="connsiteY417" fmla="*/ 4659232 h 5143500"/>
              <a:gd name="connsiteX418" fmla="*/ 8000358 w 9144000"/>
              <a:gd name="connsiteY418" fmla="*/ 4661685 h 5143500"/>
              <a:gd name="connsiteX419" fmla="*/ 8000806 w 9144000"/>
              <a:gd name="connsiteY419" fmla="*/ 4664303 h 5143500"/>
              <a:gd name="connsiteX420" fmla="*/ 8001255 w 9144000"/>
              <a:gd name="connsiteY420" fmla="*/ 4667088 h 5143500"/>
              <a:gd name="connsiteX421" fmla="*/ 8001622 w 9144000"/>
              <a:gd name="connsiteY421" fmla="*/ 4670081 h 5143500"/>
              <a:gd name="connsiteX422" fmla="*/ 8002478 w 9144000"/>
              <a:gd name="connsiteY422" fmla="*/ 4676524 h 5143500"/>
              <a:gd name="connsiteX423" fmla="*/ 8003294 w 9144000"/>
              <a:gd name="connsiteY423" fmla="*/ 4683757 h 5143500"/>
              <a:gd name="connsiteX424" fmla="*/ 8003376 w 9144000"/>
              <a:gd name="connsiteY424" fmla="*/ 4684339 h 5143500"/>
              <a:gd name="connsiteX425" fmla="*/ 8003457 w 9144000"/>
              <a:gd name="connsiteY425" fmla="*/ 4684838 h 5143500"/>
              <a:gd name="connsiteX426" fmla="*/ 8003620 w 9144000"/>
              <a:gd name="connsiteY426" fmla="*/ 4685378 h 5143500"/>
              <a:gd name="connsiteX427" fmla="*/ 8003783 w 9144000"/>
              <a:gd name="connsiteY427" fmla="*/ 4685835 h 5143500"/>
              <a:gd name="connsiteX428" fmla="*/ 8003947 w 9144000"/>
              <a:gd name="connsiteY428" fmla="*/ 4686251 h 5143500"/>
              <a:gd name="connsiteX429" fmla="*/ 8004191 w 9144000"/>
              <a:gd name="connsiteY429" fmla="*/ 4686625 h 5143500"/>
              <a:gd name="connsiteX430" fmla="*/ 8004477 w 9144000"/>
              <a:gd name="connsiteY430" fmla="*/ 4686999 h 5143500"/>
              <a:gd name="connsiteX431" fmla="*/ 8004721 w 9144000"/>
              <a:gd name="connsiteY431" fmla="*/ 4687290 h 5143500"/>
              <a:gd name="connsiteX432" fmla="*/ 8005048 w 9144000"/>
              <a:gd name="connsiteY432" fmla="*/ 4687581 h 5143500"/>
              <a:gd name="connsiteX433" fmla="*/ 8005374 w 9144000"/>
              <a:gd name="connsiteY433" fmla="*/ 4687830 h 5143500"/>
              <a:gd name="connsiteX434" fmla="*/ 8005741 w 9144000"/>
              <a:gd name="connsiteY434" fmla="*/ 4688038 h 5143500"/>
              <a:gd name="connsiteX435" fmla="*/ 8006149 w 9144000"/>
              <a:gd name="connsiteY435" fmla="*/ 4688204 h 5143500"/>
              <a:gd name="connsiteX436" fmla="*/ 8006597 w 9144000"/>
              <a:gd name="connsiteY436" fmla="*/ 4688329 h 5143500"/>
              <a:gd name="connsiteX437" fmla="*/ 8007046 w 9144000"/>
              <a:gd name="connsiteY437" fmla="*/ 4688412 h 5143500"/>
              <a:gd name="connsiteX438" fmla="*/ 8007535 w 9144000"/>
              <a:gd name="connsiteY438" fmla="*/ 4688454 h 5143500"/>
              <a:gd name="connsiteX439" fmla="*/ 8008025 w 9144000"/>
              <a:gd name="connsiteY439" fmla="*/ 4688495 h 5143500"/>
              <a:gd name="connsiteX440" fmla="*/ 8016303 w 9144000"/>
              <a:gd name="connsiteY440" fmla="*/ 4688495 h 5143500"/>
              <a:gd name="connsiteX441" fmla="*/ 8016303 w 9144000"/>
              <a:gd name="connsiteY441" fmla="*/ 4630842 h 5143500"/>
              <a:gd name="connsiteX442" fmla="*/ 8012878 w 9144000"/>
              <a:gd name="connsiteY442" fmla="*/ 4629802 h 5143500"/>
              <a:gd name="connsiteX443" fmla="*/ 8009289 w 9144000"/>
              <a:gd name="connsiteY443" fmla="*/ 4628763 h 5143500"/>
              <a:gd name="connsiteX444" fmla="*/ 8005496 w 9144000"/>
              <a:gd name="connsiteY444" fmla="*/ 4627766 h 5143500"/>
              <a:gd name="connsiteX445" fmla="*/ 8001581 w 9144000"/>
              <a:gd name="connsiteY445" fmla="*/ 4626810 h 5143500"/>
              <a:gd name="connsiteX446" fmla="*/ 7997503 w 9144000"/>
              <a:gd name="connsiteY446" fmla="*/ 4625895 h 5143500"/>
              <a:gd name="connsiteX447" fmla="*/ 7993384 w 9144000"/>
              <a:gd name="connsiteY447" fmla="*/ 4625022 h 5143500"/>
              <a:gd name="connsiteX448" fmla="*/ 7989102 w 9144000"/>
              <a:gd name="connsiteY448" fmla="*/ 4624232 h 5143500"/>
              <a:gd name="connsiteX449" fmla="*/ 7984739 w 9144000"/>
              <a:gd name="connsiteY449" fmla="*/ 4623484 h 5143500"/>
              <a:gd name="connsiteX450" fmla="*/ 7980293 w 9144000"/>
              <a:gd name="connsiteY450" fmla="*/ 4622819 h 5143500"/>
              <a:gd name="connsiteX451" fmla="*/ 7975848 w 9144000"/>
              <a:gd name="connsiteY451" fmla="*/ 4622196 h 5143500"/>
              <a:gd name="connsiteX452" fmla="*/ 7973565 w 9144000"/>
              <a:gd name="connsiteY452" fmla="*/ 4621905 h 5143500"/>
              <a:gd name="connsiteX453" fmla="*/ 7971322 w 9144000"/>
              <a:gd name="connsiteY453" fmla="*/ 4621655 h 5143500"/>
              <a:gd name="connsiteX454" fmla="*/ 7969079 w 9144000"/>
              <a:gd name="connsiteY454" fmla="*/ 4621447 h 5143500"/>
              <a:gd name="connsiteX455" fmla="*/ 7966795 w 9144000"/>
              <a:gd name="connsiteY455" fmla="*/ 4621240 h 5143500"/>
              <a:gd name="connsiteX456" fmla="*/ 7964552 w 9144000"/>
              <a:gd name="connsiteY456" fmla="*/ 4621032 h 5143500"/>
              <a:gd name="connsiteX457" fmla="*/ 7962268 w 9144000"/>
              <a:gd name="connsiteY457" fmla="*/ 4620865 h 5143500"/>
              <a:gd name="connsiteX458" fmla="*/ 7960025 w 9144000"/>
              <a:gd name="connsiteY458" fmla="*/ 4620741 h 5143500"/>
              <a:gd name="connsiteX459" fmla="*/ 7957782 w 9144000"/>
              <a:gd name="connsiteY459" fmla="*/ 4620616 h 5143500"/>
              <a:gd name="connsiteX460" fmla="*/ 7955539 w 9144000"/>
              <a:gd name="connsiteY460" fmla="*/ 4620491 h 5143500"/>
              <a:gd name="connsiteX461" fmla="*/ 7953255 w 9144000"/>
              <a:gd name="connsiteY461" fmla="*/ 4620450 h 5143500"/>
              <a:gd name="connsiteX462" fmla="*/ 7951094 w 9144000"/>
              <a:gd name="connsiteY462" fmla="*/ 4620408 h 5143500"/>
              <a:gd name="connsiteX463" fmla="*/ 8173552 w 9144000"/>
              <a:gd name="connsiteY463" fmla="*/ 4515965 h 5143500"/>
              <a:gd name="connsiteX464" fmla="*/ 8167979 w 9144000"/>
              <a:gd name="connsiteY464" fmla="*/ 4516049 h 5143500"/>
              <a:gd name="connsiteX465" fmla="*/ 8162489 w 9144000"/>
              <a:gd name="connsiteY465" fmla="*/ 4516299 h 5143500"/>
              <a:gd name="connsiteX466" fmla="*/ 8157121 w 9144000"/>
              <a:gd name="connsiteY466" fmla="*/ 4516759 h 5143500"/>
              <a:gd name="connsiteX467" fmla="*/ 8151835 w 9144000"/>
              <a:gd name="connsiteY467" fmla="*/ 4517386 h 5143500"/>
              <a:gd name="connsiteX468" fmla="*/ 8146672 w 9144000"/>
              <a:gd name="connsiteY468" fmla="*/ 4518137 h 5143500"/>
              <a:gd name="connsiteX469" fmla="*/ 8141673 w 9144000"/>
              <a:gd name="connsiteY469" fmla="*/ 4519140 h 5143500"/>
              <a:gd name="connsiteX470" fmla="*/ 8136756 w 9144000"/>
              <a:gd name="connsiteY470" fmla="*/ 4520268 h 5143500"/>
              <a:gd name="connsiteX471" fmla="*/ 8132003 w 9144000"/>
              <a:gd name="connsiteY471" fmla="*/ 4521605 h 5143500"/>
              <a:gd name="connsiteX472" fmla="*/ 8127291 w 9144000"/>
              <a:gd name="connsiteY472" fmla="*/ 4523150 h 5143500"/>
              <a:gd name="connsiteX473" fmla="*/ 8122825 w 9144000"/>
              <a:gd name="connsiteY473" fmla="*/ 4524863 h 5143500"/>
              <a:gd name="connsiteX474" fmla="*/ 8118440 w 9144000"/>
              <a:gd name="connsiteY474" fmla="*/ 4526743 h 5143500"/>
              <a:gd name="connsiteX475" fmla="*/ 8114261 w 9144000"/>
              <a:gd name="connsiteY475" fmla="*/ 4528831 h 5143500"/>
              <a:gd name="connsiteX476" fmla="*/ 8110204 w 9144000"/>
              <a:gd name="connsiteY476" fmla="*/ 4531129 h 5143500"/>
              <a:gd name="connsiteX477" fmla="*/ 8106312 w 9144000"/>
              <a:gd name="connsiteY477" fmla="*/ 4533594 h 5143500"/>
              <a:gd name="connsiteX478" fmla="*/ 8102583 w 9144000"/>
              <a:gd name="connsiteY478" fmla="*/ 4536309 h 5143500"/>
              <a:gd name="connsiteX479" fmla="*/ 8099059 w 9144000"/>
              <a:gd name="connsiteY479" fmla="*/ 4539149 h 5143500"/>
              <a:gd name="connsiteX480" fmla="*/ 8095658 w 9144000"/>
              <a:gd name="connsiteY480" fmla="*/ 4542241 h 5143500"/>
              <a:gd name="connsiteX481" fmla="*/ 8092503 w 9144000"/>
              <a:gd name="connsiteY481" fmla="*/ 4545541 h 5143500"/>
              <a:gd name="connsiteX482" fmla="*/ 8089471 w 9144000"/>
              <a:gd name="connsiteY482" fmla="*/ 4549008 h 5143500"/>
              <a:gd name="connsiteX483" fmla="*/ 8086644 w 9144000"/>
              <a:gd name="connsiteY483" fmla="*/ 4552684 h 5143500"/>
              <a:gd name="connsiteX484" fmla="*/ 8084021 w 9144000"/>
              <a:gd name="connsiteY484" fmla="*/ 4556569 h 5143500"/>
              <a:gd name="connsiteX485" fmla="*/ 8081604 w 9144000"/>
              <a:gd name="connsiteY485" fmla="*/ 4560705 h 5143500"/>
              <a:gd name="connsiteX486" fmla="*/ 8079391 w 9144000"/>
              <a:gd name="connsiteY486" fmla="*/ 4565007 h 5143500"/>
              <a:gd name="connsiteX487" fmla="*/ 8077383 w 9144000"/>
              <a:gd name="connsiteY487" fmla="*/ 4569519 h 5143500"/>
              <a:gd name="connsiteX488" fmla="*/ 8075580 w 9144000"/>
              <a:gd name="connsiteY488" fmla="*/ 4574281 h 5143500"/>
              <a:gd name="connsiteX489" fmla="*/ 8074064 w 9144000"/>
              <a:gd name="connsiteY489" fmla="*/ 4579252 h 5143500"/>
              <a:gd name="connsiteX490" fmla="*/ 8072712 w 9144000"/>
              <a:gd name="connsiteY490" fmla="*/ 4584432 h 5143500"/>
              <a:gd name="connsiteX491" fmla="*/ 8071606 w 9144000"/>
              <a:gd name="connsiteY491" fmla="*/ 4589821 h 5143500"/>
              <a:gd name="connsiteX492" fmla="*/ 8070745 w 9144000"/>
              <a:gd name="connsiteY492" fmla="*/ 4595460 h 5143500"/>
              <a:gd name="connsiteX493" fmla="*/ 8070131 w 9144000"/>
              <a:gd name="connsiteY493" fmla="*/ 4601308 h 5143500"/>
              <a:gd name="connsiteX494" fmla="*/ 8069762 w 9144000"/>
              <a:gd name="connsiteY494" fmla="*/ 4607365 h 5143500"/>
              <a:gd name="connsiteX495" fmla="*/ 8069639 w 9144000"/>
              <a:gd name="connsiteY495" fmla="*/ 4613673 h 5143500"/>
              <a:gd name="connsiteX496" fmla="*/ 8069639 w 9144000"/>
              <a:gd name="connsiteY496" fmla="*/ 4621025 h 5143500"/>
              <a:gd name="connsiteX497" fmla="*/ 8032679 w 9144000"/>
              <a:gd name="connsiteY497" fmla="*/ 4621025 h 5143500"/>
              <a:gd name="connsiteX498" fmla="*/ 8032679 w 9144000"/>
              <a:gd name="connsiteY498" fmla="*/ 4628336 h 5143500"/>
              <a:gd name="connsiteX499" fmla="*/ 8032720 w 9144000"/>
              <a:gd name="connsiteY499" fmla="*/ 4628921 h 5143500"/>
              <a:gd name="connsiteX500" fmla="*/ 8032761 w 9144000"/>
              <a:gd name="connsiteY500" fmla="*/ 4629464 h 5143500"/>
              <a:gd name="connsiteX501" fmla="*/ 8032884 w 9144000"/>
              <a:gd name="connsiteY501" fmla="*/ 4629965 h 5143500"/>
              <a:gd name="connsiteX502" fmla="*/ 8033048 w 9144000"/>
              <a:gd name="connsiteY502" fmla="*/ 4630466 h 5143500"/>
              <a:gd name="connsiteX503" fmla="*/ 8033212 w 9144000"/>
              <a:gd name="connsiteY503" fmla="*/ 4630926 h 5143500"/>
              <a:gd name="connsiteX504" fmla="*/ 8033458 w 9144000"/>
              <a:gd name="connsiteY504" fmla="*/ 4631343 h 5143500"/>
              <a:gd name="connsiteX505" fmla="*/ 8033745 w 9144000"/>
              <a:gd name="connsiteY505" fmla="*/ 4631719 h 5143500"/>
              <a:gd name="connsiteX506" fmla="*/ 8034072 w 9144000"/>
              <a:gd name="connsiteY506" fmla="*/ 4632095 h 5143500"/>
              <a:gd name="connsiteX507" fmla="*/ 8034441 w 9144000"/>
              <a:gd name="connsiteY507" fmla="*/ 4632430 h 5143500"/>
              <a:gd name="connsiteX508" fmla="*/ 8034851 w 9144000"/>
              <a:gd name="connsiteY508" fmla="*/ 4632722 h 5143500"/>
              <a:gd name="connsiteX509" fmla="*/ 8035261 w 9144000"/>
              <a:gd name="connsiteY509" fmla="*/ 4632973 h 5143500"/>
              <a:gd name="connsiteX510" fmla="*/ 8035752 w 9144000"/>
              <a:gd name="connsiteY510" fmla="*/ 4633181 h 5143500"/>
              <a:gd name="connsiteX511" fmla="*/ 8036285 w 9144000"/>
              <a:gd name="connsiteY511" fmla="*/ 4633390 h 5143500"/>
              <a:gd name="connsiteX512" fmla="*/ 8036859 w 9144000"/>
              <a:gd name="connsiteY512" fmla="*/ 4633557 h 5143500"/>
              <a:gd name="connsiteX513" fmla="*/ 8037432 w 9144000"/>
              <a:gd name="connsiteY513" fmla="*/ 4633641 h 5143500"/>
              <a:gd name="connsiteX514" fmla="*/ 8038088 w 9144000"/>
              <a:gd name="connsiteY514" fmla="*/ 4633724 h 5143500"/>
              <a:gd name="connsiteX515" fmla="*/ 8039235 w 9144000"/>
              <a:gd name="connsiteY515" fmla="*/ 4633892 h 5143500"/>
              <a:gd name="connsiteX516" fmla="*/ 8040833 w 9144000"/>
              <a:gd name="connsiteY516" fmla="*/ 4634059 h 5143500"/>
              <a:gd name="connsiteX517" fmla="*/ 8042759 w 9144000"/>
              <a:gd name="connsiteY517" fmla="*/ 4634268 h 5143500"/>
              <a:gd name="connsiteX518" fmla="*/ 8045013 w 9144000"/>
              <a:gd name="connsiteY518" fmla="*/ 4634560 h 5143500"/>
              <a:gd name="connsiteX519" fmla="*/ 8047512 w 9144000"/>
              <a:gd name="connsiteY519" fmla="*/ 4634811 h 5143500"/>
              <a:gd name="connsiteX520" fmla="*/ 8050176 w 9144000"/>
              <a:gd name="connsiteY520" fmla="*/ 4635103 h 5143500"/>
              <a:gd name="connsiteX521" fmla="*/ 8052880 w 9144000"/>
              <a:gd name="connsiteY521" fmla="*/ 4635395 h 5143500"/>
              <a:gd name="connsiteX522" fmla="*/ 8055625 w 9144000"/>
              <a:gd name="connsiteY522" fmla="*/ 4635730 h 5143500"/>
              <a:gd name="connsiteX523" fmla="*/ 8058330 w 9144000"/>
              <a:gd name="connsiteY523" fmla="*/ 4636022 h 5143500"/>
              <a:gd name="connsiteX524" fmla="*/ 8060911 w 9144000"/>
              <a:gd name="connsiteY524" fmla="*/ 4636273 h 5143500"/>
              <a:gd name="connsiteX525" fmla="*/ 8063288 w 9144000"/>
              <a:gd name="connsiteY525" fmla="*/ 4636523 h 5143500"/>
              <a:gd name="connsiteX526" fmla="*/ 8065377 w 9144000"/>
              <a:gd name="connsiteY526" fmla="*/ 4636774 h 5143500"/>
              <a:gd name="connsiteX527" fmla="*/ 8067098 w 9144000"/>
              <a:gd name="connsiteY527" fmla="*/ 4636941 h 5143500"/>
              <a:gd name="connsiteX528" fmla="*/ 8068451 w 9144000"/>
              <a:gd name="connsiteY528" fmla="*/ 4637108 h 5143500"/>
              <a:gd name="connsiteX529" fmla="*/ 8069270 w 9144000"/>
              <a:gd name="connsiteY529" fmla="*/ 4637192 h 5143500"/>
              <a:gd name="connsiteX530" fmla="*/ 8069639 w 9144000"/>
              <a:gd name="connsiteY530" fmla="*/ 4637233 h 5143500"/>
              <a:gd name="connsiteX531" fmla="*/ 8069639 w 9144000"/>
              <a:gd name="connsiteY531" fmla="*/ 4838748 h 5143500"/>
              <a:gd name="connsiteX532" fmla="*/ 8069311 w 9144000"/>
              <a:gd name="connsiteY532" fmla="*/ 4838790 h 5143500"/>
              <a:gd name="connsiteX533" fmla="*/ 8068492 w 9144000"/>
              <a:gd name="connsiteY533" fmla="*/ 4838915 h 5143500"/>
              <a:gd name="connsiteX534" fmla="*/ 8067180 w 9144000"/>
              <a:gd name="connsiteY534" fmla="*/ 4839083 h 5143500"/>
              <a:gd name="connsiteX535" fmla="*/ 8065500 w 9144000"/>
              <a:gd name="connsiteY535" fmla="*/ 4839333 h 5143500"/>
              <a:gd name="connsiteX536" fmla="*/ 8063452 w 9144000"/>
              <a:gd name="connsiteY536" fmla="*/ 4839626 h 5143500"/>
              <a:gd name="connsiteX537" fmla="*/ 8061157 w 9144000"/>
              <a:gd name="connsiteY537" fmla="*/ 4840002 h 5143500"/>
              <a:gd name="connsiteX538" fmla="*/ 8058617 w 9144000"/>
              <a:gd name="connsiteY538" fmla="*/ 4840378 h 5143500"/>
              <a:gd name="connsiteX539" fmla="*/ 8055953 w 9144000"/>
              <a:gd name="connsiteY539" fmla="*/ 4840753 h 5143500"/>
              <a:gd name="connsiteX540" fmla="*/ 8053208 w 9144000"/>
              <a:gd name="connsiteY540" fmla="*/ 4841171 h 5143500"/>
              <a:gd name="connsiteX541" fmla="*/ 8050503 w 9144000"/>
              <a:gd name="connsiteY541" fmla="*/ 4841589 h 5143500"/>
              <a:gd name="connsiteX542" fmla="*/ 8047840 w 9144000"/>
              <a:gd name="connsiteY542" fmla="*/ 4841965 h 5143500"/>
              <a:gd name="connsiteX543" fmla="*/ 8045300 w 9144000"/>
              <a:gd name="connsiteY543" fmla="*/ 4842341 h 5143500"/>
              <a:gd name="connsiteX544" fmla="*/ 8042964 w 9144000"/>
              <a:gd name="connsiteY544" fmla="*/ 4842717 h 5143500"/>
              <a:gd name="connsiteX545" fmla="*/ 8040915 w 9144000"/>
              <a:gd name="connsiteY545" fmla="*/ 4843051 h 5143500"/>
              <a:gd name="connsiteX546" fmla="*/ 8039153 w 9144000"/>
              <a:gd name="connsiteY546" fmla="*/ 4843302 h 5143500"/>
              <a:gd name="connsiteX547" fmla="*/ 8037760 w 9144000"/>
              <a:gd name="connsiteY547" fmla="*/ 4843511 h 5143500"/>
              <a:gd name="connsiteX548" fmla="*/ 8037146 w 9144000"/>
              <a:gd name="connsiteY548" fmla="*/ 4843636 h 5143500"/>
              <a:gd name="connsiteX549" fmla="*/ 8036572 w 9144000"/>
              <a:gd name="connsiteY549" fmla="*/ 4843803 h 5143500"/>
              <a:gd name="connsiteX550" fmla="*/ 8035998 w 9144000"/>
              <a:gd name="connsiteY550" fmla="*/ 4844012 h 5143500"/>
              <a:gd name="connsiteX551" fmla="*/ 8035507 w 9144000"/>
              <a:gd name="connsiteY551" fmla="*/ 4844221 h 5143500"/>
              <a:gd name="connsiteX552" fmla="*/ 8035056 w 9144000"/>
              <a:gd name="connsiteY552" fmla="*/ 4844471 h 5143500"/>
              <a:gd name="connsiteX553" fmla="*/ 8034646 w 9144000"/>
              <a:gd name="connsiteY553" fmla="*/ 4844764 h 5143500"/>
              <a:gd name="connsiteX554" fmla="*/ 8034277 w 9144000"/>
              <a:gd name="connsiteY554" fmla="*/ 4845056 h 5143500"/>
              <a:gd name="connsiteX555" fmla="*/ 8033909 w 9144000"/>
              <a:gd name="connsiteY555" fmla="*/ 4845432 h 5143500"/>
              <a:gd name="connsiteX556" fmla="*/ 8033622 w 9144000"/>
              <a:gd name="connsiteY556" fmla="*/ 4845766 h 5143500"/>
              <a:gd name="connsiteX557" fmla="*/ 8033376 w 9144000"/>
              <a:gd name="connsiteY557" fmla="*/ 4846184 h 5143500"/>
              <a:gd name="connsiteX558" fmla="*/ 8033171 w 9144000"/>
              <a:gd name="connsiteY558" fmla="*/ 4846602 h 5143500"/>
              <a:gd name="connsiteX559" fmla="*/ 8032966 w 9144000"/>
              <a:gd name="connsiteY559" fmla="*/ 4847061 h 5143500"/>
              <a:gd name="connsiteX560" fmla="*/ 8032843 w 9144000"/>
              <a:gd name="connsiteY560" fmla="*/ 4847563 h 5143500"/>
              <a:gd name="connsiteX561" fmla="*/ 8032761 w 9144000"/>
              <a:gd name="connsiteY561" fmla="*/ 4848106 h 5143500"/>
              <a:gd name="connsiteX562" fmla="*/ 8032720 w 9144000"/>
              <a:gd name="connsiteY562" fmla="*/ 4848649 h 5143500"/>
              <a:gd name="connsiteX563" fmla="*/ 8032679 w 9144000"/>
              <a:gd name="connsiteY563" fmla="*/ 4849233 h 5143500"/>
              <a:gd name="connsiteX564" fmla="*/ 8032679 w 9144000"/>
              <a:gd name="connsiteY564" fmla="*/ 4855917 h 5143500"/>
              <a:gd name="connsiteX565" fmla="*/ 8174863 w 9144000"/>
              <a:gd name="connsiteY565" fmla="*/ 4855917 h 5143500"/>
              <a:gd name="connsiteX566" fmla="*/ 8174863 w 9144000"/>
              <a:gd name="connsiteY566" fmla="*/ 4849233 h 5143500"/>
              <a:gd name="connsiteX567" fmla="*/ 8174863 w 9144000"/>
              <a:gd name="connsiteY567" fmla="*/ 4848732 h 5143500"/>
              <a:gd name="connsiteX568" fmla="*/ 8174781 w 9144000"/>
              <a:gd name="connsiteY568" fmla="*/ 4848273 h 5143500"/>
              <a:gd name="connsiteX569" fmla="*/ 8174699 w 9144000"/>
              <a:gd name="connsiteY569" fmla="*/ 4847813 h 5143500"/>
              <a:gd name="connsiteX570" fmla="*/ 8174576 w 9144000"/>
              <a:gd name="connsiteY570" fmla="*/ 4847354 h 5143500"/>
              <a:gd name="connsiteX571" fmla="*/ 8174453 w 9144000"/>
              <a:gd name="connsiteY571" fmla="*/ 4846894 h 5143500"/>
              <a:gd name="connsiteX572" fmla="*/ 8174249 w 9144000"/>
              <a:gd name="connsiteY572" fmla="*/ 4846476 h 5143500"/>
              <a:gd name="connsiteX573" fmla="*/ 8173921 w 9144000"/>
              <a:gd name="connsiteY573" fmla="*/ 4846059 h 5143500"/>
              <a:gd name="connsiteX574" fmla="*/ 8173634 w 9144000"/>
              <a:gd name="connsiteY574" fmla="*/ 4845641 h 5143500"/>
              <a:gd name="connsiteX575" fmla="*/ 8173306 w 9144000"/>
              <a:gd name="connsiteY575" fmla="*/ 4845265 h 5143500"/>
              <a:gd name="connsiteX576" fmla="*/ 8172896 w 9144000"/>
              <a:gd name="connsiteY576" fmla="*/ 4844931 h 5143500"/>
              <a:gd name="connsiteX577" fmla="*/ 8172446 w 9144000"/>
              <a:gd name="connsiteY577" fmla="*/ 4844597 h 5143500"/>
              <a:gd name="connsiteX578" fmla="*/ 8171872 w 9144000"/>
              <a:gd name="connsiteY578" fmla="*/ 4844304 h 5143500"/>
              <a:gd name="connsiteX579" fmla="*/ 8171298 w 9144000"/>
              <a:gd name="connsiteY579" fmla="*/ 4844054 h 5143500"/>
              <a:gd name="connsiteX580" fmla="*/ 8170643 w 9144000"/>
              <a:gd name="connsiteY580" fmla="*/ 4843845 h 5143500"/>
              <a:gd name="connsiteX581" fmla="*/ 8169946 w 9144000"/>
              <a:gd name="connsiteY581" fmla="*/ 4843678 h 5143500"/>
              <a:gd name="connsiteX582" fmla="*/ 8169127 w 9144000"/>
              <a:gd name="connsiteY582" fmla="*/ 4843511 h 5143500"/>
              <a:gd name="connsiteX583" fmla="*/ 8167897 w 9144000"/>
              <a:gd name="connsiteY583" fmla="*/ 4843302 h 5143500"/>
              <a:gd name="connsiteX584" fmla="*/ 8166299 w 9144000"/>
              <a:gd name="connsiteY584" fmla="*/ 4843051 h 5143500"/>
              <a:gd name="connsiteX585" fmla="*/ 8164333 w 9144000"/>
              <a:gd name="connsiteY585" fmla="*/ 4842717 h 5143500"/>
              <a:gd name="connsiteX586" fmla="*/ 8162120 w 9144000"/>
              <a:gd name="connsiteY586" fmla="*/ 4842341 h 5143500"/>
              <a:gd name="connsiteX587" fmla="*/ 8159743 w 9144000"/>
              <a:gd name="connsiteY587" fmla="*/ 4841965 h 5143500"/>
              <a:gd name="connsiteX588" fmla="*/ 8157203 w 9144000"/>
              <a:gd name="connsiteY588" fmla="*/ 4841589 h 5143500"/>
              <a:gd name="connsiteX589" fmla="*/ 8154621 w 9144000"/>
              <a:gd name="connsiteY589" fmla="*/ 4841171 h 5143500"/>
              <a:gd name="connsiteX590" fmla="*/ 8151999 w 9144000"/>
              <a:gd name="connsiteY590" fmla="*/ 4840753 h 5143500"/>
              <a:gd name="connsiteX591" fmla="*/ 8149418 w 9144000"/>
              <a:gd name="connsiteY591" fmla="*/ 4840378 h 5143500"/>
              <a:gd name="connsiteX592" fmla="*/ 8147041 w 9144000"/>
              <a:gd name="connsiteY592" fmla="*/ 4840002 h 5143500"/>
              <a:gd name="connsiteX593" fmla="*/ 8144828 w 9144000"/>
              <a:gd name="connsiteY593" fmla="*/ 4839667 h 5143500"/>
              <a:gd name="connsiteX594" fmla="*/ 8142862 w 9144000"/>
              <a:gd name="connsiteY594" fmla="*/ 4839333 h 5143500"/>
              <a:gd name="connsiteX595" fmla="*/ 8141264 w 9144000"/>
              <a:gd name="connsiteY595" fmla="*/ 4839083 h 5143500"/>
              <a:gd name="connsiteX596" fmla="*/ 8139993 w 9144000"/>
              <a:gd name="connsiteY596" fmla="*/ 4838915 h 5143500"/>
              <a:gd name="connsiteX597" fmla="*/ 8139174 w 9144000"/>
              <a:gd name="connsiteY597" fmla="*/ 4838790 h 5143500"/>
              <a:gd name="connsiteX598" fmla="*/ 8138928 w 9144000"/>
              <a:gd name="connsiteY598" fmla="*/ 4838748 h 5143500"/>
              <a:gd name="connsiteX599" fmla="*/ 8138928 w 9144000"/>
              <a:gd name="connsiteY599" fmla="*/ 4637233 h 5143500"/>
              <a:gd name="connsiteX600" fmla="*/ 8139215 w 9144000"/>
              <a:gd name="connsiteY600" fmla="*/ 4637192 h 5143500"/>
              <a:gd name="connsiteX601" fmla="*/ 8140034 w 9144000"/>
              <a:gd name="connsiteY601" fmla="*/ 4637066 h 5143500"/>
              <a:gd name="connsiteX602" fmla="*/ 8141386 w 9144000"/>
              <a:gd name="connsiteY602" fmla="*/ 4636941 h 5143500"/>
              <a:gd name="connsiteX603" fmla="*/ 8143148 w 9144000"/>
              <a:gd name="connsiteY603" fmla="*/ 4636690 h 5143500"/>
              <a:gd name="connsiteX604" fmla="*/ 8145156 w 9144000"/>
              <a:gd name="connsiteY604" fmla="*/ 4636440 h 5143500"/>
              <a:gd name="connsiteX605" fmla="*/ 8147574 w 9144000"/>
              <a:gd name="connsiteY605" fmla="*/ 4636147 h 5143500"/>
              <a:gd name="connsiteX606" fmla="*/ 8150114 w 9144000"/>
              <a:gd name="connsiteY606" fmla="*/ 4635855 h 5143500"/>
              <a:gd name="connsiteX607" fmla="*/ 8152778 w 9144000"/>
              <a:gd name="connsiteY607" fmla="*/ 4635521 h 5143500"/>
              <a:gd name="connsiteX608" fmla="*/ 8155523 w 9144000"/>
              <a:gd name="connsiteY608" fmla="*/ 4635187 h 5143500"/>
              <a:gd name="connsiteX609" fmla="*/ 8158268 w 9144000"/>
              <a:gd name="connsiteY609" fmla="*/ 4634811 h 5143500"/>
              <a:gd name="connsiteX610" fmla="*/ 8160932 w 9144000"/>
              <a:gd name="connsiteY610" fmla="*/ 4634476 h 5143500"/>
              <a:gd name="connsiteX611" fmla="*/ 8163472 w 9144000"/>
              <a:gd name="connsiteY611" fmla="*/ 4634142 h 5143500"/>
              <a:gd name="connsiteX612" fmla="*/ 8165767 w 9144000"/>
              <a:gd name="connsiteY612" fmla="*/ 4633808 h 5143500"/>
              <a:gd name="connsiteX613" fmla="*/ 8167774 w 9144000"/>
              <a:gd name="connsiteY613" fmla="*/ 4633557 h 5143500"/>
              <a:gd name="connsiteX614" fmla="*/ 8169413 w 9144000"/>
              <a:gd name="connsiteY614" fmla="*/ 4633307 h 5143500"/>
              <a:gd name="connsiteX615" fmla="*/ 8170684 w 9144000"/>
              <a:gd name="connsiteY615" fmla="*/ 4633098 h 5143500"/>
              <a:gd name="connsiteX616" fmla="*/ 8171298 w 9144000"/>
              <a:gd name="connsiteY616" fmla="*/ 4632973 h 5143500"/>
              <a:gd name="connsiteX617" fmla="*/ 8171872 w 9144000"/>
              <a:gd name="connsiteY617" fmla="*/ 4632764 h 5143500"/>
              <a:gd name="connsiteX618" fmla="*/ 8172405 w 9144000"/>
              <a:gd name="connsiteY618" fmla="*/ 4632555 h 5143500"/>
              <a:gd name="connsiteX619" fmla="*/ 8172855 w 9144000"/>
              <a:gd name="connsiteY619" fmla="*/ 4632346 h 5143500"/>
              <a:gd name="connsiteX620" fmla="*/ 8173265 w 9144000"/>
              <a:gd name="connsiteY620" fmla="*/ 4632054 h 5143500"/>
              <a:gd name="connsiteX621" fmla="*/ 8173634 w 9144000"/>
              <a:gd name="connsiteY621" fmla="*/ 4631761 h 5143500"/>
              <a:gd name="connsiteX622" fmla="*/ 8173962 w 9144000"/>
              <a:gd name="connsiteY622" fmla="*/ 4631427 h 5143500"/>
              <a:gd name="connsiteX623" fmla="*/ 8174249 w 9144000"/>
              <a:gd name="connsiteY623" fmla="*/ 4631093 h 5143500"/>
              <a:gd name="connsiteX624" fmla="*/ 8174494 w 9144000"/>
              <a:gd name="connsiteY624" fmla="*/ 4630717 h 5143500"/>
              <a:gd name="connsiteX625" fmla="*/ 8174699 w 9144000"/>
              <a:gd name="connsiteY625" fmla="*/ 4630341 h 5143500"/>
              <a:gd name="connsiteX626" fmla="*/ 8174822 w 9144000"/>
              <a:gd name="connsiteY626" fmla="*/ 4629923 h 5143500"/>
              <a:gd name="connsiteX627" fmla="*/ 8174945 w 9144000"/>
              <a:gd name="connsiteY627" fmla="*/ 4629505 h 5143500"/>
              <a:gd name="connsiteX628" fmla="*/ 8175068 w 9144000"/>
              <a:gd name="connsiteY628" fmla="*/ 4629088 h 5143500"/>
              <a:gd name="connsiteX629" fmla="*/ 8175109 w 9144000"/>
              <a:gd name="connsiteY629" fmla="*/ 4628628 h 5143500"/>
              <a:gd name="connsiteX630" fmla="*/ 8175150 w 9144000"/>
              <a:gd name="connsiteY630" fmla="*/ 4628169 h 5143500"/>
              <a:gd name="connsiteX631" fmla="*/ 8175150 w 9144000"/>
              <a:gd name="connsiteY631" fmla="*/ 4627709 h 5143500"/>
              <a:gd name="connsiteX632" fmla="*/ 8175150 w 9144000"/>
              <a:gd name="connsiteY632" fmla="*/ 4621025 h 5143500"/>
              <a:gd name="connsiteX633" fmla="*/ 8138928 w 9144000"/>
              <a:gd name="connsiteY633" fmla="*/ 4621025 h 5143500"/>
              <a:gd name="connsiteX634" fmla="*/ 8138928 w 9144000"/>
              <a:gd name="connsiteY634" fmla="*/ 4584098 h 5143500"/>
              <a:gd name="connsiteX635" fmla="*/ 8138928 w 9144000"/>
              <a:gd name="connsiteY635" fmla="*/ 4580380 h 5143500"/>
              <a:gd name="connsiteX636" fmla="*/ 8139010 w 9144000"/>
              <a:gd name="connsiteY636" fmla="*/ 4576829 h 5143500"/>
              <a:gd name="connsiteX637" fmla="*/ 8139133 w 9144000"/>
              <a:gd name="connsiteY637" fmla="*/ 4573445 h 5143500"/>
              <a:gd name="connsiteX638" fmla="*/ 8139297 w 9144000"/>
              <a:gd name="connsiteY638" fmla="*/ 4570229 h 5143500"/>
              <a:gd name="connsiteX639" fmla="*/ 8139543 w 9144000"/>
              <a:gd name="connsiteY639" fmla="*/ 4567179 h 5143500"/>
              <a:gd name="connsiteX640" fmla="*/ 8139829 w 9144000"/>
              <a:gd name="connsiteY640" fmla="*/ 4564297 h 5143500"/>
              <a:gd name="connsiteX641" fmla="*/ 8140157 w 9144000"/>
              <a:gd name="connsiteY641" fmla="*/ 4561540 h 5143500"/>
              <a:gd name="connsiteX642" fmla="*/ 8140567 w 9144000"/>
              <a:gd name="connsiteY642" fmla="*/ 4558908 h 5143500"/>
              <a:gd name="connsiteX643" fmla="*/ 8141059 w 9144000"/>
              <a:gd name="connsiteY643" fmla="*/ 4556444 h 5143500"/>
              <a:gd name="connsiteX644" fmla="*/ 8141591 w 9144000"/>
              <a:gd name="connsiteY644" fmla="*/ 4554146 h 5143500"/>
              <a:gd name="connsiteX645" fmla="*/ 8142165 w 9144000"/>
              <a:gd name="connsiteY645" fmla="*/ 4551974 h 5143500"/>
              <a:gd name="connsiteX646" fmla="*/ 8142862 w 9144000"/>
              <a:gd name="connsiteY646" fmla="*/ 4549885 h 5143500"/>
              <a:gd name="connsiteX647" fmla="*/ 8143599 w 9144000"/>
              <a:gd name="connsiteY647" fmla="*/ 4548005 h 5143500"/>
              <a:gd name="connsiteX648" fmla="*/ 8144419 w 9144000"/>
              <a:gd name="connsiteY648" fmla="*/ 4546209 h 5143500"/>
              <a:gd name="connsiteX649" fmla="*/ 8145361 w 9144000"/>
              <a:gd name="connsiteY649" fmla="*/ 4544538 h 5143500"/>
              <a:gd name="connsiteX650" fmla="*/ 8146303 w 9144000"/>
              <a:gd name="connsiteY650" fmla="*/ 4542993 h 5143500"/>
              <a:gd name="connsiteX651" fmla="*/ 8147328 w 9144000"/>
              <a:gd name="connsiteY651" fmla="*/ 4541572 h 5143500"/>
              <a:gd name="connsiteX652" fmla="*/ 8148475 w 9144000"/>
              <a:gd name="connsiteY652" fmla="*/ 4540236 h 5143500"/>
              <a:gd name="connsiteX653" fmla="*/ 8149745 w 9144000"/>
              <a:gd name="connsiteY653" fmla="*/ 4539066 h 5143500"/>
              <a:gd name="connsiteX654" fmla="*/ 8151016 w 9144000"/>
              <a:gd name="connsiteY654" fmla="*/ 4537980 h 5143500"/>
              <a:gd name="connsiteX655" fmla="*/ 8152409 w 9144000"/>
              <a:gd name="connsiteY655" fmla="*/ 4536977 h 5143500"/>
              <a:gd name="connsiteX656" fmla="*/ 8153884 w 9144000"/>
              <a:gd name="connsiteY656" fmla="*/ 4536100 h 5143500"/>
              <a:gd name="connsiteX657" fmla="*/ 8155482 w 9144000"/>
              <a:gd name="connsiteY657" fmla="*/ 4535306 h 5143500"/>
              <a:gd name="connsiteX658" fmla="*/ 8157162 w 9144000"/>
              <a:gd name="connsiteY658" fmla="*/ 4534638 h 5143500"/>
              <a:gd name="connsiteX659" fmla="*/ 8158924 w 9144000"/>
              <a:gd name="connsiteY659" fmla="*/ 4534053 h 5143500"/>
              <a:gd name="connsiteX660" fmla="*/ 8160768 w 9144000"/>
              <a:gd name="connsiteY660" fmla="*/ 4533510 h 5143500"/>
              <a:gd name="connsiteX661" fmla="*/ 8162735 w 9144000"/>
              <a:gd name="connsiteY661" fmla="*/ 4533092 h 5143500"/>
              <a:gd name="connsiteX662" fmla="*/ 8164824 w 9144000"/>
              <a:gd name="connsiteY662" fmla="*/ 4532758 h 5143500"/>
              <a:gd name="connsiteX663" fmla="*/ 8166996 w 9144000"/>
              <a:gd name="connsiteY663" fmla="*/ 4532508 h 5143500"/>
              <a:gd name="connsiteX664" fmla="*/ 8169291 w 9144000"/>
              <a:gd name="connsiteY664" fmla="*/ 4532340 h 5143500"/>
              <a:gd name="connsiteX665" fmla="*/ 8171667 w 9144000"/>
              <a:gd name="connsiteY665" fmla="*/ 4532215 h 5143500"/>
              <a:gd name="connsiteX666" fmla="*/ 8174167 w 9144000"/>
              <a:gd name="connsiteY666" fmla="*/ 4532215 h 5143500"/>
              <a:gd name="connsiteX667" fmla="*/ 8176666 w 9144000"/>
              <a:gd name="connsiteY667" fmla="*/ 4532215 h 5143500"/>
              <a:gd name="connsiteX668" fmla="*/ 8179002 w 9144000"/>
              <a:gd name="connsiteY668" fmla="*/ 4532340 h 5143500"/>
              <a:gd name="connsiteX669" fmla="*/ 8181214 w 9144000"/>
              <a:gd name="connsiteY669" fmla="*/ 4532466 h 5143500"/>
              <a:gd name="connsiteX670" fmla="*/ 8183345 w 9144000"/>
              <a:gd name="connsiteY670" fmla="*/ 4532716 h 5143500"/>
              <a:gd name="connsiteX671" fmla="*/ 8185271 w 9144000"/>
              <a:gd name="connsiteY671" fmla="*/ 4533009 h 5143500"/>
              <a:gd name="connsiteX672" fmla="*/ 8187115 w 9144000"/>
              <a:gd name="connsiteY672" fmla="*/ 4533343 h 5143500"/>
              <a:gd name="connsiteX673" fmla="*/ 8188877 w 9144000"/>
              <a:gd name="connsiteY673" fmla="*/ 4533802 h 5143500"/>
              <a:gd name="connsiteX674" fmla="*/ 8190557 w 9144000"/>
              <a:gd name="connsiteY674" fmla="*/ 4534262 h 5143500"/>
              <a:gd name="connsiteX675" fmla="*/ 8192114 w 9144000"/>
              <a:gd name="connsiteY675" fmla="*/ 4534847 h 5143500"/>
              <a:gd name="connsiteX676" fmla="*/ 8193507 w 9144000"/>
              <a:gd name="connsiteY676" fmla="*/ 4535473 h 5143500"/>
              <a:gd name="connsiteX677" fmla="*/ 8194859 w 9144000"/>
              <a:gd name="connsiteY677" fmla="*/ 4536184 h 5143500"/>
              <a:gd name="connsiteX678" fmla="*/ 8196129 w 9144000"/>
              <a:gd name="connsiteY678" fmla="*/ 4536977 h 5143500"/>
              <a:gd name="connsiteX679" fmla="*/ 8197318 w 9144000"/>
              <a:gd name="connsiteY679" fmla="*/ 4537855 h 5143500"/>
              <a:gd name="connsiteX680" fmla="*/ 8198383 w 9144000"/>
              <a:gd name="connsiteY680" fmla="*/ 4538815 h 5143500"/>
              <a:gd name="connsiteX681" fmla="*/ 8199407 w 9144000"/>
              <a:gd name="connsiteY681" fmla="*/ 4539818 h 5143500"/>
              <a:gd name="connsiteX682" fmla="*/ 8200309 w 9144000"/>
              <a:gd name="connsiteY682" fmla="*/ 4540904 h 5143500"/>
              <a:gd name="connsiteX683" fmla="*/ 8201210 w 9144000"/>
              <a:gd name="connsiteY683" fmla="*/ 4542115 h 5143500"/>
              <a:gd name="connsiteX684" fmla="*/ 8201989 w 9144000"/>
              <a:gd name="connsiteY684" fmla="*/ 4543369 h 5143500"/>
              <a:gd name="connsiteX685" fmla="*/ 8202726 w 9144000"/>
              <a:gd name="connsiteY685" fmla="*/ 4544705 h 5143500"/>
              <a:gd name="connsiteX686" fmla="*/ 8203423 w 9144000"/>
              <a:gd name="connsiteY686" fmla="*/ 4546167 h 5143500"/>
              <a:gd name="connsiteX687" fmla="*/ 8204038 w 9144000"/>
              <a:gd name="connsiteY687" fmla="*/ 4547671 h 5143500"/>
              <a:gd name="connsiteX688" fmla="*/ 8204611 w 9144000"/>
              <a:gd name="connsiteY688" fmla="*/ 4549259 h 5143500"/>
              <a:gd name="connsiteX689" fmla="*/ 8205144 w 9144000"/>
              <a:gd name="connsiteY689" fmla="*/ 4550971 h 5143500"/>
              <a:gd name="connsiteX690" fmla="*/ 8205677 w 9144000"/>
              <a:gd name="connsiteY690" fmla="*/ 4552768 h 5143500"/>
              <a:gd name="connsiteX691" fmla="*/ 8206127 w 9144000"/>
              <a:gd name="connsiteY691" fmla="*/ 4554606 h 5143500"/>
              <a:gd name="connsiteX692" fmla="*/ 8206537 w 9144000"/>
              <a:gd name="connsiteY692" fmla="*/ 4556611 h 5143500"/>
              <a:gd name="connsiteX693" fmla="*/ 8206906 w 9144000"/>
              <a:gd name="connsiteY693" fmla="*/ 4558658 h 5143500"/>
              <a:gd name="connsiteX694" fmla="*/ 8207275 w 9144000"/>
              <a:gd name="connsiteY694" fmla="*/ 4560788 h 5143500"/>
              <a:gd name="connsiteX695" fmla="*/ 8207643 w 9144000"/>
              <a:gd name="connsiteY695" fmla="*/ 4563044 h 5143500"/>
              <a:gd name="connsiteX696" fmla="*/ 8207971 w 9144000"/>
              <a:gd name="connsiteY696" fmla="*/ 4565383 h 5143500"/>
              <a:gd name="connsiteX697" fmla="*/ 8208258 w 9144000"/>
              <a:gd name="connsiteY697" fmla="*/ 4567848 h 5143500"/>
              <a:gd name="connsiteX698" fmla="*/ 8208545 w 9144000"/>
              <a:gd name="connsiteY698" fmla="*/ 4570396 h 5143500"/>
              <a:gd name="connsiteX699" fmla="*/ 8208627 w 9144000"/>
              <a:gd name="connsiteY699" fmla="*/ 4571023 h 5143500"/>
              <a:gd name="connsiteX700" fmla="*/ 8208709 w 9144000"/>
              <a:gd name="connsiteY700" fmla="*/ 4571607 h 5143500"/>
              <a:gd name="connsiteX701" fmla="*/ 8208832 w 9144000"/>
              <a:gd name="connsiteY701" fmla="*/ 4572150 h 5143500"/>
              <a:gd name="connsiteX702" fmla="*/ 8208955 w 9144000"/>
              <a:gd name="connsiteY702" fmla="*/ 4572652 h 5143500"/>
              <a:gd name="connsiteX703" fmla="*/ 8209118 w 9144000"/>
              <a:gd name="connsiteY703" fmla="*/ 4573111 h 5143500"/>
              <a:gd name="connsiteX704" fmla="*/ 8209323 w 9144000"/>
              <a:gd name="connsiteY704" fmla="*/ 4573529 h 5143500"/>
              <a:gd name="connsiteX705" fmla="*/ 8209487 w 9144000"/>
              <a:gd name="connsiteY705" fmla="*/ 4573905 h 5143500"/>
              <a:gd name="connsiteX706" fmla="*/ 8209733 w 9144000"/>
              <a:gd name="connsiteY706" fmla="*/ 4574239 h 5143500"/>
              <a:gd name="connsiteX707" fmla="*/ 8210020 w 9144000"/>
              <a:gd name="connsiteY707" fmla="*/ 4574532 h 5143500"/>
              <a:gd name="connsiteX708" fmla="*/ 8210266 w 9144000"/>
              <a:gd name="connsiteY708" fmla="*/ 4574782 h 5143500"/>
              <a:gd name="connsiteX709" fmla="*/ 8210553 w 9144000"/>
              <a:gd name="connsiteY709" fmla="*/ 4574991 h 5143500"/>
              <a:gd name="connsiteX710" fmla="*/ 8210880 w 9144000"/>
              <a:gd name="connsiteY710" fmla="*/ 4575200 h 5143500"/>
              <a:gd name="connsiteX711" fmla="*/ 8211208 w 9144000"/>
              <a:gd name="connsiteY711" fmla="*/ 4575325 h 5143500"/>
              <a:gd name="connsiteX712" fmla="*/ 8211577 w 9144000"/>
              <a:gd name="connsiteY712" fmla="*/ 4575409 h 5143500"/>
              <a:gd name="connsiteX713" fmla="*/ 8211946 w 9144000"/>
              <a:gd name="connsiteY713" fmla="*/ 4575451 h 5143500"/>
              <a:gd name="connsiteX714" fmla="*/ 8212355 w 9144000"/>
              <a:gd name="connsiteY714" fmla="*/ 4575492 h 5143500"/>
              <a:gd name="connsiteX715" fmla="*/ 8221001 w 9144000"/>
              <a:gd name="connsiteY715" fmla="*/ 4575492 h 5143500"/>
              <a:gd name="connsiteX716" fmla="*/ 8221001 w 9144000"/>
              <a:gd name="connsiteY716" fmla="*/ 4524863 h 5143500"/>
              <a:gd name="connsiteX717" fmla="*/ 8219731 w 9144000"/>
              <a:gd name="connsiteY717" fmla="*/ 4524362 h 5143500"/>
              <a:gd name="connsiteX718" fmla="*/ 8218215 w 9144000"/>
              <a:gd name="connsiteY718" fmla="*/ 4523777 h 5143500"/>
              <a:gd name="connsiteX719" fmla="*/ 8216453 w 9144000"/>
              <a:gd name="connsiteY719" fmla="*/ 4523109 h 5143500"/>
              <a:gd name="connsiteX720" fmla="*/ 8214445 w 9144000"/>
              <a:gd name="connsiteY720" fmla="*/ 4522398 h 5143500"/>
              <a:gd name="connsiteX721" fmla="*/ 8212151 w 9144000"/>
              <a:gd name="connsiteY721" fmla="*/ 4521688 h 5143500"/>
              <a:gd name="connsiteX722" fmla="*/ 8209569 w 9144000"/>
              <a:gd name="connsiteY722" fmla="*/ 4520936 h 5143500"/>
              <a:gd name="connsiteX723" fmla="*/ 8206824 w 9144000"/>
              <a:gd name="connsiteY723" fmla="*/ 4520184 h 5143500"/>
              <a:gd name="connsiteX724" fmla="*/ 8203833 w 9144000"/>
              <a:gd name="connsiteY724" fmla="*/ 4519474 h 5143500"/>
              <a:gd name="connsiteX725" fmla="*/ 8200637 w 9144000"/>
              <a:gd name="connsiteY725" fmla="*/ 4518764 h 5143500"/>
              <a:gd name="connsiteX726" fmla="*/ 8197277 w 9144000"/>
              <a:gd name="connsiteY726" fmla="*/ 4518137 h 5143500"/>
              <a:gd name="connsiteX727" fmla="*/ 8195515 w 9144000"/>
              <a:gd name="connsiteY727" fmla="*/ 4517803 h 5143500"/>
              <a:gd name="connsiteX728" fmla="*/ 8193671 w 9144000"/>
              <a:gd name="connsiteY728" fmla="*/ 4517511 h 5143500"/>
              <a:gd name="connsiteX729" fmla="*/ 8191827 w 9144000"/>
              <a:gd name="connsiteY729" fmla="*/ 4517260 h 5143500"/>
              <a:gd name="connsiteX730" fmla="*/ 8189983 w 9144000"/>
              <a:gd name="connsiteY730" fmla="*/ 4517010 h 5143500"/>
              <a:gd name="connsiteX731" fmla="*/ 8188057 w 9144000"/>
              <a:gd name="connsiteY731" fmla="*/ 4516801 h 5143500"/>
              <a:gd name="connsiteX732" fmla="*/ 8186090 w 9144000"/>
              <a:gd name="connsiteY732" fmla="*/ 4516592 h 5143500"/>
              <a:gd name="connsiteX733" fmla="*/ 8184083 w 9144000"/>
              <a:gd name="connsiteY733" fmla="*/ 4516383 h 5143500"/>
              <a:gd name="connsiteX734" fmla="*/ 8182034 w 9144000"/>
              <a:gd name="connsiteY734" fmla="*/ 4516258 h 5143500"/>
              <a:gd name="connsiteX735" fmla="*/ 8179944 w 9144000"/>
              <a:gd name="connsiteY735" fmla="*/ 4516132 h 5143500"/>
              <a:gd name="connsiteX736" fmla="*/ 8177854 w 9144000"/>
              <a:gd name="connsiteY736" fmla="*/ 4516049 h 5143500"/>
              <a:gd name="connsiteX737" fmla="*/ 8175724 w 9144000"/>
              <a:gd name="connsiteY737" fmla="*/ 4516007 h 5143500"/>
              <a:gd name="connsiteX738" fmla="*/ 0 w 9144000"/>
              <a:gd name="connsiteY738" fmla="*/ 0 h 5143500"/>
              <a:gd name="connsiteX739" fmla="*/ 9144000 w 9144000"/>
              <a:gd name="connsiteY739" fmla="*/ 0 h 5143500"/>
              <a:gd name="connsiteX740" fmla="*/ 9144000 w 9144000"/>
              <a:gd name="connsiteY740" fmla="*/ 5143500 h 5143500"/>
              <a:gd name="connsiteX741" fmla="*/ 0 w 9144000"/>
              <a:gd name="connsiteY74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Lst>
            <a:rect l="l" t="t" r="r" b="b"/>
            <a:pathLst>
              <a:path w="9144000" h="5143500">
                <a:moveTo>
                  <a:pt x="8194391" y="4622456"/>
                </a:moveTo>
                <a:lnTo>
                  <a:pt x="8194391" y="4630013"/>
                </a:lnTo>
                <a:lnTo>
                  <a:pt x="8194391" y="4630511"/>
                </a:lnTo>
                <a:lnTo>
                  <a:pt x="8194432" y="4630926"/>
                </a:lnTo>
                <a:lnTo>
                  <a:pt x="8194514" y="4631341"/>
                </a:lnTo>
                <a:lnTo>
                  <a:pt x="8194597" y="4631756"/>
                </a:lnTo>
                <a:lnTo>
                  <a:pt x="8194720" y="4632130"/>
                </a:lnTo>
                <a:lnTo>
                  <a:pt x="8194843" y="4632462"/>
                </a:lnTo>
                <a:lnTo>
                  <a:pt x="8195048" y="4632794"/>
                </a:lnTo>
                <a:lnTo>
                  <a:pt x="8195254" y="4633127"/>
                </a:lnTo>
                <a:lnTo>
                  <a:pt x="8195500" y="4633417"/>
                </a:lnTo>
                <a:lnTo>
                  <a:pt x="8195788" y="4633666"/>
                </a:lnTo>
                <a:lnTo>
                  <a:pt x="8196157" y="4633915"/>
                </a:lnTo>
                <a:lnTo>
                  <a:pt x="8196527" y="4634123"/>
                </a:lnTo>
                <a:lnTo>
                  <a:pt x="8196937" y="4634331"/>
                </a:lnTo>
                <a:lnTo>
                  <a:pt x="8197430" y="4634497"/>
                </a:lnTo>
                <a:lnTo>
                  <a:pt x="8197923" y="4634663"/>
                </a:lnTo>
                <a:lnTo>
                  <a:pt x="8198539" y="4634787"/>
                </a:lnTo>
                <a:lnTo>
                  <a:pt x="8199689" y="4634995"/>
                </a:lnTo>
                <a:lnTo>
                  <a:pt x="8201332" y="4635244"/>
                </a:lnTo>
                <a:lnTo>
                  <a:pt x="8203344" y="4635576"/>
                </a:lnTo>
                <a:lnTo>
                  <a:pt x="8205603" y="4635908"/>
                </a:lnTo>
                <a:lnTo>
                  <a:pt x="8208108" y="4636282"/>
                </a:lnTo>
                <a:lnTo>
                  <a:pt x="8210736" y="4636697"/>
                </a:lnTo>
                <a:lnTo>
                  <a:pt x="8213488" y="4637071"/>
                </a:lnTo>
                <a:lnTo>
                  <a:pt x="8216239" y="4637486"/>
                </a:lnTo>
                <a:lnTo>
                  <a:pt x="8218909" y="4637901"/>
                </a:lnTo>
                <a:lnTo>
                  <a:pt x="8221455" y="4638275"/>
                </a:lnTo>
                <a:lnTo>
                  <a:pt x="8223796" y="4638607"/>
                </a:lnTo>
                <a:lnTo>
                  <a:pt x="8225890" y="4638898"/>
                </a:lnTo>
                <a:lnTo>
                  <a:pt x="8227656" y="4639147"/>
                </a:lnTo>
                <a:lnTo>
                  <a:pt x="8228929" y="4639354"/>
                </a:lnTo>
                <a:lnTo>
                  <a:pt x="8229833" y="4639479"/>
                </a:lnTo>
                <a:lnTo>
                  <a:pt x="8230120" y="4639521"/>
                </a:lnTo>
                <a:lnTo>
                  <a:pt x="8230120" y="4839476"/>
                </a:lnTo>
                <a:lnTo>
                  <a:pt x="8229833" y="4839517"/>
                </a:lnTo>
                <a:lnTo>
                  <a:pt x="8228929" y="4839642"/>
                </a:lnTo>
                <a:lnTo>
                  <a:pt x="8227656" y="4839808"/>
                </a:lnTo>
                <a:lnTo>
                  <a:pt x="8225890" y="4840015"/>
                </a:lnTo>
                <a:lnTo>
                  <a:pt x="8223837" y="4840306"/>
                </a:lnTo>
                <a:lnTo>
                  <a:pt x="8221496" y="4840597"/>
                </a:lnTo>
                <a:lnTo>
                  <a:pt x="8218991" y="4840929"/>
                </a:lnTo>
                <a:lnTo>
                  <a:pt x="8216362" y="4841303"/>
                </a:lnTo>
                <a:lnTo>
                  <a:pt x="8213652" y="4841635"/>
                </a:lnTo>
                <a:lnTo>
                  <a:pt x="8210983" y="4842008"/>
                </a:lnTo>
                <a:lnTo>
                  <a:pt x="8208436" y="4842341"/>
                </a:lnTo>
                <a:lnTo>
                  <a:pt x="8206013" y="4842673"/>
                </a:lnTo>
                <a:lnTo>
                  <a:pt x="8203837" y="4842963"/>
                </a:lnTo>
                <a:lnTo>
                  <a:pt x="8201989" y="4843212"/>
                </a:lnTo>
                <a:lnTo>
                  <a:pt x="8200469" y="4843462"/>
                </a:lnTo>
                <a:lnTo>
                  <a:pt x="8199484" y="4843586"/>
                </a:lnTo>
                <a:lnTo>
                  <a:pt x="8198785" y="4843711"/>
                </a:lnTo>
                <a:lnTo>
                  <a:pt x="8198128" y="4843877"/>
                </a:lnTo>
                <a:lnTo>
                  <a:pt x="8197595" y="4844001"/>
                </a:lnTo>
                <a:lnTo>
                  <a:pt x="8197061" y="4844209"/>
                </a:lnTo>
                <a:lnTo>
                  <a:pt x="8196609" y="4844416"/>
                </a:lnTo>
                <a:lnTo>
                  <a:pt x="8196198" y="4844624"/>
                </a:lnTo>
                <a:lnTo>
                  <a:pt x="8195788" y="4844873"/>
                </a:lnTo>
                <a:lnTo>
                  <a:pt x="8195500" y="4845122"/>
                </a:lnTo>
                <a:lnTo>
                  <a:pt x="8195213" y="4845413"/>
                </a:lnTo>
                <a:lnTo>
                  <a:pt x="8194966" y="4845745"/>
                </a:lnTo>
                <a:lnTo>
                  <a:pt x="8194802" y="4846119"/>
                </a:lnTo>
                <a:lnTo>
                  <a:pt x="8194638" y="4846492"/>
                </a:lnTo>
                <a:lnTo>
                  <a:pt x="8194514" y="4846908"/>
                </a:lnTo>
                <a:lnTo>
                  <a:pt x="8194473" y="4847323"/>
                </a:lnTo>
                <a:lnTo>
                  <a:pt x="8194391" y="4847821"/>
                </a:lnTo>
                <a:lnTo>
                  <a:pt x="8194391" y="4848319"/>
                </a:lnTo>
                <a:lnTo>
                  <a:pt x="8194391" y="4855917"/>
                </a:lnTo>
                <a:lnTo>
                  <a:pt x="8417512" y="4855917"/>
                </a:lnTo>
                <a:lnTo>
                  <a:pt x="8417512" y="4792310"/>
                </a:lnTo>
                <a:lnTo>
                  <a:pt x="8409504" y="4792310"/>
                </a:lnTo>
                <a:lnTo>
                  <a:pt x="8409052" y="4792352"/>
                </a:lnTo>
                <a:lnTo>
                  <a:pt x="8408641" y="4792352"/>
                </a:lnTo>
                <a:lnTo>
                  <a:pt x="8408231" y="4792435"/>
                </a:lnTo>
                <a:lnTo>
                  <a:pt x="8407779" y="4792518"/>
                </a:lnTo>
                <a:lnTo>
                  <a:pt x="8407409" y="4792642"/>
                </a:lnTo>
                <a:lnTo>
                  <a:pt x="8407081" y="4792767"/>
                </a:lnTo>
                <a:lnTo>
                  <a:pt x="8406752" y="4792975"/>
                </a:lnTo>
                <a:lnTo>
                  <a:pt x="8406465" y="4793182"/>
                </a:lnTo>
                <a:lnTo>
                  <a:pt x="8406218" y="4793390"/>
                </a:lnTo>
                <a:lnTo>
                  <a:pt x="8405972" y="4793680"/>
                </a:lnTo>
                <a:lnTo>
                  <a:pt x="8405726" y="4794013"/>
                </a:lnTo>
                <a:lnTo>
                  <a:pt x="8405520" y="4794345"/>
                </a:lnTo>
                <a:lnTo>
                  <a:pt x="8405356" y="4794718"/>
                </a:lnTo>
                <a:lnTo>
                  <a:pt x="8405233" y="4795175"/>
                </a:lnTo>
                <a:lnTo>
                  <a:pt x="8405151" y="4795632"/>
                </a:lnTo>
                <a:lnTo>
                  <a:pt x="8405068" y="4796130"/>
                </a:lnTo>
                <a:lnTo>
                  <a:pt x="8404658" y="4799493"/>
                </a:lnTo>
                <a:lnTo>
                  <a:pt x="8404247" y="4802648"/>
                </a:lnTo>
                <a:lnTo>
                  <a:pt x="8403836" y="4805679"/>
                </a:lnTo>
                <a:lnTo>
                  <a:pt x="8403344" y="4808503"/>
                </a:lnTo>
                <a:lnTo>
                  <a:pt x="8402851" y="4811201"/>
                </a:lnTo>
                <a:lnTo>
                  <a:pt x="8402358" y="4813734"/>
                </a:lnTo>
                <a:lnTo>
                  <a:pt x="8401824" y="4816101"/>
                </a:lnTo>
                <a:lnTo>
                  <a:pt x="8401249" y="4818343"/>
                </a:lnTo>
                <a:lnTo>
                  <a:pt x="8400674" y="4820419"/>
                </a:lnTo>
                <a:lnTo>
                  <a:pt x="8400058" y="4822370"/>
                </a:lnTo>
                <a:lnTo>
                  <a:pt x="8399483" y="4824197"/>
                </a:lnTo>
                <a:lnTo>
                  <a:pt x="8398785" y="4825858"/>
                </a:lnTo>
                <a:lnTo>
                  <a:pt x="8398128" y="4827435"/>
                </a:lnTo>
                <a:lnTo>
                  <a:pt x="8397471" y="4828847"/>
                </a:lnTo>
                <a:lnTo>
                  <a:pt x="8396732" y="4830175"/>
                </a:lnTo>
                <a:lnTo>
                  <a:pt x="8395992" y="4831380"/>
                </a:lnTo>
                <a:lnTo>
                  <a:pt x="8395253" y="4832501"/>
                </a:lnTo>
                <a:lnTo>
                  <a:pt x="8394432" y="4833497"/>
                </a:lnTo>
                <a:lnTo>
                  <a:pt x="8393652" y="4834410"/>
                </a:lnTo>
                <a:lnTo>
                  <a:pt x="8392830" y="4835199"/>
                </a:lnTo>
                <a:lnTo>
                  <a:pt x="8391968" y="4835905"/>
                </a:lnTo>
                <a:lnTo>
                  <a:pt x="8391105" y="4836569"/>
                </a:lnTo>
                <a:lnTo>
                  <a:pt x="8390202" y="4837109"/>
                </a:lnTo>
                <a:lnTo>
                  <a:pt x="8389298" y="4837566"/>
                </a:lnTo>
                <a:lnTo>
                  <a:pt x="8388395" y="4837981"/>
                </a:lnTo>
                <a:lnTo>
                  <a:pt x="8387410" y="4838313"/>
                </a:lnTo>
                <a:lnTo>
                  <a:pt x="8386424" y="4838562"/>
                </a:lnTo>
                <a:lnTo>
                  <a:pt x="8385397" y="4838811"/>
                </a:lnTo>
                <a:lnTo>
                  <a:pt x="8384412" y="4838936"/>
                </a:lnTo>
                <a:lnTo>
                  <a:pt x="8383344" y="4839061"/>
                </a:lnTo>
                <a:lnTo>
                  <a:pt x="8382276" y="4839102"/>
                </a:lnTo>
                <a:lnTo>
                  <a:pt x="8381167" y="4839144"/>
                </a:lnTo>
                <a:lnTo>
                  <a:pt x="8313898" y="4839144"/>
                </a:lnTo>
                <a:lnTo>
                  <a:pt x="8313898" y="4639521"/>
                </a:lnTo>
                <a:lnTo>
                  <a:pt x="8314186" y="4639479"/>
                </a:lnTo>
                <a:lnTo>
                  <a:pt x="8315089" y="4639354"/>
                </a:lnTo>
                <a:lnTo>
                  <a:pt x="8316403" y="4639147"/>
                </a:lnTo>
                <a:lnTo>
                  <a:pt x="8318210" y="4638898"/>
                </a:lnTo>
                <a:lnTo>
                  <a:pt x="8320305" y="4638607"/>
                </a:lnTo>
                <a:lnTo>
                  <a:pt x="8322687" y="4638275"/>
                </a:lnTo>
                <a:lnTo>
                  <a:pt x="8325274" y="4637901"/>
                </a:lnTo>
                <a:lnTo>
                  <a:pt x="8327985" y="4637528"/>
                </a:lnTo>
                <a:lnTo>
                  <a:pt x="8330736" y="4637154"/>
                </a:lnTo>
                <a:lnTo>
                  <a:pt x="8333447" y="4636739"/>
                </a:lnTo>
                <a:lnTo>
                  <a:pt x="8336075" y="4636365"/>
                </a:lnTo>
                <a:lnTo>
                  <a:pt x="8338498" y="4636033"/>
                </a:lnTo>
                <a:lnTo>
                  <a:pt x="8340716" y="4635701"/>
                </a:lnTo>
                <a:lnTo>
                  <a:pt x="8342605" y="4635452"/>
                </a:lnTo>
                <a:lnTo>
                  <a:pt x="8344124" y="4635244"/>
                </a:lnTo>
                <a:lnTo>
                  <a:pt x="8345151" y="4635078"/>
                </a:lnTo>
                <a:lnTo>
                  <a:pt x="8345808" y="4634953"/>
                </a:lnTo>
                <a:lnTo>
                  <a:pt x="8346342" y="4634787"/>
                </a:lnTo>
                <a:lnTo>
                  <a:pt x="8346835" y="4634580"/>
                </a:lnTo>
                <a:lnTo>
                  <a:pt x="8347245" y="4634372"/>
                </a:lnTo>
                <a:lnTo>
                  <a:pt x="8347656" y="4634123"/>
                </a:lnTo>
                <a:lnTo>
                  <a:pt x="8348026" y="4633874"/>
                </a:lnTo>
                <a:lnTo>
                  <a:pt x="8348313" y="4633583"/>
                </a:lnTo>
                <a:lnTo>
                  <a:pt x="8348560" y="4633251"/>
                </a:lnTo>
                <a:lnTo>
                  <a:pt x="8348724" y="4632919"/>
                </a:lnTo>
                <a:lnTo>
                  <a:pt x="8348888" y="4632587"/>
                </a:lnTo>
                <a:lnTo>
                  <a:pt x="8349052" y="4632172"/>
                </a:lnTo>
                <a:lnTo>
                  <a:pt x="8349134" y="4631798"/>
                </a:lnTo>
                <a:lnTo>
                  <a:pt x="8349217" y="4631383"/>
                </a:lnTo>
                <a:lnTo>
                  <a:pt x="8349258" y="4630926"/>
                </a:lnTo>
                <a:lnTo>
                  <a:pt x="8349258" y="4630511"/>
                </a:lnTo>
                <a:lnTo>
                  <a:pt x="8349299" y="4630013"/>
                </a:lnTo>
                <a:lnTo>
                  <a:pt x="8349299" y="4622456"/>
                </a:lnTo>
                <a:close/>
                <a:moveTo>
                  <a:pt x="7948892" y="4620408"/>
                </a:moveTo>
                <a:lnTo>
                  <a:pt x="7939431" y="4620533"/>
                </a:lnTo>
                <a:lnTo>
                  <a:pt x="7930377" y="4620949"/>
                </a:lnTo>
                <a:lnTo>
                  <a:pt x="7921691" y="4621655"/>
                </a:lnTo>
                <a:lnTo>
                  <a:pt x="7913331" y="4622653"/>
                </a:lnTo>
                <a:lnTo>
                  <a:pt x="7905337" y="4623900"/>
                </a:lnTo>
                <a:lnTo>
                  <a:pt x="7897671" y="4625438"/>
                </a:lnTo>
                <a:lnTo>
                  <a:pt x="7890330" y="4627225"/>
                </a:lnTo>
                <a:lnTo>
                  <a:pt x="7883316" y="4629221"/>
                </a:lnTo>
                <a:lnTo>
                  <a:pt x="7876668" y="4631507"/>
                </a:lnTo>
                <a:lnTo>
                  <a:pt x="7870306" y="4634042"/>
                </a:lnTo>
                <a:lnTo>
                  <a:pt x="7864271" y="4636786"/>
                </a:lnTo>
                <a:lnTo>
                  <a:pt x="7858561" y="4639737"/>
                </a:lnTo>
                <a:lnTo>
                  <a:pt x="7853178" y="4642979"/>
                </a:lnTo>
                <a:lnTo>
                  <a:pt x="7848081" y="4646388"/>
                </a:lnTo>
                <a:lnTo>
                  <a:pt x="7843309" y="4650046"/>
                </a:lnTo>
                <a:lnTo>
                  <a:pt x="7838823" y="4653870"/>
                </a:lnTo>
                <a:lnTo>
                  <a:pt x="7834664" y="4657944"/>
                </a:lnTo>
                <a:lnTo>
                  <a:pt x="7830789" y="4662183"/>
                </a:lnTo>
                <a:lnTo>
                  <a:pt x="7827201" y="4666631"/>
                </a:lnTo>
                <a:lnTo>
                  <a:pt x="7823897" y="4671245"/>
                </a:lnTo>
                <a:lnTo>
                  <a:pt x="7820880" y="4676025"/>
                </a:lnTo>
                <a:lnTo>
                  <a:pt x="7818147" y="4681013"/>
                </a:lnTo>
                <a:lnTo>
                  <a:pt x="7815660" y="4686168"/>
                </a:lnTo>
                <a:lnTo>
                  <a:pt x="7813498" y="4691488"/>
                </a:lnTo>
                <a:lnTo>
                  <a:pt x="7811622" y="4696934"/>
                </a:lnTo>
                <a:lnTo>
                  <a:pt x="7809950" y="4702545"/>
                </a:lnTo>
                <a:lnTo>
                  <a:pt x="7808564" y="4708323"/>
                </a:lnTo>
                <a:lnTo>
                  <a:pt x="7807463" y="4714267"/>
                </a:lnTo>
                <a:lnTo>
                  <a:pt x="7806565" y="4720336"/>
                </a:lnTo>
                <a:lnTo>
                  <a:pt x="7805954" y="4726488"/>
                </a:lnTo>
                <a:lnTo>
                  <a:pt x="7805587" y="4732806"/>
                </a:lnTo>
                <a:lnTo>
                  <a:pt x="7805464" y="4739208"/>
                </a:lnTo>
                <a:lnTo>
                  <a:pt x="7805587" y="4745027"/>
                </a:lnTo>
                <a:lnTo>
                  <a:pt x="7805913" y="4750805"/>
                </a:lnTo>
                <a:lnTo>
                  <a:pt x="7806484" y="4756541"/>
                </a:lnTo>
                <a:lnTo>
                  <a:pt x="7807299" y="4762236"/>
                </a:lnTo>
                <a:lnTo>
                  <a:pt x="7808319" y="4767806"/>
                </a:lnTo>
                <a:lnTo>
                  <a:pt x="7809624" y="4773334"/>
                </a:lnTo>
                <a:lnTo>
                  <a:pt x="7811133" y="4778780"/>
                </a:lnTo>
                <a:lnTo>
                  <a:pt x="7812968" y="4784100"/>
                </a:lnTo>
                <a:lnTo>
                  <a:pt x="7815007" y="4789296"/>
                </a:lnTo>
                <a:lnTo>
                  <a:pt x="7817332" y="4794409"/>
                </a:lnTo>
                <a:lnTo>
                  <a:pt x="7819942" y="4799355"/>
                </a:lnTo>
                <a:lnTo>
                  <a:pt x="7822878" y="4804177"/>
                </a:lnTo>
                <a:lnTo>
                  <a:pt x="7826018" y="4808874"/>
                </a:lnTo>
                <a:lnTo>
                  <a:pt x="7829525" y="4813405"/>
                </a:lnTo>
                <a:lnTo>
                  <a:pt x="7833236" y="4817770"/>
                </a:lnTo>
                <a:lnTo>
                  <a:pt x="7837314" y="4821968"/>
                </a:lnTo>
                <a:lnTo>
                  <a:pt x="7841678" y="4826000"/>
                </a:lnTo>
                <a:lnTo>
                  <a:pt x="7846368" y="4829824"/>
                </a:lnTo>
                <a:lnTo>
                  <a:pt x="7851425" y="4833441"/>
                </a:lnTo>
                <a:lnTo>
                  <a:pt x="7856726" y="4836849"/>
                </a:lnTo>
                <a:lnTo>
                  <a:pt x="7862395" y="4840008"/>
                </a:lnTo>
                <a:lnTo>
                  <a:pt x="7868390" y="4843001"/>
                </a:lnTo>
                <a:lnTo>
                  <a:pt x="7874752" y="4845703"/>
                </a:lnTo>
                <a:lnTo>
                  <a:pt x="7881440" y="4848197"/>
                </a:lnTo>
                <a:lnTo>
                  <a:pt x="7888495" y="4850400"/>
                </a:lnTo>
                <a:lnTo>
                  <a:pt x="7895917" y="4852354"/>
                </a:lnTo>
                <a:lnTo>
                  <a:pt x="7903665" y="4854016"/>
                </a:lnTo>
                <a:lnTo>
                  <a:pt x="7911822" y="4855430"/>
                </a:lnTo>
                <a:lnTo>
                  <a:pt x="7920345" y="4856510"/>
                </a:lnTo>
                <a:lnTo>
                  <a:pt x="7929276" y="4857300"/>
                </a:lnTo>
                <a:lnTo>
                  <a:pt x="7938533" y="4857799"/>
                </a:lnTo>
                <a:lnTo>
                  <a:pt x="7948199" y="4857965"/>
                </a:lnTo>
                <a:lnTo>
                  <a:pt x="7951828" y="4857924"/>
                </a:lnTo>
                <a:lnTo>
                  <a:pt x="7955335" y="4857841"/>
                </a:lnTo>
                <a:lnTo>
                  <a:pt x="7958802" y="4857716"/>
                </a:lnTo>
                <a:lnTo>
                  <a:pt x="7962227" y="4857508"/>
                </a:lnTo>
                <a:lnTo>
                  <a:pt x="7965531" y="4857259"/>
                </a:lnTo>
                <a:lnTo>
                  <a:pt x="7968752" y="4857009"/>
                </a:lnTo>
                <a:lnTo>
                  <a:pt x="7971933" y="4856677"/>
                </a:lnTo>
                <a:lnTo>
                  <a:pt x="7974992" y="4856344"/>
                </a:lnTo>
                <a:lnTo>
                  <a:pt x="7978010" y="4855928"/>
                </a:lnTo>
                <a:lnTo>
                  <a:pt x="7980905" y="4855554"/>
                </a:lnTo>
                <a:lnTo>
                  <a:pt x="7983719" y="4855097"/>
                </a:lnTo>
                <a:lnTo>
                  <a:pt x="7986411" y="4854640"/>
                </a:lnTo>
                <a:lnTo>
                  <a:pt x="7989061" y="4854183"/>
                </a:lnTo>
                <a:lnTo>
                  <a:pt x="7991549" y="4853725"/>
                </a:lnTo>
                <a:lnTo>
                  <a:pt x="7993955" y="4853227"/>
                </a:lnTo>
                <a:lnTo>
                  <a:pt x="7996239" y="4852728"/>
                </a:lnTo>
                <a:lnTo>
                  <a:pt x="8000521" y="4851772"/>
                </a:lnTo>
                <a:lnTo>
                  <a:pt x="8004314" y="4850816"/>
                </a:lnTo>
                <a:lnTo>
                  <a:pt x="8007535" y="4849943"/>
                </a:lnTo>
                <a:lnTo>
                  <a:pt x="8010268" y="4849153"/>
                </a:lnTo>
                <a:lnTo>
                  <a:pt x="8012429" y="4848488"/>
                </a:lnTo>
                <a:lnTo>
                  <a:pt x="8014019" y="4847948"/>
                </a:lnTo>
                <a:lnTo>
                  <a:pt x="8014998" y="4847615"/>
                </a:lnTo>
                <a:lnTo>
                  <a:pt x="8015284" y="4847490"/>
                </a:lnTo>
                <a:lnTo>
                  <a:pt x="8015365" y="4834230"/>
                </a:lnTo>
                <a:lnTo>
                  <a:pt x="8015284" y="4833773"/>
                </a:lnTo>
                <a:lnTo>
                  <a:pt x="8015243" y="4833357"/>
                </a:lnTo>
                <a:lnTo>
                  <a:pt x="8015161" y="4832983"/>
                </a:lnTo>
                <a:lnTo>
                  <a:pt x="8015039" y="4832651"/>
                </a:lnTo>
                <a:lnTo>
                  <a:pt x="8014876" y="4832401"/>
                </a:lnTo>
                <a:lnTo>
                  <a:pt x="8014713" y="4832152"/>
                </a:lnTo>
                <a:lnTo>
                  <a:pt x="8014509" y="4831944"/>
                </a:lnTo>
                <a:lnTo>
                  <a:pt x="8014264" y="4831819"/>
                </a:lnTo>
                <a:lnTo>
                  <a:pt x="8014019" y="4831695"/>
                </a:lnTo>
                <a:lnTo>
                  <a:pt x="8013734" y="4831612"/>
                </a:lnTo>
                <a:lnTo>
                  <a:pt x="8013408" y="4831570"/>
                </a:lnTo>
                <a:lnTo>
                  <a:pt x="8013041" y="4831570"/>
                </a:lnTo>
                <a:lnTo>
                  <a:pt x="8012714" y="4831653"/>
                </a:lnTo>
                <a:lnTo>
                  <a:pt x="8012347" y="4831736"/>
                </a:lnTo>
                <a:lnTo>
                  <a:pt x="8011940" y="4831861"/>
                </a:lnTo>
                <a:lnTo>
                  <a:pt x="8011573" y="4831986"/>
                </a:lnTo>
                <a:lnTo>
                  <a:pt x="8009819" y="4832734"/>
                </a:lnTo>
                <a:lnTo>
                  <a:pt x="8007780" y="4833482"/>
                </a:lnTo>
                <a:lnTo>
                  <a:pt x="8005496" y="4834272"/>
                </a:lnTo>
                <a:lnTo>
                  <a:pt x="8002968" y="4835103"/>
                </a:lnTo>
                <a:lnTo>
                  <a:pt x="8001540" y="4835477"/>
                </a:lnTo>
                <a:lnTo>
                  <a:pt x="8000113" y="4835893"/>
                </a:lnTo>
                <a:lnTo>
                  <a:pt x="7998563" y="4836267"/>
                </a:lnTo>
                <a:lnTo>
                  <a:pt x="7996973" y="4836683"/>
                </a:lnTo>
                <a:lnTo>
                  <a:pt x="7995301" y="4837057"/>
                </a:lnTo>
                <a:lnTo>
                  <a:pt x="7993588" y="4837431"/>
                </a:lnTo>
                <a:lnTo>
                  <a:pt x="7991753" y="4837805"/>
                </a:lnTo>
                <a:lnTo>
                  <a:pt x="7989836" y="4838179"/>
                </a:lnTo>
                <a:lnTo>
                  <a:pt x="7987879" y="4838512"/>
                </a:lnTo>
                <a:lnTo>
                  <a:pt x="7985840" y="4838844"/>
                </a:lnTo>
                <a:lnTo>
                  <a:pt x="7983719" y="4839177"/>
                </a:lnTo>
                <a:lnTo>
                  <a:pt x="7981517" y="4839509"/>
                </a:lnTo>
                <a:lnTo>
                  <a:pt x="7979274" y="4839800"/>
                </a:lnTo>
                <a:lnTo>
                  <a:pt x="7976909" y="4840050"/>
                </a:lnTo>
                <a:lnTo>
                  <a:pt x="7974502" y="4840299"/>
                </a:lnTo>
                <a:lnTo>
                  <a:pt x="7972015" y="4840549"/>
                </a:lnTo>
                <a:lnTo>
                  <a:pt x="7969446" y="4840756"/>
                </a:lnTo>
                <a:lnTo>
                  <a:pt x="7966795" y="4840964"/>
                </a:lnTo>
                <a:lnTo>
                  <a:pt x="7964022" y="4841130"/>
                </a:lnTo>
                <a:lnTo>
                  <a:pt x="7961249" y="4841255"/>
                </a:lnTo>
                <a:lnTo>
                  <a:pt x="7958353" y="4841380"/>
                </a:lnTo>
                <a:lnTo>
                  <a:pt x="7955335" y="4841421"/>
                </a:lnTo>
                <a:lnTo>
                  <a:pt x="7952317" y="4841505"/>
                </a:lnTo>
                <a:lnTo>
                  <a:pt x="7949177" y="4841505"/>
                </a:lnTo>
                <a:lnTo>
                  <a:pt x="7946241" y="4841463"/>
                </a:lnTo>
                <a:lnTo>
                  <a:pt x="7943386" y="4841338"/>
                </a:lnTo>
                <a:lnTo>
                  <a:pt x="7940695" y="4841172"/>
                </a:lnTo>
                <a:lnTo>
                  <a:pt x="7938085" y="4840923"/>
                </a:lnTo>
                <a:lnTo>
                  <a:pt x="7935516" y="4840590"/>
                </a:lnTo>
                <a:lnTo>
                  <a:pt x="7933110" y="4840216"/>
                </a:lnTo>
                <a:lnTo>
                  <a:pt x="7930785" y="4839759"/>
                </a:lnTo>
                <a:lnTo>
                  <a:pt x="7928583" y="4839218"/>
                </a:lnTo>
                <a:lnTo>
                  <a:pt x="7926462" y="4838678"/>
                </a:lnTo>
                <a:lnTo>
                  <a:pt x="7924423" y="4838013"/>
                </a:lnTo>
                <a:lnTo>
                  <a:pt x="7922506" y="4837348"/>
                </a:lnTo>
                <a:lnTo>
                  <a:pt x="7920630" y="4836600"/>
                </a:lnTo>
                <a:lnTo>
                  <a:pt x="7918836" y="4835810"/>
                </a:lnTo>
                <a:lnTo>
                  <a:pt x="7917164" y="4834937"/>
                </a:lnTo>
                <a:lnTo>
                  <a:pt x="7915533" y="4834064"/>
                </a:lnTo>
                <a:lnTo>
                  <a:pt x="7914065" y="4833108"/>
                </a:lnTo>
                <a:lnTo>
                  <a:pt x="7912597" y="4832110"/>
                </a:lnTo>
                <a:lnTo>
                  <a:pt x="7911251" y="4831071"/>
                </a:lnTo>
                <a:lnTo>
                  <a:pt x="7909946" y="4830032"/>
                </a:lnTo>
                <a:lnTo>
                  <a:pt x="7908682" y="4828910"/>
                </a:lnTo>
                <a:lnTo>
                  <a:pt x="7907540" y="4827746"/>
                </a:lnTo>
                <a:lnTo>
                  <a:pt x="7906439" y="4826582"/>
                </a:lnTo>
                <a:lnTo>
                  <a:pt x="7905460" y="4825376"/>
                </a:lnTo>
                <a:lnTo>
                  <a:pt x="7904481" y="4824129"/>
                </a:lnTo>
                <a:lnTo>
                  <a:pt x="7903584" y="4822841"/>
                </a:lnTo>
                <a:lnTo>
                  <a:pt x="7902768" y="4821552"/>
                </a:lnTo>
                <a:lnTo>
                  <a:pt x="7901953" y="4820222"/>
                </a:lnTo>
                <a:lnTo>
                  <a:pt x="7901259" y="4818892"/>
                </a:lnTo>
                <a:lnTo>
                  <a:pt x="7900607" y="4817520"/>
                </a:lnTo>
                <a:lnTo>
                  <a:pt x="7899954" y="4816107"/>
                </a:lnTo>
                <a:lnTo>
                  <a:pt x="7899383" y="4814735"/>
                </a:lnTo>
                <a:lnTo>
                  <a:pt x="7898853" y="4813280"/>
                </a:lnTo>
                <a:lnTo>
                  <a:pt x="7898405" y="4811909"/>
                </a:lnTo>
                <a:lnTo>
                  <a:pt x="7897956" y="4810454"/>
                </a:lnTo>
                <a:lnTo>
                  <a:pt x="7897508" y="4808916"/>
                </a:lnTo>
                <a:lnTo>
                  <a:pt x="7897100" y="4807253"/>
                </a:lnTo>
                <a:lnTo>
                  <a:pt x="7896692" y="4805549"/>
                </a:lnTo>
                <a:lnTo>
                  <a:pt x="7896325" y="4803762"/>
                </a:lnTo>
                <a:lnTo>
                  <a:pt x="7895958" y="4801891"/>
                </a:lnTo>
                <a:lnTo>
                  <a:pt x="7895550" y="4799937"/>
                </a:lnTo>
                <a:lnTo>
                  <a:pt x="7895224" y="4797942"/>
                </a:lnTo>
                <a:lnTo>
                  <a:pt x="7894898" y="4795905"/>
                </a:lnTo>
                <a:lnTo>
                  <a:pt x="7894612" y="4793744"/>
                </a:lnTo>
                <a:lnTo>
                  <a:pt x="7894327" y="4791582"/>
                </a:lnTo>
                <a:lnTo>
                  <a:pt x="7893796" y="4787051"/>
                </a:lnTo>
                <a:lnTo>
                  <a:pt x="7893307" y="4782313"/>
                </a:lnTo>
                <a:lnTo>
                  <a:pt x="7892858" y="4777408"/>
                </a:lnTo>
                <a:lnTo>
                  <a:pt x="7892532" y="4772337"/>
                </a:lnTo>
                <a:lnTo>
                  <a:pt x="7892247" y="4767141"/>
                </a:lnTo>
                <a:lnTo>
                  <a:pt x="7892002" y="4761862"/>
                </a:lnTo>
                <a:lnTo>
                  <a:pt x="7891798" y="4756500"/>
                </a:lnTo>
                <a:lnTo>
                  <a:pt x="7891676" y="4751054"/>
                </a:lnTo>
                <a:lnTo>
                  <a:pt x="7891594" y="4745609"/>
                </a:lnTo>
                <a:lnTo>
                  <a:pt x="7891594" y="4740164"/>
                </a:lnTo>
                <a:lnTo>
                  <a:pt x="7891594" y="4734718"/>
                </a:lnTo>
                <a:lnTo>
                  <a:pt x="7891676" y="4729315"/>
                </a:lnTo>
                <a:lnTo>
                  <a:pt x="7891798" y="4723952"/>
                </a:lnTo>
                <a:lnTo>
                  <a:pt x="7892002" y="4718715"/>
                </a:lnTo>
                <a:lnTo>
                  <a:pt x="7892206" y="4713602"/>
                </a:lnTo>
                <a:lnTo>
                  <a:pt x="7892491" y="4708531"/>
                </a:lnTo>
                <a:lnTo>
                  <a:pt x="7892818" y="4703626"/>
                </a:lnTo>
                <a:lnTo>
                  <a:pt x="7893185" y="4698887"/>
                </a:lnTo>
                <a:lnTo>
                  <a:pt x="7893633" y="4694356"/>
                </a:lnTo>
                <a:lnTo>
                  <a:pt x="7894082" y="4689992"/>
                </a:lnTo>
                <a:lnTo>
                  <a:pt x="7894612" y="4685835"/>
                </a:lnTo>
                <a:lnTo>
                  <a:pt x="7895142" y="4681886"/>
                </a:lnTo>
                <a:lnTo>
                  <a:pt x="7895468" y="4680016"/>
                </a:lnTo>
                <a:lnTo>
                  <a:pt x="7895795" y="4678228"/>
                </a:lnTo>
                <a:lnTo>
                  <a:pt x="7896121" y="4676483"/>
                </a:lnTo>
                <a:lnTo>
                  <a:pt x="7896447" y="4674820"/>
                </a:lnTo>
                <a:lnTo>
                  <a:pt x="7896773" y="4673199"/>
                </a:lnTo>
                <a:lnTo>
                  <a:pt x="7897140" y="4671661"/>
                </a:lnTo>
                <a:lnTo>
                  <a:pt x="7897508" y="4670206"/>
                </a:lnTo>
                <a:lnTo>
                  <a:pt x="7897915" y="4668834"/>
                </a:lnTo>
                <a:lnTo>
                  <a:pt x="7898527" y="4666714"/>
                </a:lnTo>
                <a:lnTo>
                  <a:pt x="7899180" y="4664677"/>
                </a:lnTo>
                <a:lnTo>
                  <a:pt x="7899873" y="4662682"/>
                </a:lnTo>
                <a:lnTo>
                  <a:pt x="7900648" y="4660812"/>
                </a:lnTo>
                <a:lnTo>
                  <a:pt x="7901382" y="4658983"/>
                </a:lnTo>
                <a:lnTo>
                  <a:pt x="7902197" y="4657237"/>
                </a:lnTo>
                <a:lnTo>
                  <a:pt x="7903054" y="4655574"/>
                </a:lnTo>
                <a:lnTo>
                  <a:pt x="7903951" y="4653995"/>
                </a:lnTo>
                <a:lnTo>
                  <a:pt x="7904930" y="4652498"/>
                </a:lnTo>
                <a:lnTo>
                  <a:pt x="7905908" y="4651043"/>
                </a:lnTo>
                <a:lnTo>
                  <a:pt x="7907010" y="4649672"/>
                </a:lnTo>
                <a:lnTo>
                  <a:pt x="7908111" y="4648383"/>
                </a:lnTo>
                <a:lnTo>
                  <a:pt x="7909334" y="4647136"/>
                </a:lnTo>
                <a:lnTo>
                  <a:pt x="7910557" y="4645972"/>
                </a:lnTo>
                <a:lnTo>
                  <a:pt x="7911903" y="4644891"/>
                </a:lnTo>
                <a:lnTo>
                  <a:pt x="7913290" y="4643852"/>
                </a:lnTo>
                <a:lnTo>
                  <a:pt x="7914799" y="4642896"/>
                </a:lnTo>
                <a:lnTo>
                  <a:pt x="7916389" y="4642023"/>
                </a:lnTo>
                <a:lnTo>
                  <a:pt x="7918061" y="4641192"/>
                </a:lnTo>
                <a:lnTo>
                  <a:pt x="7919815" y="4640444"/>
                </a:lnTo>
                <a:lnTo>
                  <a:pt x="7921650" y="4639779"/>
                </a:lnTo>
                <a:lnTo>
                  <a:pt x="7923607" y="4639155"/>
                </a:lnTo>
                <a:lnTo>
                  <a:pt x="7925647" y="4638573"/>
                </a:lnTo>
                <a:lnTo>
                  <a:pt x="7927808" y="4638074"/>
                </a:lnTo>
                <a:lnTo>
                  <a:pt x="7930092" y="4637617"/>
                </a:lnTo>
                <a:lnTo>
                  <a:pt x="7932457" y="4637243"/>
                </a:lnTo>
                <a:lnTo>
                  <a:pt x="7934904" y="4636952"/>
                </a:lnTo>
                <a:lnTo>
                  <a:pt x="7937514" y="4636661"/>
                </a:lnTo>
                <a:lnTo>
                  <a:pt x="7940246" y="4636495"/>
                </a:lnTo>
                <a:lnTo>
                  <a:pt x="7943101" y="4636329"/>
                </a:lnTo>
                <a:lnTo>
                  <a:pt x="7946078" y="4636245"/>
                </a:lnTo>
                <a:lnTo>
                  <a:pt x="7949177" y="4636245"/>
                </a:lnTo>
                <a:lnTo>
                  <a:pt x="7953704" y="4636245"/>
                </a:lnTo>
                <a:lnTo>
                  <a:pt x="7957945" y="4636329"/>
                </a:lnTo>
                <a:lnTo>
                  <a:pt x="7961860" y="4636453"/>
                </a:lnTo>
                <a:lnTo>
                  <a:pt x="7965571" y="4636619"/>
                </a:lnTo>
                <a:lnTo>
                  <a:pt x="7969038" y="4636827"/>
                </a:lnTo>
                <a:lnTo>
                  <a:pt x="7972219" y="4637118"/>
                </a:lnTo>
                <a:lnTo>
                  <a:pt x="7975155" y="4637492"/>
                </a:lnTo>
                <a:lnTo>
                  <a:pt x="7977928" y="4637950"/>
                </a:lnTo>
                <a:lnTo>
                  <a:pt x="7980457" y="4638490"/>
                </a:lnTo>
                <a:lnTo>
                  <a:pt x="7982822" y="4639072"/>
                </a:lnTo>
                <a:lnTo>
                  <a:pt x="7984942" y="4639779"/>
                </a:lnTo>
                <a:lnTo>
                  <a:pt x="7986900" y="4640568"/>
                </a:lnTo>
                <a:lnTo>
                  <a:pt x="7988654" y="4641483"/>
                </a:lnTo>
                <a:lnTo>
                  <a:pt x="7990285" y="4642480"/>
                </a:lnTo>
                <a:lnTo>
                  <a:pt x="7991794" y="4643561"/>
                </a:lnTo>
                <a:lnTo>
                  <a:pt x="7993099" y="4644767"/>
                </a:lnTo>
                <a:lnTo>
                  <a:pt x="7994281" y="4646138"/>
                </a:lnTo>
                <a:lnTo>
                  <a:pt x="7995342" y="4647593"/>
                </a:lnTo>
                <a:lnTo>
                  <a:pt x="7996320" y="4649173"/>
                </a:lnTo>
                <a:lnTo>
                  <a:pt x="7997177" y="4650877"/>
                </a:lnTo>
                <a:lnTo>
                  <a:pt x="7997992" y="4652748"/>
                </a:lnTo>
                <a:lnTo>
                  <a:pt x="7998645" y="4654784"/>
                </a:lnTo>
                <a:lnTo>
                  <a:pt x="7999257" y="4656904"/>
                </a:lnTo>
                <a:lnTo>
                  <a:pt x="7999868" y="4659232"/>
                </a:lnTo>
                <a:lnTo>
                  <a:pt x="8000358" y="4661685"/>
                </a:lnTo>
                <a:lnTo>
                  <a:pt x="8000806" y="4664303"/>
                </a:lnTo>
                <a:lnTo>
                  <a:pt x="8001255" y="4667088"/>
                </a:lnTo>
                <a:lnTo>
                  <a:pt x="8001622" y="4670081"/>
                </a:lnTo>
                <a:lnTo>
                  <a:pt x="8002478" y="4676524"/>
                </a:lnTo>
                <a:lnTo>
                  <a:pt x="8003294" y="4683757"/>
                </a:lnTo>
                <a:lnTo>
                  <a:pt x="8003376" y="4684339"/>
                </a:lnTo>
                <a:lnTo>
                  <a:pt x="8003457" y="4684838"/>
                </a:lnTo>
                <a:lnTo>
                  <a:pt x="8003620" y="4685378"/>
                </a:lnTo>
                <a:lnTo>
                  <a:pt x="8003783" y="4685835"/>
                </a:lnTo>
                <a:lnTo>
                  <a:pt x="8003947" y="4686251"/>
                </a:lnTo>
                <a:lnTo>
                  <a:pt x="8004191" y="4686625"/>
                </a:lnTo>
                <a:lnTo>
                  <a:pt x="8004477" y="4686999"/>
                </a:lnTo>
                <a:lnTo>
                  <a:pt x="8004721" y="4687290"/>
                </a:lnTo>
                <a:lnTo>
                  <a:pt x="8005048" y="4687581"/>
                </a:lnTo>
                <a:lnTo>
                  <a:pt x="8005374" y="4687830"/>
                </a:lnTo>
                <a:lnTo>
                  <a:pt x="8005741" y="4688038"/>
                </a:lnTo>
                <a:lnTo>
                  <a:pt x="8006149" y="4688204"/>
                </a:lnTo>
                <a:lnTo>
                  <a:pt x="8006597" y="4688329"/>
                </a:lnTo>
                <a:lnTo>
                  <a:pt x="8007046" y="4688412"/>
                </a:lnTo>
                <a:lnTo>
                  <a:pt x="8007535" y="4688454"/>
                </a:lnTo>
                <a:lnTo>
                  <a:pt x="8008025" y="4688495"/>
                </a:lnTo>
                <a:lnTo>
                  <a:pt x="8016303" y="4688495"/>
                </a:lnTo>
                <a:lnTo>
                  <a:pt x="8016303" y="4630842"/>
                </a:lnTo>
                <a:lnTo>
                  <a:pt x="8012878" y="4629802"/>
                </a:lnTo>
                <a:lnTo>
                  <a:pt x="8009289" y="4628763"/>
                </a:lnTo>
                <a:lnTo>
                  <a:pt x="8005496" y="4627766"/>
                </a:lnTo>
                <a:lnTo>
                  <a:pt x="8001581" y="4626810"/>
                </a:lnTo>
                <a:lnTo>
                  <a:pt x="7997503" y="4625895"/>
                </a:lnTo>
                <a:lnTo>
                  <a:pt x="7993384" y="4625022"/>
                </a:lnTo>
                <a:lnTo>
                  <a:pt x="7989102" y="4624232"/>
                </a:lnTo>
                <a:lnTo>
                  <a:pt x="7984739" y="4623484"/>
                </a:lnTo>
                <a:lnTo>
                  <a:pt x="7980293" y="4622819"/>
                </a:lnTo>
                <a:lnTo>
                  <a:pt x="7975848" y="4622196"/>
                </a:lnTo>
                <a:lnTo>
                  <a:pt x="7973565" y="4621905"/>
                </a:lnTo>
                <a:lnTo>
                  <a:pt x="7971322" y="4621655"/>
                </a:lnTo>
                <a:lnTo>
                  <a:pt x="7969079" y="4621447"/>
                </a:lnTo>
                <a:lnTo>
                  <a:pt x="7966795" y="4621240"/>
                </a:lnTo>
                <a:lnTo>
                  <a:pt x="7964552" y="4621032"/>
                </a:lnTo>
                <a:lnTo>
                  <a:pt x="7962268" y="4620865"/>
                </a:lnTo>
                <a:lnTo>
                  <a:pt x="7960025" y="4620741"/>
                </a:lnTo>
                <a:lnTo>
                  <a:pt x="7957782" y="4620616"/>
                </a:lnTo>
                <a:lnTo>
                  <a:pt x="7955539" y="4620491"/>
                </a:lnTo>
                <a:lnTo>
                  <a:pt x="7953255" y="4620450"/>
                </a:lnTo>
                <a:lnTo>
                  <a:pt x="7951094" y="4620408"/>
                </a:lnTo>
                <a:close/>
                <a:moveTo>
                  <a:pt x="8173552" y="4515965"/>
                </a:moveTo>
                <a:lnTo>
                  <a:pt x="8167979" y="4516049"/>
                </a:lnTo>
                <a:lnTo>
                  <a:pt x="8162489" y="4516299"/>
                </a:lnTo>
                <a:lnTo>
                  <a:pt x="8157121" y="4516759"/>
                </a:lnTo>
                <a:lnTo>
                  <a:pt x="8151835" y="4517386"/>
                </a:lnTo>
                <a:lnTo>
                  <a:pt x="8146672" y="4518137"/>
                </a:lnTo>
                <a:lnTo>
                  <a:pt x="8141673" y="4519140"/>
                </a:lnTo>
                <a:lnTo>
                  <a:pt x="8136756" y="4520268"/>
                </a:lnTo>
                <a:lnTo>
                  <a:pt x="8132003" y="4521605"/>
                </a:lnTo>
                <a:lnTo>
                  <a:pt x="8127291" y="4523150"/>
                </a:lnTo>
                <a:lnTo>
                  <a:pt x="8122825" y="4524863"/>
                </a:lnTo>
                <a:lnTo>
                  <a:pt x="8118440" y="4526743"/>
                </a:lnTo>
                <a:lnTo>
                  <a:pt x="8114261" y="4528831"/>
                </a:lnTo>
                <a:lnTo>
                  <a:pt x="8110204" y="4531129"/>
                </a:lnTo>
                <a:lnTo>
                  <a:pt x="8106312" y="4533594"/>
                </a:lnTo>
                <a:lnTo>
                  <a:pt x="8102583" y="4536309"/>
                </a:lnTo>
                <a:lnTo>
                  <a:pt x="8099059" y="4539149"/>
                </a:lnTo>
                <a:lnTo>
                  <a:pt x="8095658" y="4542241"/>
                </a:lnTo>
                <a:lnTo>
                  <a:pt x="8092503" y="4545541"/>
                </a:lnTo>
                <a:lnTo>
                  <a:pt x="8089471" y="4549008"/>
                </a:lnTo>
                <a:lnTo>
                  <a:pt x="8086644" y="4552684"/>
                </a:lnTo>
                <a:lnTo>
                  <a:pt x="8084021" y="4556569"/>
                </a:lnTo>
                <a:lnTo>
                  <a:pt x="8081604" y="4560705"/>
                </a:lnTo>
                <a:lnTo>
                  <a:pt x="8079391" y="4565007"/>
                </a:lnTo>
                <a:lnTo>
                  <a:pt x="8077383" y="4569519"/>
                </a:lnTo>
                <a:lnTo>
                  <a:pt x="8075580" y="4574281"/>
                </a:lnTo>
                <a:lnTo>
                  <a:pt x="8074064" y="4579252"/>
                </a:lnTo>
                <a:lnTo>
                  <a:pt x="8072712" y="4584432"/>
                </a:lnTo>
                <a:lnTo>
                  <a:pt x="8071606" y="4589821"/>
                </a:lnTo>
                <a:lnTo>
                  <a:pt x="8070745" y="4595460"/>
                </a:lnTo>
                <a:lnTo>
                  <a:pt x="8070131" y="4601308"/>
                </a:lnTo>
                <a:lnTo>
                  <a:pt x="8069762" y="4607365"/>
                </a:lnTo>
                <a:lnTo>
                  <a:pt x="8069639" y="4613673"/>
                </a:lnTo>
                <a:lnTo>
                  <a:pt x="8069639" y="4621025"/>
                </a:lnTo>
                <a:lnTo>
                  <a:pt x="8032679" y="4621025"/>
                </a:lnTo>
                <a:lnTo>
                  <a:pt x="8032679" y="4628336"/>
                </a:lnTo>
                <a:lnTo>
                  <a:pt x="8032720" y="4628921"/>
                </a:lnTo>
                <a:lnTo>
                  <a:pt x="8032761" y="4629464"/>
                </a:lnTo>
                <a:lnTo>
                  <a:pt x="8032884" y="4629965"/>
                </a:lnTo>
                <a:lnTo>
                  <a:pt x="8033048" y="4630466"/>
                </a:lnTo>
                <a:lnTo>
                  <a:pt x="8033212" y="4630926"/>
                </a:lnTo>
                <a:lnTo>
                  <a:pt x="8033458" y="4631343"/>
                </a:lnTo>
                <a:lnTo>
                  <a:pt x="8033745" y="4631719"/>
                </a:lnTo>
                <a:lnTo>
                  <a:pt x="8034072" y="4632095"/>
                </a:lnTo>
                <a:lnTo>
                  <a:pt x="8034441" y="4632430"/>
                </a:lnTo>
                <a:lnTo>
                  <a:pt x="8034851" y="4632722"/>
                </a:lnTo>
                <a:lnTo>
                  <a:pt x="8035261" y="4632973"/>
                </a:lnTo>
                <a:lnTo>
                  <a:pt x="8035752" y="4633181"/>
                </a:lnTo>
                <a:lnTo>
                  <a:pt x="8036285" y="4633390"/>
                </a:lnTo>
                <a:lnTo>
                  <a:pt x="8036859" y="4633557"/>
                </a:lnTo>
                <a:lnTo>
                  <a:pt x="8037432" y="4633641"/>
                </a:lnTo>
                <a:lnTo>
                  <a:pt x="8038088" y="4633724"/>
                </a:lnTo>
                <a:lnTo>
                  <a:pt x="8039235" y="4633892"/>
                </a:lnTo>
                <a:lnTo>
                  <a:pt x="8040833" y="4634059"/>
                </a:lnTo>
                <a:lnTo>
                  <a:pt x="8042759" y="4634268"/>
                </a:lnTo>
                <a:lnTo>
                  <a:pt x="8045013" y="4634560"/>
                </a:lnTo>
                <a:lnTo>
                  <a:pt x="8047512" y="4634811"/>
                </a:lnTo>
                <a:lnTo>
                  <a:pt x="8050176" y="4635103"/>
                </a:lnTo>
                <a:lnTo>
                  <a:pt x="8052880" y="4635395"/>
                </a:lnTo>
                <a:lnTo>
                  <a:pt x="8055625" y="4635730"/>
                </a:lnTo>
                <a:lnTo>
                  <a:pt x="8058330" y="4636022"/>
                </a:lnTo>
                <a:lnTo>
                  <a:pt x="8060911" y="4636273"/>
                </a:lnTo>
                <a:lnTo>
                  <a:pt x="8063288" y="4636523"/>
                </a:lnTo>
                <a:lnTo>
                  <a:pt x="8065377" y="4636774"/>
                </a:lnTo>
                <a:lnTo>
                  <a:pt x="8067098" y="4636941"/>
                </a:lnTo>
                <a:lnTo>
                  <a:pt x="8068451" y="4637108"/>
                </a:lnTo>
                <a:lnTo>
                  <a:pt x="8069270" y="4637192"/>
                </a:lnTo>
                <a:lnTo>
                  <a:pt x="8069639" y="4637233"/>
                </a:lnTo>
                <a:lnTo>
                  <a:pt x="8069639" y="4838748"/>
                </a:lnTo>
                <a:lnTo>
                  <a:pt x="8069311" y="4838790"/>
                </a:lnTo>
                <a:lnTo>
                  <a:pt x="8068492" y="4838915"/>
                </a:lnTo>
                <a:lnTo>
                  <a:pt x="8067180" y="4839083"/>
                </a:lnTo>
                <a:lnTo>
                  <a:pt x="8065500" y="4839333"/>
                </a:lnTo>
                <a:lnTo>
                  <a:pt x="8063452" y="4839626"/>
                </a:lnTo>
                <a:lnTo>
                  <a:pt x="8061157" y="4840002"/>
                </a:lnTo>
                <a:lnTo>
                  <a:pt x="8058617" y="4840378"/>
                </a:lnTo>
                <a:lnTo>
                  <a:pt x="8055953" y="4840753"/>
                </a:lnTo>
                <a:lnTo>
                  <a:pt x="8053208" y="4841171"/>
                </a:lnTo>
                <a:lnTo>
                  <a:pt x="8050503" y="4841589"/>
                </a:lnTo>
                <a:lnTo>
                  <a:pt x="8047840" y="4841965"/>
                </a:lnTo>
                <a:lnTo>
                  <a:pt x="8045300" y="4842341"/>
                </a:lnTo>
                <a:lnTo>
                  <a:pt x="8042964" y="4842717"/>
                </a:lnTo>
                <a:lnTo>
                  <a:pt x="8040915" y="4843051"/>
                </a:lnTo>
                <a:lnTo>
                  <a:pt x="8039153" y="4843302"/>
                </a:lnTo>
                <a:lnTo>
                  <a:pt x="8037760" y="4843511"/>
                </a:lnTo>
                <a:lnTo>
                  <a:pt x="8037146" y="4843636"/>
                </a:lnTo>
                <a:lnTo>
                  <a:pt x="8036572" y="4843803"/>
                </a:lnTo>
                <a:lnTo>
                  <a:pt x="8035998" y="4844012"/>
                </a:lnTo>
                <a:lnTo>
                  <a:pt x="8035507" y="4844221"/>
                </a:lnTo>
                <a:lnTo>
                  <a:pt x="8035056" y="4844471"/>
                </a:lnTo>
                <a:lnTo>
                  <a:pt x="8034646" y="4844764"/>
                </a:lnTo>
                <a:lnTo>
                  <a:pt x="8034277" y="4845056"/>
                </a:lnTo>
                <a:lnTo>
                  <a:pt x="8033909" y="4845432"/>
                </a:lnTo>
                <a:lnTo>
                  <a:pt x="8033622" y="4845766"/>
                </a:lnTo>
                <a:lnTo>
                  <a:pt x="8033376" y="4846184"/>
                </a:lnTo>
                <a:lnTo>
                  <a:pt x="8033171" y="4846602"/>
                </a:lnTo>
                <a:lnTo>
                  <a:pt x="8032966" y="4847061"/>
                </a:lnTo>
                <a:lnTo>
                  <a:pt x="8032843" y="4847563"/>
                </a:lnTo>
                <a:lnTo>
                  <a:pt x="8032761" y="4848106"/>
                </a:lnTo>
                <a:lnTo>
                  <a:pt x="8032720" y="4848649"/>
                </a:lnTo>
                <a:lnTo>
                  <a:pt x="8032679" y="4849233"/>
                </a:lnTo>
                <a:lnTo>
                  <a:pt x="8032679" y="4855917"/>
                </a:lnTo>
                <a:lnTo>
                  <a:pt x="8174863" y="4855917"/>
                </a:lnTo>
                <a:lnTo>
                  <a:pt x="8174863" y="4849233"/>
                </a:lnTo>
                <a:lnTo>
                  <a:pt x="8174863" y="4848732"/>
                </a:lnTo>
                <a:lnTo>
                  <a:pt x="8174781" y="4848273"/>
                </a:lnTo>
                <a:lnTo>
                  <a:pt x="8174699" y="4847813"/>
                </a:lnTo>
                <a:lnTo>
                  <a:pt x="8174576" y="4847354"/>
                </a:lnTo>
                <a:lnTo>
                  <a:pt x="8174453" y="4846894"/>
                </a:lnTo>
                <a:lnTo>
                  <a:pt x="8174249" y="4846476"/>
                </a:lnTo>
                <a:lnTo>
                  <a:pt x="8173921" y="4846059"/>
                </a:lnTo>
                <a:lnTo>
                  <a:pt x="8173634" y="4845641"/>
                </a:lnTo>
                <a:lnTo>
                  <a:pt x="8173306" y="4845265"/>
                </a:lnTo>
                <a:lnTo>
                  <a:pt x="8172896" y="4844931"/>
                </a:lnTo>
                <a:lnTo>
                  <a:pt x="8172446" y="4844597"/>
                </a:lnTo>
                <a:lnTo>
                  <a:pt x="8171872" y="4844304"/>
                </a:lnTo>
                <a:lnTo>
                  <a:pt x="8171298" y="4844054"/>
                </a:lnTo>
                <a:lnTo>
                  <a:pt x="8170643" y="4843845"/>
                </a:lnTo>
                <a:lnTo>
                  <a:pt x="8169946" y="4843678"/>
                </a:lnTo>
                <a:lnTo>
                  <a:pt x="8169127" y="4843511"/>
                </a:lnTo>
                <a:lnTo>
                  <a:pt x="8167897" y="4843302"/>
                </a:lnTo>
                <a:lnTo>
                  <a:pt x="8166299" y="4843051"/>
                </a:lnTo>
                <a:lnTo>
                  <a:pt x="8164333" y="4842717"/>
                </a:lnTo>
                <a:lnTo>
                  <a:pt x="8162120" y="4842341"/>
                </a:lnTo>
                <a:lnTo>
                  <a:pt x="8159743" y="4841965"/>
                </a:lnTo>
                <a:lnTo>
                  <a:pt x="8157203" y="4841589"/>
                </a:lnTo>
                <a:lnTo>
                  <a:pt x="8154621" y="4841171"/>
                </a:lnTo>
                <a:lnTo>
                  <a:pt x="8151999" y="4840753"/>
                </a:lnTo>
                <a:lnTo>
                  <a:pt x="8149418" y="4840378"/>
                </a:lnTo>
                <a:lnTo>
                  <a:pt x="8147041" y="4840002"/>
                </a:lnTo>
                <a:lnTo>
                  <a:pt x="8144828" y="4839667"/>
                </a:lnTo>
                <a:lnTo>
                  <a:pt x="8142862" y="4839333"/>
                </a:lnTo>
                <a:lnTo>
                  <a:pt x="8141264" y="4839083"/>
                </a:lnTo>
                <a:lnTo>
                  <a:pt x="8139993" y="4838915"/>
                </a:lnTo>
                <a:lnTo>
                  <a:pt x="8139174" y="4838790"/>
                </a:lnTo>
                <a:lnTo>
                  <a:pt x="8138928" y="4838748"/>
                </a:lnTo>
                <a:lnTo>
                  <a:pt x="8138928" y="4637233"/>
                </a:lnTo>
                <a:lnTo>
                  <a:pt x="8139215" y="4637192"/>
                </a:lnTo>
                <a:lnTo>
                  <a:pt x="8140034" y="4637066"/>
                </a:lnTo>
                <a:lnTo>
                  <a:pt x="8141386" y="4636941"/>
                </a:lnTo>
                <a:lnTo>
                  <a:pt x="8143148" y="4636690"/>
                </a:lnTo>
                <a:lnTo>
                  <a:pt x="8145156" y="4636440"/>
                </a:lnTo>
                <a:lnTo>
                  <a:pt x="8147574" y="4636147"/>
                </a:lnTo>
                <a:lnTo>
                  <a:pt x="8150114" y="4635855"/>
                </a:lnTo>
                <a:lnTo>
                  <a:pt x="8152778" y="4635521"/>
                </a:lnTo>
                <a:lnTo>
                  <a:pt x="8155523" y="4635187"/>
                </a:lnTo>
                <a:lnTo>
                  <a:pt x="8158268" y="4634811"/>
                </a:lnTo>
                <a:lnTo>
                  <a:pt x="8160932" y="4634476"/>
                </a:lnTo>
                <a:lnTo>
                  <a:pt x="8163472" y="4634142"/>
                </a:lnTo>
                <a:lnTo>
                  <a:pt x="8165767" y="4633808"/>
                </a:lnTo>
                <a:lnTo>
                  <a:pt x="8167774" y="4633557"/>
                </a:lnTo>
                <a:lnTo>
                  <a:pt x="8169413" y="4633307"/>
                </a:lnTo>
                <a:lnTo>
                  <a:pt x="8170684" y="4633098"/>
                </a:lnTo>
                <a:lnTo>
                  <a:pt x="8171298" y="4632973"/>
                </a:lnTo>
                <a:lnTo>
                  <a:pt x="8171872" y="4632764"/>
                </a:lnTo>
                <a:lnTo>
                  <a:pt x="8172405" y="4632555"/>
                </a:lnTo>
                <a:lnTo>
                  <a:pt x="8172855" y="4632346"/>
                </a:lnTo>
                <a:lnTo>
                  <a:pt x="8173265" y="4632054"/>
                </a:lnTo>
                <a:lnTo>
                  <a:pt x="8173634" y="4631761"/>
                </a:lnTo>
                <a:lnTo>
                  <a:pt x="8173962" y="4631427"/>
                </a:lnTo>
                <a:lnTo>
                  <a:pt x="8174249" y="4631093"/>
                </a:lnTo>
                <a:lnTo>
                  <a:pt x="8174494" y="4630717"/>
                </a:lnTo>
                <a:lnTo>
                  <a:pt x="8174699" y="4630341"/>
                </a:lnTo>
                <a:lnTo>
                  <a:pt x="8174822" y="4629923"/>
                </a:lnTo>
                <a:lnTo>
                  <a:pt x="8174945" y="4629505"/>
                </a:lnTo>
                <a:lnTo>
                  <a:pt x="8175068" y="4629088"/>
                </a:lnTo>
                <a:lnTo>
                  <a:pt x="8175109" y="4628628"/>
                </a:lnTo>
                <a:lnTo>
                  <a:pt x="8175150" y="4628169"/>
                </a:lnTo>
                <a:lnTo>
                  <a:pt x="8175150" y="4627709"/>
                </a:lnTo>
                <a:lnTo>
                  <a:pt x="8175150" y="4621025"/>
                </a:lnTo>
                <a:lnTo>
                  <a:pt x="8138928" y="4621025"/>
                </a:lnTo>
                <a:lnTo>
                  <a:pt x="8138928" y="4584098"/>
                </a:lnTo>
                <a:lnTo>
                  <a:pt x="8138928" y="4580380"/>
                </a:lnTo>
                <a:lnTo>
                  <a:pt x="8139010" y="4576829"/>
                </a:lnTo>
                <a:lnTo>
                  <a:pt x="8139133" y="4573445"/>
                </a:lnTo>
                <a:lnTo>
                  <a:pt x="8139297" y="4570229"/>
                </a:lnTo>
                <a:lnTo>
                  <a:pt x="8139543" y="4567179"/>
                </a:lnTo>
                <a:lnTo>
                  <a:pt x="8139829" y="4564297"/>
                </a:lnTo>
                <a:lnTo>
                  <a:pt x="8140157" y="4561540"/>
                </a:lnTo>
                <a:lnTo>
                  <a:pt x="8140567" y="4558908"/>
                </a:lnTo>
                <a:lnTo>
                  <a:pt x="8141059" y="4556444"/>
                </a:lnTo>
                <a:lnTo>
                  <a:pt x="8141591" y="4554146"/>
                </a:lnTo>
                <a:lnTo>
                  <a:pt x="8142165" y="4551974"/>
                </a:lnTo>
                <a:lnTo>
                  <a:pt x="8142862" y="4549885"/>
                </a:lnTo>
                <a:lnTo>
                  <a:pt x="8143599" y="4548005"/>
                </a:lnTo>
                <a:lnTo>
                  <a:pt x="8144419" y="4546209"/>
                </a:lnTo>
                <a:lnTo>
                  <a:pt x="8145361" y="4544538"/>
                </a:lnTo>
                <a:lnTo>
                  <a:pt x="8146303" y="4542993"/>
                </a:lnTo>
                <a:lnTo>
                  <a:pt x="8147328" y="4541572"/>
                </a:lnTo>
                <a:lnTo>
                  <a:pt x="8148475" y="4540236"/>
                </a:lnTo>
                <a:lnTo>
                  <a:pt x="8149745" y="4539066"/>
                </a:lnTo>
                <a:lnTo>
                  <a:pt x="8151016" y="4537980"/>
                </a:lnTo>
                <a:lnTo>
                  <a:pt x="8152409" y="4536977"/>
                </a:lnTo>
                <a:lnTo>
                  <a:pt x="8153884" y="4536100"/>
                </a:lnTo>
                <a:lnTo>
                  <a:pt x="8155482" y="4535306"/>
                </a:lnTo>
                <a:lnTo>
                  <a:pt x="8157162" y="4534638"/>
                </a:lnTo>
                <a:lnTo>
                  <a:pt x="8158924" y="4534053"/>
                </a:lnTo>
                <a:lnTo>
                  <a:pt x="8160768" y="4533510"/>
                </a:lnTo>
                <a:lnTo>
                  <a:pt x="8162735" y="4533092"/>
                </a:lnTo>
                <a:lnTo>
                  <a:pt x="8164824" y="4532758"/>
                </a:lnTo>
                <a:lnTo>
                  <a:pt x="8166996" y="4532508"/>
                </a:lnTo>
                <a:lnTo>
                  <a:pt x="8169291" y="4532340"/>
                </a:lnTo>
                <a:lnTo>
                  <a:pt x="8171667" y="4532215"/>
                </a:lnTo>
                <a:lnTo>
                  <a:pt x="8174167" y="4532215"/>
                </a:lnTo>
                <a:lnTo>
                  <a:pt x="8176666" y="4532215"/>
                </a:lnTo>
                <a:lnTo>
                  <a:pt x="8179002" y="4532340"/>
                </a:lnTo>
                <a:lnTo>
                  <a:pt x="8181214" y="4532466"/>
                </a:lnTo>
                <a:lnTo>
                  <a:pt x="8183345" y="4532716"/>
                </a:lnTo>
                <a:lnTo>
                  <a:pt x="8185271" y="4533009"/>
                </a:lnTo>
                <a:lnTo>
                  <a:pt x="8187115" y="4533343"/>
                </a:lnTo>
                <a:lnTo>
                  <a:pt x="8188877" y="4533802"/>
                </a:lnTo>
                <a:lnTo>
                  <a:pt x="8190557" y="4534262"/>
                </a:lnTo>
                <a:lnTo>
                  <a:pt x="8192114" y="4534847"/>
                </a:lnTo>
                <a:lnTo>
                  <a:pt x="8193507" y="4535473"/>
                </a:lnTo>
                <a:lnTo>
                  <a:pt x="8194859" y="4536184"/>
                </a:lnTo>
                <a:lnTo>
                  <a:pt x="8196129" y="4536977"/>
                </a:lnTo>
                <a:lnTo>
                  <a:pt x="8197318" y="4537855"/>
                </a:lnTo>
                <a:lnTo>
                  <a:pt x="8198383" y="4538815"/>
                </a:lnTo>
                <a:lnTo>
                  <a:pt x="8199407" y="4539818"/>
                </a:lnTo>
                <a:lnTo>
                  <a:pt x="8200309" y="4540904"/>
                </a:lnTo>
                <a:lnTo>
                  <a:pt x="8201210" y="4542115"/>
                </a:lnTo>
                <a:lnTo>
                  <a:pt x="8201989" y="4543369"/>
                </a:lnTo>
                <a:lnTo>
                  <a:pt x="8202726" y="4544705"/>
                </a:lnTo>
                <a:lnTo>
                  <a:pt x="8203423" y="4546167"/>
                </a:lnTo>
                <a:lnTo>
                  <a:pt x="8204038" y="4547671"/>
                </a:lnTo>
                <a:lnTo>
                  <a:pt x="8204611" y="4549259"/>
                </a:lnTo>
                <a:lnTo>
                  <a:pt x="8205144" y="4550971"/>
                </a:lnTo>
                <a:lnTo>
                  <a:pt x="8205677" y="4552768"/>
                </a:lnTo>
                <a:lnTo>
                  <a:pt x="8206127" y="4554606"/>
                </a:lnTo>
                <a:lnTo>
                  <a:pt x="8206537" y="4556611"/>
                </a:lnTo>
                <a:lnTo>
                  <a:pt x="8206906" y="4558658"/>
                </a:lnTo>
                <a:lnTo>
                  <a:pt x="8207275" y="4560788"/>
                </a:lnTo>
                <a:lnTo>
                  <a:pt x="8207643" y="4563044"/>
                </a:lnTo>
                <a:lnTo>
                  <a:pt x="8207971" y="4565383"/>
                </a:lnTo>
                <a:lnTo>
                  <a:pt x="8208258" y="4567848"/>
                </a:lnTo>
                <a:lnTo>
                  <a:pt x="8208545" y="4570396"/>
                </a:lnTo>
                <a:lnTo>
                  <a:pt x="8208627" y="4571023"/>
                </a:lnTo>
                <a:lnTo>
                  <a:pt x="8208709" y="4571607"/>
                </a:lnTo>
                <a:lnTo>
                  <a:pt x="8208832" y="4572150"/>
                </a:lnTo>
                <a:lnTo>
                  <a:pt x="8208955" y="4572652"/>
                </a:lnTo>
                <a:lnTo>
                  <a:pt x="8209118" y="4573111"/>
                </a:lnTo>
                <a:lnTo>
                  <a:pt x="8209323" y="4573529"/>
                </a:lnTo>
                <a:lnTo>
                  <a:pt x="8209487" y="4573905"/>
                </a:lnTo>
                <a:lnTo>
                  <a:pt x="8209733" y="4574239"/>
                </a:lnTo>
                <a:lnTo>
                  <a:pt x="8210020" y="4574532"/>
                </a:lnTo>
                <a:lnTo>
                  <a:pt x="8210266" y="4574782"/>
                </a:lnTo>
                <a:lnTo>
                  <a:pt x="8210553" y="4574991"/>
                </a:lnTo>
                <a:lnTo>
                  <a:pt x="8210880" y="4575200"/>
                </a:lnTo>
                <a:lnTo>
                  <a:pt x="8211208" y="4575325"/>
                </a:lnTo>
                <a:lnTo>
                  <a:pt x="8211577" y="4575409"/>
                </a:lnTo>
                <a:lnTo>
                  <a:pt x="8211946" y="4575451"/>
                </a:lnTo>
                <a:lnTo>
                  <a:pt x="8212355" y="4575492"/>
                </a:lnTo>
                <a:lnTo>
                  <a:pt x="8221001" y="4575492"/>
                </a:lnTo>
                <a:lnTo>
                  <a:pt x="8221001" y="4524863"/>
                </a:lnTo>
                <a:lnTo>
                  <a:pt x="8219731" y="4524362"/>
                </a:lnTo>
                <a:lnTo>
                  <a:pt x="8218215" y="4523777"/>
                </a:lnTo>
                <a:lnTo>
                  <a:pt x="8216453" y="4523109"/>
                </a:lnTo>
                <a:lnTo>
                  <a:pt x="8214445" y="4522398"/>
                </a:lnTo>
                <a:lnTo>
                  <a:pt x="8212151" y="4521688"/>
                </a:lnTo>
                <a:lnTo>
                  <a:pt x="8209569" y="4520936"/>
                </a:lnTo>
                <a:lnTo>
                  <a:pt x="8206824" y="4520184"/>
                </a:lnTo>
                <a:lnTo>
                  <a:pt x="8203833" y="4519474"/>
                </a:lnTo>
                <a:lnTo>
                  <a:pt x="8200637" y="4518764"/>
                </a:lnTo>
                <a:lnTo>
                  <a:pt x="8197277" y="4518137"/>
                </a:lnTo>
                <a:lnTo>
                  <a:pt x="8195515" y="4517803"/>
                </a:lnTo>
                <a:lnTo>
                  <a:pt x="8193671" y="4517511"/>
                </a:lnTo>
                <a:lnTo>
                  <a:pt x="8191827" y="4517260"/>
                </a:lnTo>
                <a:lnTo>
                  <a:pt x="8189983" y="4517010"/>
                </a:lnTo>
                <a:lnTo>
                  <a:pt x="8188057" y="4516801"/>
                </a:lnTo>
                <a:lnTo>
                  <a:pt x="8186090" y="4516592"/>
                </a:lnTo>
                <a:lnTo>
                  <a:pt x="8184083" y="4516383"/>
                </a:lnTo>
                <a:lnTo>
                  <a:pt x="8182034" y="4516258"/>
                </a:lnTo>
                <a:lnTo>
                  <a:pt x="8179944" y="4516132"/>
                </a:lnTo>
                <a:lnTo>
                  <a:pt x="8177854" y="4516049"/>
                </a:lnTo>
                <a:lnTo>
                  <a:pt x="8175724" y="4516007"/>
                </a:lnTo>
                <a:close/>
                <a:moveTo>
                  <a:pt x="0" y="0"/>
                </a:moveTo>
                <a:lnTo>
                  <a:pt x="9144000" y="0"/>
                </a:lnTo>
                <a:lnTo>
                  <a:pt x="9144000" y="5143500"/>
                </a:lnTo>
                <a:lnTo>
                  <a:pt x="0" y="5143500"/>
                </a:lnTo>
                <a:close/>
              </a:path>
            </a:pathLst>
          </a:custGeom>
          <a:solidFill>
            <a:schemeClr val="bg2">
              <a:lumMod val="85000"/>
            </a:schemeClr>
          </a:solidFill>
        </p:spPr>
        <p:txBody>
          <a:bodyPr wrap="square">
            <a:noAutofit/>
          </a:bodyPr>
          <a:lstStyle/>
          <a:p>
            <a:r>
              <a:rPr lang="da-DK"/>
              <a:t>Klik på ikonet for at tilføje et billede</a:t>
            </a:r>
          </a:p>
        </p:txBody>
      </p:sp>
    </p:spTree>
    <p:extLst>
      <p:ext uri="{BB962C8B-B14F-4D97-AF65-F5344CB8AC3E}">
        <p14:creationId xmlns:p14="http://schemas.microsoft.com/office/powerpoint/2010/main" val="18644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Hel billde m sort logo">
    <p:spTree>
      <p:nvGrpSpPr>
        <p:cNvPr id="1" name=""/>
        <p:cNvGrpSpPr/>
        <p:nvPr/>
      </p:nvGrpSpPr>
      <p:grpSpPr>
        <a:xfrm>
          <a:off x="0" y="0"/>
          <a:ext cx="0" cy="0"/>
          <a:chOff x="0" y="0"/>
          <a:chExt cx="0" cy="0"/>
        </a:xfrm>
      </p:grpSpPr>
      <p:sp>
        <p:nvSpPr>
          <p:cNvPr id="9" name="Pladsholder til billede 8">
            <a:extLst>
              <a:ext uri="{FF2B5EF4-FFF2-40B4-BE49-F238E27FC236}">
                <a16:creationId xmlns:a16="http://schemas.microsoft.com/office/drawing/2014/main" id="{C4A44CF7-98BC-41D7-B1E4-2CD7490CC5D1}"/>
              </a:ext>
            </a:extLst>
          </p:cNvPr>
          <p:cNvSpPr>
            <a:spLocks noGrp="1"/>
          </p:cNvSpPr>
          <p:nvPr>
            <p:ph type="pic" sz="quarter" idx="10"/>
          </p:nvPr>
        </p:nvSpPr>
        <p:spPr>
          <a:xfrm>
            <a:off x="0" y="0"/>
            <a:ext cx="9144000" cy="5143500"/>
          </a:xfrm>
          <a:custGeom>
            <a:avLst/>
            <a:gdLst>
              <a:gd name="connsiteX0" fmla="*/ 8194391 w 9144000"/>
              <a:gd name="connsiteY0" fmla="*/ 4622456 h 5143500"/>
              <a:gd name="connsiteX1" fmla="*/ 8194391 w 9144000"/>
              <a:gd name="connsiteY1" fmla="*/ 4630013 h 5143500"/>
              <a:gd name="connsiteX2" fmla="*/ 8194391 w 9144000"/>
              <a:gd name="connsiteY2" fmla="*/ 4630511 h 5143500"/>
              <a:gd name="connsiteX3" fmla="*/ 8194432 w 9144000"/>
              <a:gd name="connsiteY3" fmla="*/ 4630926 h 5143500"/>
              <a:gd name="connsiteX4" fmla="*/ 8194514 w 9144000"/>
              <a:gd name="connsiteY4" fmla="*/ 4631341 h 5143500"/>
              <a:gd name="connsiteX5" fmla="*/ 8194597 w 9144000"/>
              <a:gd name="connsiteY5" fmla="*/ 4631756 h 5143500"/>
              <a:gd name="connsiteX6" fmla="*/ 8194720 w 9144000"/>
              <a:gd name="connsiteY6" fmla="*/ 4632130 h 5143500"/>
              <a:gd name="connsiteX7" fmla="*/ 8194843 w 9144000"/>
              <a:gd name="connsiteY7" fmla="*/ 4632462 h 5143500"/>
              <a:gd name="connsiteX8" fmla="*/ 8195048 w 9144000"/>
              <a:gd name="connsiteY8" fmla="*/ 4632794 h 5143500"/>
              <a:gd name="connsiteX9" fmla="*/ 8195254 w 9144000"/>
              <a:gd name="connsiteY9" fmla="*/ 4633127 h 5143500"/>
              <a:gd name="connsiteX10" fmla="*/ 8195500 w 9144000"/>
              <a:gd name="connsiteY10" fmla="*/ 4633417 h 5143500"/>
              <a:gd name="connsiteX11" fmla="*/ 8195788 w 9144000"/>
              <a:gd name="connsiteY11" fmla="*/ 4633666 h 5143500"/>
              <a:gd name="connsiteX12" fmla="*/ 8196157 w 9144000"/>
              <a:gd name="connsiteY12" fmla="*/ 4633915 h 5143500"/>
              <a:gd name="connsiteX13" fmla="*/ 8196527 w 9144000"/>
              <a:gd name="connsiteY13" fmla="*/ 4634123 h 5143500"/>
              <a:gd name="connsiteX14" fmla="*/ 8196937 w 9144000"/>
              <a:gd name="connsiteY14" fmla="*/ 4634331 h 5143500"/>
              <a:gd name="connsiteX15" fmla="*/ 8197430 w 9144000"/>
              <a:gd name="connsiteY15" fmla="*/ 4634497 h 5143500"/>
              <a:gd name="connsiteX16" fmla="*/ 8197923 w 9144000"/>
              <a:gd name="connsiteY16" fmla="*/ 4634663 h 5143500"/>
              <a:gd name="connsiteX17" fmla="*/ 8198539 w 9144000"/>
              <a:gd name="connsiteY17" fmla="*/ 4634787 h 5143500"/>
              <a:gd name="connsiteX18" fmla="*/ 8199689 w 9144000"/>
              <a:gd name="connsiteY18" fmla="*/ 4634995 h 5143500"/>
              <a:gd name="connsiteX19" fmla="*/ 8201332 w 9144000"/>
              <a:gd name="connsiteY19" fmla="*/ 4635244 h 5143500"/>
              <a:gd name="connsiteX20" fmla="*/ 8203344 w 9144000"/>
              <a:gd name="connsiteY20" fmla="*/ 4635576 h 5143500"/>
              <a:gd name="connsiteX21" fmla="*/ 8205603 w 9144000"/>
              <a:gd name="connsiteY21" fmla="*/ 4635908 h 5143500"/>
              <a:gd name="connsiteX22" fmla="*/ 8208108 w 9144000"/>
              <a:gd name="connsiteY22" fmla="*/ 4636282 h 5143500"/>
              <a:gd name="connsiteX23" fmla="*/ 8210736 w 9144000"/>
              <a:gd name="connsiteY23" fmla="*/ 4636697 h 5143500"/>
              <a:gd name="connsiteX24" fmla="*/ 8213488 w 9144000"/>
              <a:gd name="connsiteY24" fmla="*/ 4637071 h 5143500"/>
              <a:gd name="connsiteX25" fmla="*/ 8216239 w 9144000"/>
              <a:gd name="connsiteY25" fmla="*/ 4637486 h 5143500"/>
              <a:gd name="connsiteX26" fmla="*/ 8218909 w 9144000"/>
              <a:gd name="connsiteY26" fmla="*/ 4637901 h 5143500"/>
              <a:gd name="connsiteX27" fmla="*/ 8221455 w 9144000"/>
              <a:gd name="connsiteY27" fmla="*/ 4638275 h 5143500"/>
              <a:gd name="connsiteX28" fmla="*/ 8223796 w 9144000"/>
              <a:gd name="connsiteY28" fmla="*/ 4638607 h 5143500"/>
              <a:gd name="connsiteX29" fmla="*/ 8225890 w 9144000"/>
              <a:gd name="connsiteY29" fmla="*/ 4638898 h 5143500"/>
              <a:gd name="connsiteX30" fmla="*/ 8227656 w 9144000"/>
              <a:gd name="connsiteY30" fmla="*/ 4639147 h 5143500"/>
              <a:gd name="connsiteX31" fmla="*/ 8228929 w 9144000"/>
              <a:gd name="connsiteY31" fmla="*/ 4639354 h 5143500"/>
              <a:gd name="connsiteX32" fmla="*/ 8229833 w 9144000"/>
              <a:gd name="connsiteY32" fmla="*/ 4639479 h 5143500"/>
              <a:gd name="connsiteX33" fmla="*/ 8230120 w 9144000"/>
              <a:gd name="connsiteY33" fmla="*/ 4639521 h 5143500"/>
              <a:gd name="connsiteX34" fmla="*/ 8230120 w 9144000"/>
              <a:gd name="connsiteY34" fmla="*/ 4839476 h 5143500"/>
              <a:gd name="connsiteX35" fmla="*/ 8229833 w 9144000"/>
              <a:gd name="connsiteY35" fmla="*/ 4839517 h 5143500"/>
              <a:gd name="connsiteX36" fmla="*/ 8228929 w 9144000"/>
              <a:gd name="connsiteY36" fmla="*/ 4839642 h 5143500"/>
              <a:gd name="connsiteX37" fmla="*/ 8227656 w 9144000"/>
              <a:gd name="connsiteY37" fmla="*/ 4839808 h 5143500"/>
              <a:gd name="connsiteX38" fmla="*/ 8225890 w 9144000"/>
              <a:gd name="connsiteY38" fmla="*/ 4840015 h 5143500"/>
              <a:gd name="connsiteX39" fmla="*/ 8223837 w 9144000"/>
              <a:gd name="connsiteY39" fmla="*/ 4840306 h 5143500"/>
              <a:gd name="connsiteX40" fmla="*/ 8221496 w 9144000"/>
              <a:gd name="connsiteY40" fmla="*/ 4840597 h 5143500"/>
              <a:gd name="connsiteX41" fmla="*/ 8218991 w 9144000"/>
              <a:gd name="connsiteY41" fmla="*/ 4840929 h 5143500"/>
              <a:gd name="connsiteX42" fmla="*/ 8216362 w 9144000"/>
              <a:gd name="connsiteY42" fmla="*/ 4841303 h 5143500"/>
              <a:gd name="connsiteX43" fmla="*/ 8213652 w 9144000"/>
              <a:gd name="connsiteY43" fmla="*/ 4841635 h 5143500"/>
              <a:gd name="connsiteX44" fmla="*/ 8210983 w 9144000"/>
              <a:gd name="connsiteY44" fmla="*/ 4842008 h 5143500"/>
              <a:gd name="connsiteX45" fmla="*/ 8208436 w 9144000"/>
              <a:gd name="connsiteY45" fmla="*/ 4842341 h 5143500"/>
              <a:gd name="connsiteX46" fmla="*/ 8206013 w 9144000"/>
              <a:gd name="connsiteY46" fmla="*/ 4842673 h 5143500"/>
              <a:gd name="connsiteX47" fmla="*/ 8203837 w 9144000"/>
              <a:gd name="connsiteY47" fmla="*/ 4842963 h 5143500"/>
              <a:gd name="connsiteX48" fmla="*/ 8201989 w 9144000"/>
              <a:gd name="connsiteY48" fmla="*/ 4843212 h 5143500"/>
              <a:gd name="connsiteX49" fmla="*/ 8200469 w 9144000"/>
              <a:gd name="connsiteY49" fmla="*/ 4843462 h 5143500"/>
              <a:gd name="connsiteX50" fmla="*/ 8199484 w 9144000"/>
              <a:gd name="connsiteY50" fmla="*/ 4843586 h 5143500"/>
              <a:gd name="connsiteX51" fmla="*/ 8198785 w 9144000"/>
              <a:gd name="connsiteY51" fmla="*/ 4843711 h 5143500"/>
              <a:gd name="connsiteX52" fmla="*/ 8198128 w 9144000"/>
              <a:gd name="connsiteY52" fmla="*/ 4843877 h 5143500"/>
              <a:gd name="connsiteX53" fmla="*/ 8197595 w 9144000"/>
              <a:gd name="connsiteY53" fmla="*/ 4844001 h 5143500"/>
              <a:gd name="connsiteX54" fmla="*/ 8197061 w 9144000"/>
              <a:gd name="connsiteY54" fmla="*/ 4844209 h 5143500"/>
              <a:gd name="connsiteX55" fmla="*/ 8196609 w 9144000"/>
              <a:gd name="connsiteY55" fmla="*/ 4844416 h 5143500"/>
              <a:gd name="connsiteX56" fmla="*/ 8196198 w 9144000"/>
              <a:gd name="connsiteY56" fmla="*/ 4844624 h 5143500"/>
              <a:gd name="connsiteX57" fmla="*/ 8195788 w 9144000"/>
              <a:gd name="connsiteY57" fmla="*/ 4844873 h 5143500"/>
              <a:gd name="connsiteX58" fmla="*/ 8195500 w 9144000"/>
              <a:gd name="connsiteY58" fmla="*/ 4845122 h 5143500"/>
              <a:gd name="connsiteX59" fmla="*/ 8195213 w 9144000"/>
              <a:gd name="connsiteY59" fmla="*/ 4845413 h 5143500"/>
              <a:gd name="connsiteX60" fmla="*/ 8194966 w 9144000"/>
              <a:gd name="connsiteY60" fmla="*/ 4845745 h 5143500"/>
              <a:gd name="connsiteX61" fmla="*/ 8194802 w 9144000"/>
              <a:gd name="connsiteY61" fmla="*/ 4846119 h 5143500"/>
              <a:gd name="connsiteX62" fmla="*/ 8194638 w 9144000"/>
              <a:gd name="connsiteY62" fmla="*/ 4846492 h 5143500"/>
              <a:gd name="connsiteX63" fmla="*/ 8194514 w 9144000"/>
              <a:gd name="connsiteY63" fmla="*/ 4846908 h 5143500"/>
              <a:gd name="connsiteX64" fmla="*/ 8194473 w 9144000"/>
              <a:gd name="connsiteY64" fmla="*/ 4847323 h 5143500"/>
              <a:gd name="connsiteX65" fmla="*/ 8194391 w 9144000"/>
              <a:gd name="connsiteY65" fmla="*/ 4847821 h 5143500"/>
              <a:gd name="connsiteX66" fmla="*/ 8194391 w 9144000"/>
              <a:gd name="connsiteY66" fmla="*/ 4848319 h 5143500"/>
              <a:gd name="connsiteX67" fmla="*/ 8194391 w 9144000"/>
              <a:gd name="connsiteY67" fmla="*/ 4855917 h 5143500"/>
              <a:gd name="connsiteX68" fmla="*/ 8417512 w 9144000"/>
              <a:gd name="connsiteY68" fmla="*/ 4855917 h 5143500"/>
              <a:gd name="connsiteX69" fmla="*/ 8417512 w 9144000"/>
              <a:gd name="connsiteY69" fmla="*/ 4792310 h 5143500"/>
              <a:gd name="connsiteX70" fmla="*/ 8409504 w 9144000"/>
              <a:gd name="connsiteY70" fmla="*/ 4792310 h 5143500"/>
              <a:gd name="connsiteX71" fmla="*/ 8409052 w 9144000"/>
              <a:gd name="connsiteY71" fmla="*/ 4792352 h 5143500"/>
              <a:gd name="connsiteX72" fmla="*/ 8408641 w 9144000"/>
              <a:gd name="connsiteY72" fmla="*/ 4792352 h 5143500"/>
              <a:gd name="connsiteX73" fmla="*/ 8408231 w 9144000"/>
              <a:gd name="connsiteY73" fmla="*/ 4792435 h 5143500"/>
              <a:gd name="connsiteX74" fmla="*/ 8407779 w 9144000"/>
              <a:gd name="connsiteY74" fmla="*/ 4792518 h 5143500"/>
              <a:gd name="connsiteX75" fmla="*/ 8407409 w 9144000"/>
              <a:gd name="connsiteY75" fmla="*/ 4792642 h 5143500"/>
              <a:gd name="connsiteX76" fmla="*/ 8407081 w 9144000"/>
              <a:gd name="connsiteY76" fmla="*/ 4792767 h 5143500"/>
              <a:gd name="connsiteX77" fmla="*/ 8406752 w 9144000"/>
              <a:gd name="connsiteY77" fmla="*/ 4792975 h 5143500"/>
              <a:gd name="connsiteX78" fmla="*/ 8406465 w 9144000"/>
              <a:gd name="connsiteY78" fmla="*/ 4793182 h 5143500"/>
              <a:gd name="connsiteX79" fmla="*/ 8406218 w 9144000"/>
              <a:gd name="connsiteY79" fmla="*/ 4793390 h 5143500"/>
              <a:gd name="connsiteX80" fmla="*/ 8405972 w 9144000"/>
              <a:gd name="connsiteY80" fmla="*/ 4793680 h 5143500"/>
              <a:gd name="connsiteX81" fmla="*/ 8405726 w 9144000"/>
              <a:gd name="connsiteY81" fmla="*/ 4794013 h 5143500"/>
              <a:gd name="connsiteX82" fmla="*/ 8405520 w 9144000"/>
              <a:gd name="connsiteY82" fmla="*/ 4794345 h 5143500"/>
              <a:gd name="connsiteX83" fmla="*/ 8405356 w 9144000"/>
              <a:gd name="connsiteY83" fmla="*/ 4794718 h 5143500"/>
              <a:gd name="connsiteX84" fmla="*/ 8405233 w 9144000"/>
              <a:gd name="connsiteY84" fmla="*/ 4795175 h 5143500"/>
              <a:gd name="connsiteX85" fmla="*/ 8405151 w 9144000"/>
              <a:gd name="connsiteY85" fmla="*/ 4795632 h 5143500"/>
              <a:gd name="connsiteX86" fmla="*/ 8405068 w 9144000"/>
              <a:gd name="connsiteY86" fmla="*/ 4796130 h 5143500"/>
              <a:gd name="connsiteX87" fmla="*/ 8404658 w 9144000"/>
              <a:gd name="connsiteY87" fmla="*/ 4799493 h 5143500"/>
              <a:gd name="connsiteX88" fmla="*/ 8404247 w 9144000"/>
              <a:gd name="connsiteY88" fmla="*/ 4802648 h 5143500"/>
              <a:gd name="connsiteX89" fmla="*/ 8403836 w 9144000"/>
              <a:gd name="connsiteY89" fmla="*/ 4805679 h 5143500"/>
              <a:gd name="connsiteX90" fmla="*/ 8403344 w 9144000"/>
              <a:gd name="connsiteY90" fmla="*/ 4808503 h 5143500"/>
              <a:gd name="connsiteX91" fmla="*/ 8402851 w 9144000"/>
              <a:gd name="connsiteY91" fmla="*/ 4811201 h 5143500"/>
              <a:gd name="connsiteX92" fmla="*/ 8402358 w 9144000"/>
              <a:gd name="connsiteY92" fmla="*/ 4813734 h 5143500"/>
              <a:gd name="connsiteX93" fmla="*/ 8401824 w 9144000"/>
              <a:gd name="connsiteY93" fmla="*/ 4816101 h 5143500"/>
              <a:gd name="connsiteX94" fmla="*/ 8401249 w 9144000"/>
              <a:gd name="connsiteY94" fmla="*/ 4818343 h 5143500"/>
              <a:gd name="connsiteX95" fmla="*/ 8400674 w 9144000"/>
              <a:gd name="connsiteY95" fmla="*/ 4820419 h 5143500"/>
              <a:gd name="connsiteX96" fmla="*/ 8400058 w 9144000"/>
              <a:gd name="connsiteY96" fmla="*/ 4822370 h 5143500"/>
              <a:gd name="connsiteX97" fmla="*/ 8399483 w 9144000"/>
              <a:gd name="connsiteY97" fmla="*/ 4824197 h 5143500"/>
              <a:gd name="connsiteX98" fmla="*/ 8398785 w 9144000"/>
              <a:gd name="connsiteY98" fmla="*/ 4825858 h 5143500"/>
              <a:gd name="connsiteX99" fmla="*/ 8398128 w 9144000"/>
              <a:gd name="connsiteY99" fmla="*/ 4827435 h 5143500"/>
              <a:gd name="connsiteX100" fmla="*/ 8397471 w 9144000"/>
              <a:gd name="connsiteY100" fmla="*/ 4828847 h 5143500"/>
              <a:gd name="connsiteX101" fmla="*/ 8396732 w 9144000"/>
              <a:gd name="connsiteY101" fmla="*/ 4830175 h 5143500"/>
              <a:gd name="connsiteX102" fmla="*/ 8395992 w 9144000"/>
              <a:gd name="connsiteY102" fmla="*/ 4831380 h 5143500"/>
              <a:gd name="connsiteX103" fmla="*/ 8395253 w 9144000"/>
              <a:gd name="connsiteY103" fmla="*/ 4832501 h 5143500"/>
              <a:gd name="connsiteX104" fmla="*/ 8394432 w 9144000"/>
              <a:gd name="connsiteY104" fmla="*/ 4833497 h 5143500"/>
              <a:gd name="connsiteX105" fmla="*/ 8393652 w 9144000"/>
              <a:gd name="connsiteY105" fmla="*/ 4834410 h 5143500"/>
              <a:gd name="connsiteX106" fmla="*/ 8392830 w 9144000"/>
              <a:gd name="connsiteY106" fmla="*/ 4835199 h 5143500"/>
              <a:gd name="connsiteX107" fmla="*/ 8391968 w 9144000"/>
              <a:gd name="connsiteY107" fmla="*/ 4835905 h 5143500"/>
              <a:gd name="connsiteX108" fmla="*/ 8391105 w 9144000"/>
              <a:gd name="connsiteY108" fmla="*/ 4836569 h 5143500"/>
              <a:gd name="connsiteX109" fmla="*/ 8390202 w 9144000"/>
              <a:gd name="connsiteY109" fmla="*/ 4837109 h 5143500"/>
              <a:gd name="connsiteX110" fmla="*/ 8389298 w 9144000"/>
              <a:gd name="connsiteY110" fmla="*/ 4837566 h 5143500"/>
              <a:gd name="connsiteX111" fmla="*/ 8388395 w 9144000"/>
              <a:gd name="connsiteY111" fmla="*/ 4837981 h 5143500"/>
              <a:gd name="connsiteX112" fmla="*/ 8387410 w 9144000"/>
              <a:gd name="connsiteY112" fmla="*/ 4838313 h 5143500"/>
              <a:gd name="connsiteX113" fmla="*/ 8386424 w 9144000"/>
              <a:gd name="connsiteY113" fmla="*/ 4838562 h 5143500"/>
              <a:gd name="connsiteX114" fmla="*/ 8385397 w 9144000"/>
              <a:gd name="connsiteY114" fmla="*/ 4838811 h 5143500"/>
              <a:gd name="connsiteX115" fmla="*/ 8384412 w 9144000"/>
              <a:gd name="connsiteY115" fmla="*/ 4838936 h 5143500"/>
              <a:gd name="connsiteX116" fmla="*/ 8383344 w 9144000"/>
              <a:gd name="connsiteY116" fmla="*/ 4839061 h 5143500"/>
              <a:gd name="connsiteX117" fmla="*/ 8382276 w 9144000"/>
              <a:gd name="connsiteY117" fmla="*/ 4839102 h 5143500"/>
              <a:gd name="connsiteX118" fmla="*/ 8381167 w 9144000"/>
              <a:gd name="connsiteY118" fmla="*/ 4839144 h 5143500"/>
              <a:gd name="connsiteX119" fmla="*/ 8313898 w 9144000"/>
              <a:gd name="connsiteY119" fmla="*/ 4839144 h 5143500"/>
              <a:gd name="connsiteX120" fmla="*/ 8313898 w 9144000"/>
              <a:gd name="connsiteY120" fmla="*/ 4639521 h 5143500"/>
              <a:gd name="connsiteX121" fmla="*/ 8314186 w 9144000"/>
              <a:gd name="connsiteY121" fmla="*/ 4639479 h 5143500"/>
              <a:gd name="connsiteX122" fmla="*/ 8315089 w 9144000"/>
              <a:gd name="connsiteY122" fmla="*/ 4639354 h 5143500"/>
              <a:gd name="connsiteX123" fmla="*/ 8316403 w 9144000"/>
              <a:gd name="connsiteY123" fmla="*/ 4639147 h 5143500"/>
              <a:gd name="connsiteX124" fmla="*/ 8318210 w 9144000"/>
              <a:gd name="connsiteY124" fmla="*/ 4638898 h 5143500"/>
              <a:gd name="connsiteX125" fmla="*/ 8320305 w 9144000"/>
              <a:gd name="connsiteY125" fmla="*/ 4638607 h 5143500"/>
              <a:gd name="connsiteX126" fmla="*/ 8322687 w 9144000"/>
              <a:gd name="connsiteY126" fmla="*/ 4638275 h 5143500"/>
              <a:gd name="connsiteX127" fmla="*/ 8325274 w 9144000"/>
              <a:gd name="connsiteY127" fmla="*/ 4637901 h 5143500"/>
              <a:gd name="connsiteX128" fmla="*/ 8327985 w 9144000"/>
              <a:gd name="connsiteY128" fmla="*/ 4637528 h 5143500"/>
              <a:gd name="connsiteX129" fmla="*/ 8330736 w 9144000"/>
              <a:gd name="connsiteY129" fmla="*/ 4637154 h 5143500"/>
              <a:gd name="connsiteX130" fmla="*/ 8333447 w 9144000"/>
              <a:gd name="connsiteY130" fmla="*/ 4636739 h 5143500"/>
              <a:gd name="connsiteX131" fmla="*/ 8336075 w 9144000"/>
              <a:gd name="connsiteY131" fmla="*/ 4636365 h 5143500"/>
              <a:gd name="connsiteX132" fmla="*/ 8338498 w 9144000"/>
              <a:gd name="connsiteY132" fmla="*/ 4636033 h 5143500"/>
              <a:gd name="connsiteX133" fmla="*/ 8340716 w 9144000"/>
              <a:gd name="connsiteY133" fmla="*/ 4635701 h 5143500"/>
              <a:gd name="connsiteX134" fmla="*/ 8342605 w 9144000"/>
              <a:gd name="connsiteY134" fmla="*/ 4635452 h 5143500"/>
              <a:gd name="connsiteX135" fmla="*/ 8344124 w 9144000"/>
              <a:gd name="connsiteY135" fmla="*/ 4635244 h 5143500"/>
              <a:gd name="connsiteX136" fmla="*/ 8345151 w 9144000"/>
              <a:gd name="connsiteY136" fmla="*/ 4635078 h 5143500"/>
              <a:gd name="connsiteX137" fmla="*/ 8345808 w 9144000"/>
              <a:gd name="connsiteY137" fmla="*/ 4634953 h 5143500"/>
              <a:gd name="connsiteX138" fmla="*/ 8346342 w 9144000"/>
              <a:gd name="connsiteY138" fmla="*/ 4634787 h 5143500"/>
              <a:gd name="connsiteX139" fmla="*/ 8346835 w 9144000"/>
              <a:gd name="connsiteY139" fmla="*/ 4634580 h 5143500"/>
              <a:gd name="connsiteX140" fmla="*/ 8347245 w 9144000"/>
              <a:gd name="connsiteY140" fmla="*/ 4634372 h 5143500"/>
              <a:gd name="connsiteX141" fmla="*/ 8347656 w 9144000"/>
              <a:gd name="connsiteY141" fmla="*/ 4634123 h 5143500"/>
              <a:gd name="connsiteX142" fmla="*/ 8348026 w 9144000"/>
              <a:gd name="connsiteY142" fmla="*/ 4633874 h 5143500"/>
              <a:gd name="connsiteX143" fmla="*/ 8348313 w 9144000"/>
              <a:gd name="connsiteY143" fmla="*/ 4633583 h 5143500"/>
              <a:gd name="connsiteX144" fmla="*/ 8348560 w 9144000"/>
              <a:gd name="connsiteY144" fmla="*/ 4633251 h 5143500"/>
              <a:gd name="connsiteX145" fmla="*/ 8348724 w 9144000"/>
              <a:gd name="connsiteY145" fmla="*/ 4632919 h 5143500"/>
              <a:gd name="connsiteX146" fmla="*/ 8348888 w 9144000"/>
              <a:gd name="connsiteY146" fmla="*/ 4632587 h 5143500"/>
              <a:gd name="connsiteX147" fmla="*/ 8349052 w 9144000"/>
              <a:gd name="connsiteY147" fmla="*/ 4632172 h 5143500"/>
              <a:gd name="connsiteX148" fmla="*/ 8349134 w 9144000"/>
              <a:gd name="connsiteY148" fmla="*/ 4631798 h 5143500"/>
              <a:gd name="connsiteX149" fmla="*/ 8349217 w 9144000"/>
              <a:gd name="connsiteY149" fmla="*/ 4631383 h 5143500"/>
              <a:gd name="connsiteX150" fmla="*/ 8349258 w 9144000"/>
              <a:gd name="connsiteY150" fmla="*/ 4630926 h 5143500"/>
              <a:gd name="connsiteX151" fmla="*/ 8349258 w 9144000"/>
              <a:gd name="connsiteY151" fmla="*/ 4630511 h 5143500"/>
              <a:gd name="connsiteX152" fmla="*/ 8349299 w 9144000"/>
              <a:gd name="connsiteY152" fmla="*/ 4630013 h 5143500"/>
              <a:gd name="connsiteX153" fmla="*/ 8349299 w 9144000"/>
              <a:gd name="connsiteY153" fmla="*/ 4622456 h 5143500"/>
              <a:gd name="connsiteX154" fmla="*/ 7948892 w 9144000"/>
              <a:gd name="connsiteY154" fmla="*/ 4620408 h 5143500"/>
              <a:gd name="connsiteX155" fmla="*/ 7939431 w 9144000"/>
              <a:gd name="connsiteY155" fmla="*/ 4620533 h 5143500"/>
              <a:gd name="connsiteX156" fmla="*/ 7930377 w 9144000"/>
              <a:gd name="connsiteY156" fmla="*/ 4620949 h 5143500"/>
              <a:gd name="connsiteX157" fmla="*/ 7921691 w 9144000"/>
              <a:gd name="connsiteY157" fmla="*/ 4621655 h 5143500"/>
              <a:gd name="connsiteX158" fmla="*/ 7913331 w 9144000"/>
              <a:gd name="connsiteY158" fmla="*/ 4622653 h 5143500"/>
              <a:gd name="connsiteX159" fmla="*/ 7905337 w 9144000"/>
              <a:gd name="connsiteY159" fmla="*/ 4623900 h 5143500"/>
              <a:gd name="connsiteX160" fmla="*/ 7897671 w 9144000"/>
              <a:gd name="connsiteY160" fmla="*/ 4625438 h 5143500"/>
              <a:gd name="connsiteX161" fmla="*/ 7890330 w 9144000"/>
              <a:gd name="connsiteY161" fmla="*/ 4627225 h 5143500"/>
              <a:gd name="connsiteX162" fmla="*/ 7883316 w 9144000"/>
              <a:gd name="connsiteY162" fmla="*/ 4629221 h 5143500"/>
              <a:gd name="connsiteX163" fmla="*/ 7876668 w 9144000"/>
              <a:gd name="connsiteY163" fmla="*/ 4631507 h 5143500"/>
              <a:gd name="connsiteX164" fmla="*/ 7870306 w 9144000"/>
              <a:gd name="connsiteY164" fmla="*/ 4634042 h 5143500"/>
              <a:gd name="connsiteX165" fmla="*/ 7864271 w 9144000"/>
              <a:gd name="connsiteY165" fmla="*/ 4636786 h 5143500"/>
              <a:gd name="connsiteX166" fmla="*/ 7858561 w 9144000"/>
              <a:gd name="connsiteY166" fmla="*/ 4639737 h 5143500"/>
              <a:gd name="connsiteX167" fmla="*/ 7853178 w 9144000"/>
              <a:gd name="connsiteY167" fmla="*/ 4642979 h 5143500"/>
              <a:gd name="connsiteX168" fmla="*/ 7848081 w 9144000"/>
              <a:gd name="connsiteY168" fmla="*/ 4646388 h 5143500"/>
              <a:gd name="connsiteX169" fmla="*/ 7843309 w 9144000"/>
              <a:gd name="connsiteY169" fmla="*/ 4650046 h 5143500"/>
              <a:gd name="connsiteX170" fmla="*/ 7838823 w 9144000"/>
              <a:gd name="connsiteY170" fmla="*/ 4653870 h 5143500"/>
              <a:gd name="connsiteX171" fmla="*/ 7834664 w 9144000"/>
              <a:gd name="connsiteY171" fmla="*/ 4657944 h 5143500"/>
              <a:gd name="connsiteX172" fmla="*/ 7830789 w 9144000"/>
              <a:gd name="connsiteY172" fmla="*/ 4662183 h 5143500"/>
              <a:gd name="connsiteX173" fmla="*/ 7827201 w 9144000"/>
              <a:gd name="connsiteY173" fmla="*/ 4666631 h 5143500"/>
              <a:gd name="connsiteX174" fmla="*/ 7823897 w 9144000"/>
              <a:gd name="connsiteY174" fmla="*/ 4671245 h 5143500"/>
              <a:gd name="connsiteX175" fmla="*/ 7820880 w 9144000"/>
              <a:gd name="connsiteY175" fmla="*/ 4676025 h 5143500"/>
              <a:gd name="connsiteX176" fmla="*/ 7818147 w 9144000"/>
              <a:gd name="connsiteY176" fmla="*/ 4681013 h 5143500"/>
              <a:gd name="connsiteX177" fmla="*/ 7815660 w 9144000"/>
              <a:gd name="connsiteY177" fmla="*/ 4686168 h 5143500"/>
              <a:gd name="connsiteX178" fmla="*/ 7813498 w 9144000"/>
              <a:gd name="connsiteY178" fmla="*/ 4691488 h 5143500"/>
              <a:gd name="connsiteX179" fmla="*/ 7811622 w 9144000"/>
              <a:gd name="connsiteY179" fmla="*/ 4696934 h 5143500"/>
              <a:gd name="connsiteX180" fmla="*/ 7809950 w 9144000"/>
              <a:gd name="connsiteY180" fmla="*/ 4702545 h 5143500"/>
              <a:gd name="connsiteX181" fmla="*/ 7808564 w 9144000"/>
              <a:gd name="connsiteY181" fmla="*/ 4708323 h 5143500"/>
              <a:gd name="connsiteX182" fmla="*/ 7807463 w 9144000"/>
              <a:gd name="connsiteY182" fmla="*/ 4714267 h 5143500"/>
              <a:gd name="connsiteX183" fmla="*/ 7806565 w 9144000"/>
              <a:gd name="connsiteY183" fmla="*/ 4720336 h 5143500"/>
              <a:gd name="connsiteX184" fmla="*/ 7805954 w 9144000"/>
              <a:gd name="connsiteY184" fmla="*/ 4726488 h 5143500"/>
              <a:gd name="connsiteX185" fmla="*/ 7805587 w 9144000"/>
              <a:gd name="connsiteY185" fmla="*/ 4732806 h 5143500"/>
              <a:gd name="connsiteX186" fmla="*/ 7805464 w 9144000"/>
              <a:gd name="connsiteY186" fmla="*/ 4739208 h 5143500"/>
              <a:gd name="connsiteX187" fmla="*/ 7805587 w 9144000"/>
              <a:gd name="connsiteY187" fmla="*/ 4745027 h 5143500"/>
              <a:gd name="connsiteX188" fmla="*/ 7805913 w 9144000"/>
              <a:gd name="connsiteY188" fmla="*/ 4750805 h 5143500"/>
              <a:gd name="connsiteX189" fmla="*/ 7806484 w 9144000"/>
              <a:gd name="connsiteY189" fmla="*/ 4756541 h 5143500"/>
              <a:gd name="connsiteX190" fmla="*/ 7807299 w 9144000"/>
              <a:gd name="connsiteY190" fmla="*/ 4762236 h 5143500"/>
              <a:gd name="connsiteX191" fmla="*/ 7808319 w 9144000"/>
              <a:gd name="connsiteY191" fmla="*/ 4767806 h 5143500"/>
              <a:gd name="connsiteX192" fmla="*/ 7809624 w 9144000"/>
              <a:gd name="connsiteY192" fmla="*/ 4773334 h 5143500"/>
              <a:gd name="connsiteX193" fmla="*/ 7811133 w 9144000"/>
              <a:gd name="connsiteY193" fmla="*/ 4778780 h 5143500"/>
              <a:gd name="connsiteX194" fmla="*/ 7812968 w 9144000"/>
              <a:gd name="connsiteY194" fmla="*/ 4784100 h 5143500"/>
              <a:gd name="connsiteX195" fmla="*/ 7815007 w 9144000"/>
              <a:gd name="connsiteY195" fmla="*/ 4789296 h 5143500"/>
              <a:gd name="connsiteX196" fmla="*/ 7817332 w 9144000"/>
              <a:gd name="connsiteY196" fmla="*/ 4794409 h 5143500"/>
              <a:gd name="connsiteX197" fmla="*/ 7819942 w 9144000"/>
              <a:gd name="connsiteY197" fmla="*/ 4799355 h 5143500"/>
              <a:gd name="connsiteX198" fmla="*/ 7822878 w 9144000"/>
              <a:gd name="connsiteY198" fmla="*/ 4804177 h 5143500"/>
              <a:gd name="connsiteX199" fmla="*/ 7826018 w 9144000"/>
              <a:gd name="connsiteY199" fmla="*/ 4808874 h 5143500"/>
              <a:gd name="connsiteX200" fmla="*/ 7829525 w 9144000"/>
              <a:gd name="connsiteY200" fmla="*/ 4813405 h 5143500"/>
              <a:gd name="connsiteX201" fmla="*/ 7833236 w 9144000"/>
              <a:gd name="connsiteY201" fmla="*/ 4817770 h 5143500"/>
              <a:gd name="connsiteX202" fmla="*/ 7837314 w 9144000"/>
              <a:gd name="connsiteY202" fmla="*/ 4821968 h 5143500"/>
              <a:gd name="connsiteX203" fmla="*/ 7841678 w 9144000"/>
              <a:gd name="connsiteY203" fmla="*/ 4826000 h 5143500"/>
              <a:gd name="connsiteX204" fmla="*/ 7846368 w 9144000"/>
              <a:gd name="connsiteY204" fmla="*/ 4829824 h 5143500"/>
              <a:gd name="connsiteX205" fmla="*/ 7851425 w 9144000"/>
              <a:gd name="connsiteY205" fmla="*/ 4833441 h 5143500"/>
              <a:gd name="connsiteX206" fmla="*/ 7856726 w 9144000"/>
              <a:gd name="connsiteY206" fmla="*/ 4836849 h 5143500"/>
              <a:gd name="connsiteX207" fmla="*/ 7862395 w 9144000"/>
              <a:gd name="connsiteY207" fmla="*/ 4840008 h 5143500"/>
              <a:gd name="connsiteX208" fmla="*/ 7868390 w 9144000"/>
              <a:gd name="connsiteY208" fmla="*/ 4843001 h 5143500"/>
              <a:gd name="connsiteX209" fmla="*/ 7874752 w 9144000"/>
              <a:gd name="connsiteY209" fmla="*/ 4845703 h 5143500"/>
              <a:gd name="connsiteX210" fmla="*/ 7881440 w 9144000"/>
              <a:gd name="connsiteY210" fmla="*/ 4848197 h 5143500"/>
              <a:gd name="connsiteX211" fmla="*/ 7888495 w 9144000"/>
              <a:gd name="connsiteY211" fmla="*/ 4850400 h 5143500"/>
              <a:gd name="connsiteX212" fmla="*/ 7895917 w 9144000"/>
              <a:gd name="connsiteY212" fmla="*/ 4852354 h 5143500"/>
              <a:gd name="connsiteX213" fmla="*/ 7903665 w 9144000"/>
              <a:gd name="connsiteY213" fmla="*/ 4854016 h 5143500"/>
              <a:gd name="connsiteX214" fmla="*/ 7911822 w 9144000"/>
              <a:gd name="connsiteY214" fmla="*/ 4855430 h 5143500"/>
              <a:gd name="connsiteX215" fmla="*/ 7920345 w 9144000"/>
              <a:gd name="connsiteY215" fmla="*/ 4856510 h 5143500"/>
              <a:gd name="connsiteX216" fmla="*/ 7929276 w 9144000"/>
              <a:gd name="connsiteY216" fmla="*/ 4857300 h 5143500"/>
              <a:gd name="connsiteX217" fmla="*/ 7938533 w 9144000"/>
              <a:gd name="connsiteY217" fmla="*/ 4857799 h 5143500"/>
              <a:gd name="connsiteX218" fmla="*/ 7948199 w 9144000"/>
              <a:gd name="connsiteY218" fmla="*/ 4857965 h 5143500"/>
              <a:gd name="connsiteX219" fmla="*/ 7951828 w 9144000"/>
              <a:gd name="connsiteY219" fmla="*/ 4857924 h 5143500"/>
              <a:gd name="connsiteX220" fmla="*/ 7955335 w 9144000"/>
              <a:gd name="connsiteY220" fmla="*/ 4857841 h 5143500"/>
              <a:gd name="connsiteX221" fmla="*/ 7958802 w 9144000"/>
              <a:gd name="connsiteY221" fmla="*/ 4857716 h 5143500"/>
              <a:gd name="connsiteX222" fmla="*/ 7962227 w 9144000"/>
              <a:gd name="connsiteY222" fmla="*/ 4857508 h 5143500"/>
              <a:gd name="connsiteX223" fmla="*/ 7965531 w 9144000"/>
              <a:gd name="connsiteY223" fmla="*/ 4857259 h 5143500"/>
              <a:gd name="connsiteX224" fmla="*/ 7968752 w 9144000"/>
              <a:gd name="connsiteY224" fmla="*/ 4857009 h 5143500"/>
              <a:gd name="connsiteX225" fmla="*/ 7971933 w 9144000"/>
              <a:gd name="connsiteY225" fmla="*/ 4856677 h 5143500"/>
              <a:gd name="connsiteX226" fmla="*/ 7974992 w 9144000"/>
              <a:gd name="connsiteY226" fmla="*/ 4856344 h 5143500"/>
              <a:gd name="connsiteX227" fmla="*/ 7978010 w 9144000"/>
              <a:gd name="connsiteY227" fmla="*/ 4855928 h 5143500"/>
              <a:gd name="connsiteX228" fmla="*/ 7980905 w 9144000"/>
              <a:gd name="connsiteY228" fmla="*/ 4855554 h 5143500"/>
              <a:gd name="connsiteX229" fmla="*/ 7983719 w 9144000"/>
              <a:gd name="connsiteY229" fmla="*/ 4855097 h 5143500"/>
              <a:gd name="connsiteX230" fmla="*/ 7986411 w 9144000"/>
              <a:gd name="connsiteY230" fmla="*/ 4854640 h 5143500"/>
              <a:gd name="connsiteX231" fmla="*/ 7989061 w 9144000"/>
              <a:gd name="connsiteY231" fmla="*/ 4854183 h 5143500"/>
              <a:gd name="connsiteX232" fmla="*/ 7991549 w 9144000"/>
              <a:gd name="connsiteY232" fmla="*/ 4853725 h 5143500"/>
              <a:gd name="connsiteX233" fmla="*/ 7993955 w 9144000"/>
              <a:gd name="connsiteY233" fmla="*/ 4853227 h 5143500"/>
              <a:gd name="connsiteX234" fmla="*/ 7996239 w 9144000"/>
              <a:gd name="connsiteY234" fmla="*/ 4852728 h 5143500"/>
              <a:gd name="connsiteX235" fmla="*/ 8000521 w 9144000"/>
              <a:gd name="connsiteY235" fmla="*/ 4851772 h 5143500"/>
              <a:gd name="connsiteX236" fmla="*/ 8004314 w 9144000"/>
              <a:gd name="connsiteY236" fmla="*/ 4850816 h 5143500"/>
              <a:gd name="connsiteX237" fmla="*/ 8007535 w 9144000"/>
              <a:gd name="connsiteY237" fmla="*/ 4849943 h 5143500"/>
              <a:gd name="connsiteX238" fmla="*/ 8010268 w 9144000"/>
              <a:gd name="connsiteY238" fmla="*/ 4849153 h 5143500"/>
              <a:gd name="connsiteX239" fmla="*/ 8012429 w 9144000"/>
              <a:gd name="connsiteY239" fmla="*/ 4848488 h 5143500"/>
              <a:gd name="connsiteX240" fmla="*/ 8014019 w 9144000"/>
              <a:gd name="connsiteY240" fmla="*/ 4847948 h 5143500"/>
              <a:gd name="connsiteX241" fmla="*/ 8014998 w 9144000"/>
              <a:gd name="connsiteY241" fmla="*/ 4847615 h 5143500"/>
              <a:gd name="connsiteX242" fmla="*/ 8015284 w 9144000"/>
              <a:gd name="connsiteY242" fmla="*/ 4847490 h 5143500"/>
              <a:gd name="connsiteX243" fmla="*/ 8015365 w 9144000"/>
              <a:gd name="connsiteY243" fmla="*/ 4834230 h 5143500"/>
              <a:gd name="connsiteX244" fmla="*/ 8015284 w 9144000"/>
              <a:gd name="connsiteY244" fmla="*/ 4833773 h 5143500"/>
              <a:gd name="connsiteX245" fmla="*/ 8015243 w 9144000"/>
              <a:gd name="connsiteY245" fmla="*/ 4833357 h 5143500"/>
              <a:gd name="connsiteX246" fmla="*/ 8015161 w 9144000"/>
              <a:gd name="connsiteY246" fmla="*/ 4832983 h 5143500"/>
              <a:gd name="connsiteX247" fmla="*/ 8015039 w 9144000"/>
              <a:gd name="connsiteY247" fmla="*/ 4832651 h 5143500"/>
              <a:gd name="connsiteX248" fmla="*/ 8014876 w 9144000"/>
              <a:gd name="connsiteY248" fmla="*/ 4832401 h 5143500"/>
              <a:gd name="connsiteX249" fmla="*/ 8014713 w 9144000"/>
              <a:gd name="connsiteY249" fmla="*/ 4832152 h 5143500"/>
              <a:gd name="connsiteX250" fmla="*/ 8014509 w 9144000"/>
              <a:gd name="connsiteY250" fmla="*/ 4831944 h 5143500"/>
              <a:gd name="connsiteX251" fmla="*/ 8014264 w 9144000"/>
              <a:gd name="connsiteY251" fmla="*/ 4831819 h 5143500"/>
              <a:gd name="connsiteX252" fmla="*/ 8014019 w 9144000"/>
              <a:gd name="connsiteY252" fmla="*/ 4831695 h 5143500"/>
              <a:gd name="connsiteX253" fmla="*/ 8013734 w 9144000"/>
              <a:gd name="connsiteY253" fmla="*/ 4831612 h 5143500"/>
              <a:gd name="connsiteX254" fmla="*/ 8013408 w 9144000"/>
              <a:gd name="connsiteY254" fmla="*/ 4831570 h 5143500"/>
              <a:gd name="connsiteX255" fmla="*/ 8013041 w 9144000"/>
              <a:gd name="connsiteY255" fmla="*/ 4831570 h 5143500"/>
              <a:gd name="connsiteX256" fmla="*/ 8012714 w 9144000"/>
              <a:gd name="connsiteY256" fmla="*/ 4831653 h 5143500"/>
              <a:gd name="connsiteX257" fmla="*/ 8012347 w 9144000"/>
              <a:gd name="connsiteY257" fmla="*/ 4831736 h 5143500"/>
              <a:gd name="connsiteX258" fmla="*/ 8011940 w 9144000"/>
              <a:gd name="connsiteY258" fmla="*/ 4831861 h 5143500"/>
              <a:gd name="connsiteX259" fmla="*/ 8011573 w 9144000"/>
              <a:gd name="connsiteY259" fmla="*/ 4831986 h 5143500"/>
              <a:gd name="connsiteX260" fmla="*/ 8009819 w 9144000"/>
              <a:gd name="connsiteY260" fmla="*/ 4832734 h 5143500"/>
              <a:gd name="connsiteX261" fmla="*/ 8007780 w 9144000"/>
              <a:gd name="connsiteY261" fmla="*/ 4833482 h 5143500"/>
              <a:gd name="connsiteX262" fmla="*/ 8005496 w 9144000"/>
              <a:gd name="connsiteY262" fmla="*/ 4834272 h 5143500"/>
              <a:gd name="connsiteX263" fmla="*/ 8002968 w 9144000"/>
              <a:gd name="connsiteY263" fmla="*/ 4835103 h 5143500"/>
              <a:gd name="connsiteX264" fmla="*/ 8001540 w 9144000"/>
              <a:gd name="connsiteY264" fmla="*/ 4835477 h 5143500"/>
              <a:gd name="connsiteX265" fmla="*/ 8000113 w 9144000"/>
              <a:gd name="connsiteY265" fmla="*/ 4835893 h 5143500"/>
              <a:gd name="connsiteX266" fmla="*/ 7998563 w 9144000"/>
              <a:gd name="connsiteY266" fmla="*/ 4836267 h 5143500"/>
              <a:gd name="connsiteX267" fmla="*/ 7996973 w 9144000"/>
              <a:gd name="connsiteY267" fmla="*/ 4836683 h 5143500"/>
              <a:gd name="connsiteX268" fmla="*/ 7995301 w 9144000"/>
              <a:gd name="connsiteY268" fmla="*/ 4837057 h 5143500"/>
              <a:gd name="connsiteX269" fmla="*/ 7993588 w 9144000"/>
              <a:gd name="connsiteY269" fmla="*/ 4837431 h 5143500"/>
              <a:gd name="connsiteX270" fmla="*/ 7991753 w 9144000"/>
              <a:gd name="connsiteY270" fmla="*/ 4837805 h 5143500"/>
              <a:gd name="connsiteX271" fmla="*/ 7989836 w 9144000"/>
              <a:gd name="connsiteY271" fmla="*/ 4838179 h 5143500"/>
              <a:gd name="connsiteX272" fmla="*/ 7987879 w 9144000"/>
              <a:gd name="connsiteY272" fmla="*/ 4838512 h 5143500"/>
              <a:gd name="connsiteX273" fmla="*/ 7985840 w 9144000"/>
              <a:gd name="connsiteY273" fmla="*/ 4838844 h 5143500"/>
              <a:gd name="connsiteX274" fmla="*/ 7983719 w 9144000"/>
              <a:gd name="connsiteY274" fmla="*/ 4839177 h 5143500"/>
              <a:gd name="connsiteX275" fmla="*/ 7981517 w 9144000"/>
              <a:gd name="connsiteY275" fmla="*/ 4839509 h 5143500"/>
              <a:gd name="connsiteX276" fmla="*/ 7979274 w 9144000"/>
              <a:gd name="connsiteY276" fmla="*/ 4839800 h 5143500"/>
              <a:gd name="connsiteX277" fmla="*/ 7976909 w 9144000"/>
              <a:gd name="connsiteY277" fmla="*/ 4840050 h 5143500"/>
              <a:gd name="connsiteX278" fmla="*/ 7974502 w 9144000"/>
              <a:gd name="connsiteY278" fmla="*/ 4840299 h 5143500"/>
              <a:gd name="connsiteX279" fmla="*/ 7972015 w 9144000"/>
              <a:gd name="connsiteY279" fmla="*/ 4840549 h 5143500"/>
              <a:gd name="connsiteX280" fmla="*/ 7969446 w 9144000"/>
              <a:gd name="connsiteY280" fmla="*/ 4840756 h 5143500"/>
              <a:gd name="connsiteX281" fmla="*/ 7966795 w 9144000"/>
              <a:gd name="connsiteY281" fmla="*/ 4840964 h 5143500"/>
              <a:gd name="connsiteX282" fmla="*/ 7964022 w 9144000"/>
              <a:gd name="connsiteY282" fmla="*/ 4841130 h 5143500"/>
              <a:gd name="connsiteX283" fmla="*/ 7961249 w 9144000"/>
              <a:gd name="connsiteY283" fmla="*/ 4841255 h 5143500"/>
              <a:gd name="connsiteX284" fmla="*/ 7958353 w 9144000"/>
              <a:gd name="connsiteY284" fmla="*/ 4841380 h 5143500"/>
              <a:gd name="connsiteX285" fmla="*/ 7955335 w 9144000"/>
              <a:gd name="connsiteY285" fmla="*/ 4841421 h 5143500"/>
              <a:gd name="connsiteX286" fmla="*/ 7952317 w 9144000"/>
              <a:gd name="connsiteY286" fmla="*/ 4841505 h 5143500"/>
              <a:gd name="connsiteX287" fmla="*/ 7949177 w 9144000"/>
              <a:gd name="connsiteY287" fmla="*/ 4841505 h 5143500"/>
              <a:gd name="connsiteX288" fmla="*/ 7946241 w 9144000"/>
              <a:gd name="connsiteY288" fmla="*/ 4841463 h 5143500"/>
              <a:gd name="connsiteX289" fmla="*/ 7943386 w 9144000"/>
              <a:gd name="connsiteY289" fmla="*/ 4841338 h 5143500"/>
              <a:gd name="connsiteX290" fmla="*/ 7940695 w 9144000"/>
              <a:gd name="connsiteY290" fmla="*/ 4841172 h 5143500"/>
              <a:gd name="connsiteX291" fmla="*/ 7938085 w 9144000"/>
              <a:gd name="connsiteY291" fmla="*/ 4840923 h 5143500"/>
              <a:gd name="connsiteX292" fmla="*/ 7935516 w 9144000"/>
              <a:gd name="connsiteY292" fmla="*/ 4840590 h 5143500"/>
              <a:gd name="connsiteX293" fmla="*/ 7933110 w 9144000"/>
              <a:gd name="connsiteY293" fmla="*/ 4840216 h 5143500"/>
              <a:gd name="connsiteX294" fmla="*/ 7930785 w 9144000"/>
              <a:gd name="connsiteY294" fmla="*/ 4839759 h 5143500"/>
              <a:gd name="connsiteX295" fmla="*/ 7928583 w 9144000"/>
              <a:gd name="connsiteY295" fmla="*/ 4839218 h 5143500"/>
              <a:gd name="connsiteX296" fmla="*/ 7926462 w 9144000"/>
              <a:gd name="connsiteY296" fmla="*/ 4838678 h 5143500"/>
              <a:gd name="connsiteX297" fmla="*/ 7924423 w 9144000"/>
              <a:gd name="connsiteY297" fmla="*/ 4838013 h 5143500"/>
              <a:gd name="connsiteX298" fmla="*/ 7922506 w 9144000"/>
              <a:gd name="connsiteY298" fmla="*/ 4837348 h 5143500"/>
              <a:gd name="connsiteX299" fmla="*/ 7920630 w 9144000"/>
              <a:gd name="connsiteY299" fmla="*/ 4836600 h 5143500"/>
              <a:gd name="connsiteX300" fmla="*/ 7918836 w 9144000"/>
              <a:gd name="connsiteY300" fmla="*/ 4835810 h 5143500"/>
              <a:gd name="connsiteX301" fmla="*/ 7917164 w 9144000"/>
              <a:gd name="connsiteY301" fmla="*/ 4834937 h 5143500"/>
              <a:gd name="connsiteX302" fmla="*/ 7915533 w 9144000"/>
              <a:gd name="connsiteY302" fmla="*/ 4834064 h 5143500"/>
              <a:gd name="connsiteX303" fmla="*/ 7914065 w 9144000"/>
              <a:gd name="connsiteY303" fmla="*/ 4833108 h 5143500"/>
              <a:gd name="connsiteX304" fmla="*/ 7912597 w 9144000"/>
              <a:gd name="connsiteY304" fmla="*/ 4832110 h 5143500"/>
              <a:gd name="connsiteX305" fmla="*/ 7911251 w 9144000"/>
              <a:gd name="connsiteY305" fmla="*/ 4831071 h 5143500"/>
              <a:gd name="connsiteX306" fmla="*/ 7909946 w 9144000"/>
              <a:gd name="connsiteY306" fmla="*/ 4830032 h 5143500"/>
              <a:gd name="connsiteX307" fmla="*/ 7908682 w 9144000"/>
              <a:gd name="connsiteY307" fmla="*/ 4828910 h 5143500"/>
              <a:gd name="connsiteX308" fmla="*/ 7907540 w 9144000"/>
              <a:gd name="connsiteY308" fmla="*/ 4827746 h 5143500"/>
              <a:gd name="connsiteX309" fmla="*/ 7906439 w 9144000"/>
              <a:gd name="connsiteY309" fmla="*/ 4826582 h 5143500"/>
              <a:gd name="connsiteX310" fmla="*/ 7905460 w 9144000"/>
              <a:gd name="connsiteY310" fmla="*/ 4825376 h 5143500"/>
              <a:gd name="connsiteX311" fmla="*/ 7904481 w 9144000"/>
              <a:gd name="connsiteY311" fmla="*/ 4824129 h 5143500"/>
              <a:gd name="connsiteX312" fmla="*/ 7903584 w 9144000"/>
              <a:gd name="connsiteY312" fmla="*/ 4822841 h 5143500"/>
              <a:gd name="connsiteX313" fmla="*/ 7902768 w 9144000"/>
              <a:gd name="connsiteY313" fmla="*/ 4821552 h 5143500"/>
              <a:gd name="connsiteX314" fmla="*/ 7901953 w 9144000"/>
              <a:gd name="connsiteY314" fmla="*/ 4820222 h 5143500"/>
              <a:gd name="connsiteX315" fmla="*/ 7901259 w 9144000"/>
              <a:gd name="connsiteY315" fmla="*/ 4818892 h 5143500"/>
              <a:gd name="connsiteX316" fmla="*/ 7900607 w 9144000"/>
              <a:gd name="connsiteY316" fmla="*/ 4817520 h 5143500"/>
              <a:gd name="connsiteX317" fmla="*/ 7899954 w 9144000"/>
              <a:gd name="connsiteY317" fmla="*/ 4816107 h 5143500"/>
              <a:gd name="connsiteX318" fmla="*/ 7899383 w 9144000"/>
              <a:gd name="connsiteY318" fmla="*/ 4814735 h 5143500"/>
              <a:gd name="connsiteX319" fmla="*/ 7898853 w 9144000"/>
              <a:gd name="connsiteY319" fmla="*/ 4813280 h 5143500"/>
              <a:gd name="connsiteX320" fmla="*/ 7898405 w 9144000"/>
              <a:gd name="connsiteY320" fmla="*/ 4811909 h 5143500"/>
              <a:gd name="connsiteX321" fmla="*/ 7897956 w 9144000"/>
              <a:gd name="connsiteY321" fmla="*/ 4810454 h 5143500"/>
              <a:gd name="connsiteX322" fmla="*/ 7897508 w 9144000"/>
              <a:gd name="connsiteY322" fmla="*/ 4808916 h 5143500"/>
              <a:gd name="connsiteX323" fmla="*/ 7897100 w 9144000"/>
              <a:gd name="connsiteY323" fmla="*/ 4807253 h 5143500"/>
              <a:gd name="connsiteX324" fmla="*/ 7896692 w 9144000"/>
              <a:gd name="connsiteY324" fmla="*/ 4805549 h 5143500"/>
              <a:gd name="connsiteX325" fmla="*/ 7896325 w 9144000"/>
              <a:gd name="connsiteY325" fmla="*/ 4803762 h 5143500"/>
              <a:gd name="connsiteX326" fmla="*/ 7895958 w 9144000"/>
              <a:gd name="connsiteY326" fmla="*/ 4801891 h 5143500"/>
              <a:gd name="connsiteX327" fmla="*/ 7895550 w 9144000"/>
              <a:gd name="connsiteY327" fmla="*/ 4799937 h 5143500"/>
              <a:gd name="connsiteX328" fmla="*/ 7895224 w 9144000"/>
              <a:gd name="connsiteY328" fmla="*/ 4797942 h 5143500"/>
              <a:gd name="connsiteX329" fmla="*/ 7894898 w 9144000"/>
              <a:gd name="connsiteY329" fmla="*/ 4795905 h 5143500"/>
              <a:gd name="connsiteX330" fmla="*/ 7894612 w 9144000"/>
              <a:gd name="connsiteY330" fmla="*/ 4793744 h 5143500"/>
              <a:gd name="connsiteX331" fmla="*/ 7894327 w 9144000"/>
              <a:gd name="connsiteY331" fmla="*/ 4791582 h 5143500"/>
              <a:gd name="connsiteX332" fmla="*/ 7893796 w 9144000"/>
              <a:gd name="connsiteY332" fmla="*/ 4787051 h 5143500"/>
              <a:gd name="connsiteX333" fmla="*/ 7893307 w 9144000"/>
              <a:gd name="connsiteY333" fmla="*/ 4782313 h 5143500"/>
              <a:gd name="connsiteX334" fmla="*/ 7892858 w 9144000"/>
              <a:gd name="connsiteY334" fmla="*/ 4777408 h 5143500"/>
              <a:gd name="connsiteX335" fmla="*/ 7892532 w 9144000"/>
              <a:gd name="connsiteY335" fmla="*/ 4772337 h 5143500"/>
              <a:gd name="connsiteX336" fmla="*/ 7892247 w 9144000"/>
              <a:gd name="connsiteY336" fmla="*/ 4767141 h 5143500"/>
              <a:gd name="connsiteX337" fmla="*/ 7892002 w 9144000"/>
              <a:gd name="connsiteY337" fmla="*/ 4761862 h 5143500"/>
              <a:gd name="connsiteX338" fmla="*/ 7891798 w 9144000"/>
              <a:gd name="connsiteY338" fmla="*/ 4756500 h 5143500"/>
              <a:gd name="connsiteX339" fmla="*/ 7891676 w 9144000"/>
              <a:gd name="connsiteY339" fmla="*/ 4751054 h 5143500"/>
              <a:gd name="connsiteX340" fmla="*/ 7891594 w 9144000"/>
              <a:gd name="connsiteY340" fmla="*/ 4745609 h 5143500"/>
              <a:gd name="connsiteX341" fmla="*/ 7891594 w 9144000"/>
              <a:gd name="connsiteY341" fmla="*/ 4740164 h 5143500"/>
              <a:gd name="connsiteX342" fmla="*/ 7891594 w 9144000"/>
              <a:gd name="connsiteY342" fmla="*/ 4734718 h 5143500"/>
              <a:gd name="connsiteX343" fmla="*/ 7891676 w 9144000"/>
              <a:gd name="connsiteY343" fmla="*/ 4729315 h 5143500"/>
              <a:gd name="connsiteX344" fmla="*/ 7891798 w 9144000"/>
              <a:gd name="connsiteY344" fmla="*/ 4723952 h 5143500"/>
              <a:gd name="connsiteX345" fmla="*/ 7892002 w 9144000"/>
              <a:gd name="connsiteY345" fmla="*/ 4718715 h 5143500"/>
              <a:gd name="connsiteX346" fmla="*/ 7892206 w 9144000"/>
              <a:gd name="connsiteY346" fmla="*/ 4713602 h 5143500"/>
              <a:gd name="connsiteX347" fmla="*/ 7892491 w 9144000"/>
              <a:gd name="connsiteY347" fmla="*/ 4708531 h 5143500"/>
              <a:gd name="connsiteX348" fmla="*/ 7892818 w 9144000"/>
              <a:gd name="connsiteY348" fmla="*/ 4703626 h 5143500"/>
              <a:gd name="connsiteX349" fmla="*/ 7893185 w 9144000"/>
              <a:gd name="connsiteY349" fmla="*/ 4698887 h 5143500"/>
              <a:gd name="connsiteX350" fmla="*/ 7893633 w 9144000"/>
              <a:gd name="connsiteY350" fmla="*/ 4694356 h 5143500"/>
              <a:gd name="connsiteX351" fmla="*/ 7894082 w 9144000"/>
              <a:gd name="connsiteY351" fmla="*/ 4689992 h 5143500"/>
              <a:gd name="connsiteX352" fmla="*/ 7894612 w 9144000"/>
              <a:gd name="connsiteY352" fmla="*/ 4685835 h 5143500"/>
              <a:gd name="connsiteX353" fmla="*/ 7895142 w 9144000"/>
              <a:gd name="connsiteY353" fmla="*/ 4681886 h 5143500"/>
              <a:gd name="connsiteX354" fmla="*/ 7895468 w 9144000"/>
              <a:gd name="connsiteY354" fmla="*/ 4680016 h 5143500"/>
              <a:gd name="connsiteX355" fmla="*/ 7895795 w 9144000"/>
              <a:gd name="connsiteY355" fmla="*/ 4678228 h 5143500"/>
              <a:gd name="connsiteX356" fmla="*/ 7896121 w 9144000"/>
              <a:gd name="connsiteY356" fmla="*/ 4676483 h 5143500"/>
              <a:gd name="connsiteX357" fmla="*/ 7896447 w 9144000"/>
              <a:gd name="connsiteY357" fmla="*/ 4674820 h 5143500"/>
              <a:gd name="connsiteX358" fmla="*/ 7896773 w 9144000"/>
              <a:gd name="connsiteY358" fmla="*/ 4673199 h 5143500"/>
              <a:gd name="connsiteX359" fmla="*/ 7897140 w 9144000"/>
              <a:gd name="connsiteY359" fmla="*/ 4671661 h 5143500"/>
              <a:gd name="connsiteX360" fmla="*/ 7897508 w 9144000"/>
              <a:gd name="connsiteY360" fmla="*/ 4670206 h 5143500"/>
              <a:gd name="connsiteX361" fmla="*/ 7897915 w 9144000"/>
              <a:gd name="connsiteY361" fmla="*/ 4668834 h 5143500"/>
              <a:gd name="connsiteX362" fmla="*/ 7898527 w 9144000"/>
              <a:gd name="connsiteY362" fmla="*/ 4666714 h 5143500"/>
              <a:gd name="connsiteX363" fmla="*/ 7899180 w 9144000"/>
              <a:gd name="connsiteY363" fmla="*/ 4664677 h 5143500"/>
              <a:gd name="connsiteX364" fmla="*/ 7899873 w 9144000"/>
              <a:gd name="connsiteY364" fmla="*/ 4662682 h 5143500"/>
              <a:gd name="connsiteX365" fmla="*/ 7900648 w 9144000"/>
              <a:gd name="connsiteY365" fmla="*/ 4660812 h 5143500"/>
              <a:gd name="connsiteX366" fmla="*/ 7901382 w 9144000"/>
              <a:gd name="connsiteY366" fmla="*/ 4658983 h 5143500"/>
              <a:gd name="connsiteX367" fmla="*/ 7902197 w 9144000"/>
              <a:gd name="connsiteY367" fmla="*/ 4657237 h 5143500"/>
              <a:gd name="connsiteX368" fmla="*/ 7903054 w 9144000"/>
              <a:gd name="connsiteY368" fmla="*/ 4655574 h 5143500"/>
              <a:gd name="connsiteX369" fmla="*/ 7903951 w 9144000"/>
              <a:gd name="connsiteY369" fmla="*/ 4653995 h 5143500"/>
              <a:gd name="connsiteX370" fmla="*/ 7904930 w 9144000"/>
              <a:gd name="connsiteY370" fmla="*/ 4652498 h 5143500"/>
              <a:gd name="connsiteX371" fmla="*/ 7905908 w 9144000"/>
              <a:gd name="connsiteY371" fmla="*/ 4651043 h 5143500"/>
              <a:gd name="connsiteX372" fmla="*/ 7907010 w 9144000"/>
              <a:gd name="connsiteY372" fmla="*/ 4649672 h 5143500"/>
              <a:gd name="connsiteX373" fmla="*/ 7908111 w 9144000"/>
              <a:gd name="connsiteY373" fmla="*/ 4648383 h 5143500"/>
              <a:gd name="connsiteX374" fmla="*/ 7909334 w 9144000"/>
              <a:gd name="connsiteY374" fmla="*/ 4647136 h 5143500"/>
              <a:gd name="connsiteX375" fmla="*/ 7910557 w 9144000"/>
              <a:gd name="connsiteY375" fmla="*/ 4645972 h 5143500"/>
              <a:gd name="connsiteX376" fmla="*/ 7911903 w 9144000"/>
              <a:gd name="connsiteY376" fmla="*/ 4644891 h 5143500"/>
              <a:gd name="connsiteX377" fmla="*/ 7913290 w 9144000"/>
              <a:gd name="connsiteY377" fmla="*/ 4643852 h 5143500"/>
              <a:gd name="connsiteX378" fmla="*/ 7914799 w 9144000"/>
              <a:gd name="connsiteY378" fmla="*/ 4642896 h 5143500"/>
              <a:gd name="connsiteX379" fmla="*/ 7916389 w 9144000"/>
              <a:gd name="connsiteY379" fmla="*/ 4642023 h 5143500"/>
              <a:gd name="connsiteX380" fmla="*/ 7918061 w 9144000"/>
              <a:gd name="connsiteY380" fmla="*/ 4641192 h 5143500"/>
              <a:gd name="connsiteX381" fmla="*/ 7919815 w 9144000"/>
              <a:gd name="connsiteY381" fmla="*/ 4640444 h 5143500"/>
              <a:gd name="connsiteX382" fmla="*/ 7921650 w 9144000"/>
              <a:gd name="connsiteY382" fmla="*/ 4639779 h 5143500"/>
              <a:gd name="connsiteX383" fmla="*/ 7923607 w 9144000"/>
              <a:gd name="connsiteY383" fmla="*/ 4639155 h 5143500"/>
              <a:gd name="connsiteX384" fmla="*/ 7925647 w 9144000"/>
              <a:gd name="connsiteY384" fmla="*/ 4638573 h 5143500"/>
              <a:gd name="connsiteX385" fmla="*/ 7927808 w 9144000"/>
              <a:gd name="connsiteY385" fmla="*/ 4638074 h 5143500"/>
              <a:gd name="connsiteX386" fmla="*/ 7930092 w 9144000"/>
              <a:gd name="connsiteY386" fmla="*/ 4637617 h 5143500"/>
              <a:gd name="connsiteX387" fmla="*/ 7932457 w 9144000"/>
              <a:gd name="connsiteY387" fmla="*/ 4637243 h 5143500"/>
              <a:gd name="connsiteX388" fmla="*/ 7934904 w 9144000"/>
              <a:gd name="connsiteY388" fmla="*/ 4636952 h 5143500"/>
              <a:gd name="connsiteX389" fmla="*/ 7937514 w 9144000"/>
              <a:gd name="connsiteY389" fmla="*/ 4636661 h 5143500"/>
              <a:gd name="connsiteX390" fmla="*/ 7940246 w 9144000"/>
              <a:gd name="connsiteY390" fmla="*/ 4636495 h 5143500"/>
              <a:gd name="connsiteX391" fmla="*/ 7943101 w 9144000"/>
              <a:gd name="connsiteY391" fmla="*/ 4636329 h 5143500"/>
              <a:gd name="connsiteX392" fmla="*/ 7946078 w 9144000"/>
              <a:gd name="connsiteY392" fmla="*/ 4636245 h 5143500"/>
              <a:gd name="connsiteX393" fmla="*/ 7949177 w 9144000"/>
              <a:gd name="connsiteY393" fmla="*/ 4636245 h 5143500"/>
              <a:gd name="connsiteX394" fmla="*/ 7953704 w 9144000"/>
              <a:gd name="connsiteY394" fmla="*/ 4636245 h 5143500"/>
              <a:gd name="connsiteX395" fmla="*/ 7957945 w 9144000"/>
              <a:gd name="connsiteY395" fmla="*/ 4636329 h 5143500"/>
              <a:gd name="connsiteX396" fmla="*/ 7961860 w 9144000"/>
              <a:gd name="connsiteY396" fmla="*/ 4636453 h 5143500"/>
              <a:gd name="connsiteX397" fmla="*/ 7965571 w 9144000"/>
              <a:gd name="connsiteY397" fmla="*/ 4636619 h 5143500"/>
              <a:gd name="connsiteX398" fmla="*/ 7969038 w 9144000"/>
              <a:gd name="connsiteY398" fmla="*/ 4636827 h 5143500"/>
              <a:gd name="connsiteX399" fmla="*/ 7972219 w 9144000"/>
              <a:gd name="connsiteY399" fmla="*/ 4637118 h 5143500"/>
              <a:gd name="connsiteX400" fmla="*/ 7975155 w 9144000"/>
              <a:gd name="connsiteY400" fmla="*/ 4637492 h 5143500"/>
              <a:gd name="connsiteX401" fmla="*/ 7977928 w 9144000"/>
              <a:gd name="connsiteY401" fmla="*/ 4637950 h 5143500"/>
              <a:gd name="connsiteX402" fmla="*/ 7980457 w 9144000"/>
              <a:gd name="connsiteY402" fmla="*/ 4638490 h 5143500"/>
              <a:gd name="connsiteX403" fmla="*/ 7982822 w 9144000"/>
              <a:gd name="connsiteY403" fmla="*/ 4639072 h 5143500"/>
              <a:gd name="connsiteX404" fmla="*/ 7984942 w 9144000"/>
              <a:gd name="connsiteY404" fmla="*/ 4639779 h 5143500"/>
              <a:gd name="connsiteX405" fmla="*/ 7986900 w 9144000"/>
              <a:gd name="connsiteY405" fmla="*/ 4640568 h 5143500"/>
              <a:gd name="connsiteX406" fmla="*/ 7988654 w 9144000"/>
              <a:gd name="connsiteY406" fmla="*/ 4641483 h 5143500"/>
              <a:gd name="connsiteX407" fmla="*/ 7990285 w 9144000"/>
              <a:gd name="connsiteY407" fmla="*/ 4642480 h 5143500"/>
              <a:gd name="connsiteX408" fmla="*/ 7991794 w 9144000"/>
              <a:gd name="connsiteY408" fmla="*/ 4643561 h 5143500"/>
              <a:gd name="connsiteX409" fmla="*/ 7993099 w 9144000"/>
              <a:gd name="connsiteY409" fmla="*/ 4644767 h 5143500"/>
              <a:gd name="connsiteX410" fmla="*/ 7994281 w 9144000"/>
              <a:gd name="connsiteY410" fmla="*/ 4646138 h 5143500"/>
              <a:gd name="connsiteX411" fmla="*/ 7995342 w 9144000"/>
              <a:gd name="connsiteY411" fmla="*/ 4647593 h 5143500"/>
              <a:gd name="connsiteX412" fmla="*/ 7996320 w 9144000"/>
              <a:gd name="connsiteY412" fmla="*/ 4649173 h 5143500"/>
              <a:gd name="connsiteX413" fmla="*/ 7997177 w 9144000"/>
              <a:gd name="connsiteY413" fmla="*/ 4650877 h 5143500"/>
              <a:gd name="connsiteX414" fmla="*/ 7997992 w 9144000"/>
              <a:gd name="connsiteY414" fmla="*/ 4652748 h 5143500"/>
              <a:gd name="connsiteX415" fmla="*/ 7998645 w 9144000"/>
              <a:gd name="connsiteY415" fmla="*/ 4654784 h 5143500"/>
              <a:gd name="connsiteX416" fmla="*/ 7999257 w 9144000"/>
              <a:gd name="connsiteY416" fmla="*/ 4656904 h 5143500"/>
              <a:gd name="connsiteX417" fmla="*/ 7999868 w 9144000"/>
              <a:gd name="connsiteY417" fmla="*/ 4659232 h 5143500"/>
              <a:gd name="connsiteX418" fmla="*/ 8000358 w 9144000"/>
              <a:gd name="connsiteY418" fmla="*/ 4661685 h 5143500"/>
              <a:gd name="connsiteX419" fmla="*/ 8000806 w 9144000"/>
              <a:gd name="connsiteY419" fmla="*/ 4664303 h 5143500"/>
              <a:gd name="connsiteX420" fmla="*/ 8001255 w 9144000"/>
              <a:gd name="connsiteY420" fmla="*/ 4667088 h 5143500"/>
              <a:gd name="connsiteX421" fmla="*/ 8001622 w 9144000"/>
              <a:gd name="connsiteY421" fmla="*/ 4670081 h 5143500"/>
              <a:gd name="connsiteX422" fmla="*/ 8002478 w 9144000"/>
              <a:gd name="connsiteY422" fmla="*/ 4676524 h 5143500"/>
              <a:gd name="connsiteX423" fmla="*/ 8003294 w 9144000"/>
              <a:gd name="connsiteY423" fmla="*/ 4683757 h 5143500"/>
              <a:gd name="connsiteX424" fmla="*/ 8003376 w 9144000"/>
              <a:gd name="connsiteY424" fmla="*/ 4684339 h 5143500"/>
              <a:gd name="connsiteX425" fmla="*/ 8003457 w 9144000"/>
              <a:gd name="connsiteY425" fmla="*/ 4684838 h 5143500"/>
              <a:gd name="connsiteX426" fmla="*/ 8003620 w 9144000"/>
              <a:gd name="connsiteY426" fmla="*/ 4685378 h 5143500"/>
              <a:gd name="connsiteX427" fmla="*/ 8003783 w 9144000"/>
              <a:gd name="connsiteY427" fmla="*/ 4685835 h 5143500"/>
              <a:gd name="connsiteX428" fmla="*/ 8003947 w 9144000"/>
              <a:gd name="connsiteY428" fmla="*/ 4686251 h 5143500"/>
              <a:gd name="connsiteX429" fmla="*/ 8004191 w 9144000"/>
              <a:gd name="connsiteY429" fmla="*/ 4686625 h 5143500"/>
              <a:gd name="connsiteX430" fmla="*/ 8004477 w 9144000"/>
              <a:gd name="connsiteY430" fmla="*/ 4686999 h 5143500"/>
              <a:gd name="connsiteX431" fmla="*/ 8004721 w 9144000"/>
              <a:gd name="connsiteY431" fmla="*/ 4687290 h 5143500"/>
              <a:gd name="connsiteX432" fmla="*/ 8005048 w 9144000"/>
              <a:gd name="connsiteY432" fmla="*/ 4687581 h 5143500"/>
              <a:gd name="connsiteX433" fmla="*/ 8005374 w 9144000"/>
              <a:gd name="connsiteY433" fmla="*/ 4687830 h 5143500"/>
              <a:gd name="connsiteX434" fmla="*/ 8005741 w 9144000"/>
              <a:gd name="connsiteY434" fmla="*/ 4688038 h 5143500"/>
              <a:gd name="connsiteX435" fmla="*/ 8006149 w 9144000"/>
              <a:gd name="connsiteY435" fmla="*/ 4688204 h 5143500"/>
              <a:gd name="connsiteX436" fmla="*/ 8006597 w 9144000"/>
              <a:gd name="connsiteY436" fmla="*/ 4688329 h 5143500"/>
              <a:gd name="connsiteX437" fmla="*/ 8007046 w 9144000"/>
              <a:gd name="connsiteY437" fmla="*/ 4688412 h 5143500"/>
              <a:gd name="connsiteX438" fmla="*/ 8007535 w 9144000"/>
              <a:gd name="connsiteY438" fmla="*/ 4688454 h 5143500"/>
              <a:gd name="connsiteX439" fmla="*/ 8008025 w 9144000"/>
              <a:gd name="connsiteY439" fmla="*/ 4688495 h 5143500"/>
              <a:gd name="connsiteX440" fmla="*/ 8016303 w 9144000"/>
              <a:gd name="connsiteY440" fmla="*/ 4688495 h 5143500"/>
              <a:gd name="connsiteX441" fmla="*/ 8016303 w 9144000"/>
              <a:gd name="connsiteY441" fmla="*/ 4630842 h 5143500"/>
              <a:gd name="connsiteX442" fmla="*/ 8012878 w 9144000"/>
              <a:gd name="connsiteY442" fmla="*/ 4629802 h 5143500"/>
              <a:gd name="connsiteX443" fmla="*/ 8009289 w 9144000"/>
              <a:gd name="connsiteY443" fmla="*/ 4628763 h 5143500"/>
              <a:gd name="connsiteX444" fmla="*/ 8005496 w 9144000"/>
              <a:gd name="connsiteY444" fmla="*/ 4627766 h 5143500"/>
              <a:gd name="connsiteX445" fmla="*/ 8001581 w 9144000"/>
              <a:gd name="connsiteY445" fmla="*/ 4626810 h 5143500"/>
              <a:gd name="connsiteX446" fmla="*/ 7997503 w 9144000"/>
              <a:gd name="connsiteY446" fmla="*/ 4625895 h 5143500"/>
              <a:gd name="connsiteX447" fmla="*/ 7993384 w 9144000"/>
              <a:gd name="connsiteY447" fmla="*/ 4625022 h 5143500"/>
              <a:gd name="connsiteX448" fmla="*/ 7989102 w 9144000"/>
              <a:gd name="connsiteY448" fmla="*/ 4624232 h 5143500"/>
              <a:gd name="connsiteX449" fmla="*/ 7984739 w 9144000"/>
              <a:gd name="connsiteY449" fmla="*/ 4623484 h 5143500"/>
              <a:gd name="connsiteX450" fmla="*/ 7980293 w 9144000"/>
              <a:gd name="connsiteY450" fmla="*/ 4622819 h 5143500"/>
              <a:gd name="connsiteX451" fmla="*/ 7975848 w 9144000"/>
              <a:gd name="connsiteY451" fmla="*/ 4622196 h 5143500"/>
              <a:gd name="connsiteX452" fmla="*/ 7973565 w 9144000"/>
              <a:gd name="connsiteY452" fmla="*/ 4621905 h 5143500"/>
              <a:gd name="connsiteX453" fmla="*/ 7971322 w 9144000"/>
              <a:gd name="connsiteY453" fmla="*/ 4621655 h 5143500"/>
              <a:gd name="connsiteX454" fmla="*/ 7969079 w 9144000"/>
              <a:gd name="connsiteY454" fmla="*/ 4621447 h 5143500"/>
              <a:gd name="connsiteX455" fmla="*/ 7966795 w 9144000"/>
              <a:gd name="connsiteY455" fmla="*/ 4621240 h 5143500"/>
              <a:gd name="connsiteX456" fmla="*/ 7964552 w 9144000"/>
              <a:gd name="connsiteY456" fmla="*/ 4621032 h 5143500"/>
              <a:gd name="connsiteX457" fmla="*/ 7962268 w 9144000"/>
              <a:gd name="connsiteY457" fmla="*/ 4620865 h 5143500"/>
              <a:gd name="connsiteX458" fmla="*/ 7960025 w 9144000"/>
              <a:gd name="connsiteY458" fmla="*/ 4620741 h 5143500"/>
              <a:gd name="connsiteX459" fmla="*/ 7957782 w 9144000"/>
              <a:gd name="connsiteY459" fmla="*/ 4620616 h 5143500"/>
              <a:gd name="connsiteX460" fmla="*/ 7955539 w 9144000"/>
              <a:gd name="connsiteY460" fmla="*/ 4620491 h 5143500"/>
              <a:gd name="connsiteX461" fmla="*/ 7953255 w 9144000"/>
              <a:gd name="connsiteY461" fmla="*/ 4620450 h 5143500"/>
              <a:gd name="connsiteX462" fmla="*/ 7951094 w 9144000"/>
              <a:gd name="connsiteY462" fmla="*/ 4620408 h 5143500"/>
              <a:gd name="connsiteX463" fmla="*/ 8173552 w 9144000"/>
              <a:gd name="connsiteY463" fmla="*/ 4515965 h 5143500"/>
              <a:gd name="connsiteX464" fmla="*/ 8167979 w 9144000"/>
              <a:gd name="connsiteY464" fmla="*/ 4516049 h 5143500"/>
              <a:gd name="connsiteX465" fmla="*/ 8162489 w 9144000"/>
              <a:gd name="connsiteY465" fmla="*/ 4516299 h 5143500"/>
              <a:gd name="connsiteX466" fmla="*/ 8157121 w 9144000"/>
              <a:gd name="connsiteY466" fmla="*/ 4516759 h 5143500"/>
              <a:gd name="connsiteX467" fmla="*/ 8151835 w 9144000"/>
              <a:gd name="connsiteY467" fmla="*/ 4517386 h 5143500"/>
              <a:gd name="connsiteX468" fmla="*/ 8146672 w 9144000"/>
              <a:gd name="connsiteY468" fmla="*/ 4518137 h 5143500"/>
              <a:gd name="connsiteX469" fmla="*/ 8141673 w 9144000"/>
              <a:gd name="connsiteY469" fmla="*/ 4519140 h 5143500"/>
              <a:gd name="connsiteX470" fmla="*/ 8136756 w 9144000"/>
              <a:gd name="connsiteY470" fmla="*/ 4520268 h 5143500"/>
              <a:gd name="connsiteX471" fmla="*/ 8132003 w 9144000"/>
              <a:gd name="connsiteY471" fmla="*/ 4521605 h 5143500"/>
              <a:gd name="connsiteX472" fmla="*/ 8127291 w 9144000"/>
              <a:gd name="connsiteY472" fmla="*/ 4523150 h 5143500"/>
              <a:gd name="connsiteX473" fmla="*/ 8122825 w 9144000"/>
              <a:gd name="connsiteY473" fmla="*/ 4524863 h 5143500"/>
              <a:gd name="connsiteX474" fmla="*/ 8118440 w 9144000"/>
              <a:gd name="connsiteY474" fmla="*/ 4526743 h 5143500"/>
              <a:gd name="connsiteX475" fmla="*/ 8114261 w 9144000"/>
              <a:gd name="connsiteY475" fmla="*/ 4528831 h 5143500"/>
              <a:gd name="connsiteX476" fmla="*/ 8110204 w 9144000"/>
              <a:gd name="connsiteY476" fmla="*/ 4531129 h 5143500"/>
              <a:gd name="connsiteX477" fmla="*/ 8106312 w 9144000"/>
              <a:gd name="connsiteY477" fmla="*/ 4533594 h 5143500"/>
              <a:gd name="connsiteX478" fmla="*/ 8102583 w 9144000"/>
              <a:gd name="connsiteY478" fmla="*/ 4536309 h 5143500"/>
              <a:gd name="connsiteX479" fmla="*/ 8099059 w 9144000"/>
              <a:gd name="connsiteY479" fmla="*/ 4539149 h 5143500"/>
              <a:gd name="connsiteX480" fmla="*/ 8095658 w 9144000"/>
              <a:gd name="connsiteY480" fmla="*/ 4542241 h 5143500"/>
              <a:gd name="connsiteX481" fmla="*/ 8092503 w 9144000"/>
              <a:gd name="connsiteY481" fmla="*/ 4545541 h 5143500"/>
              <a:gd name="connsiteX482" fmla="*/ 8089471 w 9144000"/>
              <a:gd name="connsiteY482" fmla="*/ 4549008 h 5143500"/>
              <a:gd name="connsiteX483" fmla="*/ 8086644 w 9144000"/>
              <a:gd name="connsiteY483" fmla="*/ 4552684 h 5143500"/>
              <a:gd name="connsiteX484" fmla="*/ 8084021 w 9144000"/>
              <a:gd name="connsiteY484" fmla="*/ 4556569 h 5143500"/>
              <a:gd name="connsiteX485" fmla="*/ 8081604 w 9144000"/>
              <a:gd name="connsiteY485" fmla="*/ 4560705 h 5143500"/>
              <a:gd name="connsiteX486" fmla="*/ 8079391 w 9144000"/>
              <a:gd name="connsiteY486" fmla="*/ 4565007 h 5143500"/>
              <a:gd name="connsiteX487" fmla="*/ 8077383 w 9144000"/>
              <a:gd name="connsiteY487" fmla="*/ 4569519 h 5143500"/>
              <a:gd name="connsiteX488" fmla="*/ 8075580 w 9144000"/>
              <a:gd name="connsiteY488" fmla="*/ 4574281 h 5143500"/>
              <a:gd name="connsiteX489" fmla="*/ 8074064 w 9144000"/>
              <a:gd name="connsiteY489" fmla="*/ 4579252 h 5143500"/>
              <a:gd name="connsiteX490" fmla="*/ 8072712 w 9144000"/>
              <a:gd name="connsiteY490" fmla="*/ 4584432 h 5143500"/>
              <a:gd name="connsiteX491" fmla="*/ 8071606 w 9144000"/>
              <a:gd name="connsiteY491" fmla="*/ 4589821 h 5143500"/>
              <a:gd name="connsiteX492" fmla="*/ 8070745 w 9144000"/>
              <a:gd name="connsiteY492" fmla="*/ 4595460 h 5143500"/>
              <a:gd name="connsiteX493" fmla="*/ 8070131 w 9144000"/>
              <a:gd name="connsiteY493" fmla="*/ 4601308 h 5143500"/>
              <a:gd name="connsiteX494" fmla="*/ 8069762 w 9144000"/>
              <a:gd name="connsiteY494" fmla="*/ 4607365 h 5143500"/>
              <a:gd name="connsiteX495" fmla="*/ 8069639 w 9144000"/>
              <a:gd name="connsiteY495" fmla="*/ 4613673 h 5143500"/>
              <a:gd name="connsiteX496" fmla="*/ 8069639 w 9144000"/>
              <a:gd name="connsiteY496" fmla="*/ 4621025 h 5143500"/>
              <a:gd name="connsiteX497" fmla="*/ 8032679 w 9144000"/>
              <a:gd name="connsiteY497" fmla="*/ 4621025 h 5143500"/>
              <a:gd name="connsiteX498" fmla="*/ 8032679 w 9144000"/>
              <a:gd name="connsiteY498" fmla="*/ 4628336 h 5143500"/>
              <a:gd name="connsiteX499" fmla="*/ 8032720 w 9144000"/>
              <a:gd name="connsiteY499" fmla="*/ 4628921 h 5143500"/>
              <a:gd name="connsiteX500" fmla="*/ 8032761 w 9144000"/>
              <a:gd name="connsiteY500" fmla="*/ 4629464 h 5143500"/>
              <a:gd name="connsiteX501" fmla="*/ 8032884 w 9144000"/>
              <a:gd name="connsiteY501" fmla="*/ 4629965 h 5143500"/>
              <a:gd name="connsiteX502" fmla="*/ 8033048 w 9144000"/>
              <a:gd name="connsiteY502" fmla="*/ 4630466 h 5143500"/>
              <a:gd name="connsiteX503" fmla="*/ 8033212 w 9144000"/>
              <a:gd name="connsiteY503" fmla="*/ 4630926 h 5143500"/>
              <a:gd name="connsiteX504" fmla="*/ 8033458 w 9144000"/>
              <a:gd name="connsiteY504" fmla="*/ 4631343 h 5143500"/>
              <a:gd name="connsiteX505" fmla="*/ 8033745 w 9144000"/>
              <a:gd name="connsiteY505" fmla="*/ 4631719 h 5143500"/>
              <a:gd name="connsiteX506" fmla="*/ 8034072 w 9144000"/>
              <a:gd name="connsiteY506" fmla="*/ 4632095 h 5143500"/>
              <a:gd name="connsiteX507" fmla="*/ 8034441 w 9144000"/>
              <a:gd name="connsiteY507" fmla="*/ 4632430 h 5143500"/>
              <a:gd name="connsiteX508" fmla="*/ 8034851 w 9144000"/>
              <a:gd name="connsiteY508" fmla="*/ 4632722 h 5143500"/>
              <a:gd name="connsiteX509" fmla="*/ 8035261 w 9144000"/>
              <a:gd name="connsiteY509" fmla="*/ 4632973 h 5143500"/>
              <a:gd name="connsiteX510" fmla="*/ 8035752 w 9144000"/>
              <a:gd name="connsiteY510" fmla="*/ 4633181 h 5143500"/>
              <a:gd name="connsiteX511" fmla="*/ 8036285 w 9144000"/>
              <a:gd name="connsiteY511" fmla="*/ 4633390 h 5143500"/>
              <a:gd name="connsiteX512" fmla="*/ 8036859 w 9144000"/>
              <a:gd name="connsiteY512" fmla="*/ 4633557 h 5143500"/>
              <a:gd name="connsiteX513" fmla="*/ 8037432 w 9144000"/>
              <a:gd name="connsiteY513" fmla="*/ 4633641 h 5143500"/>
              <a:gd name="connsiteX514" fmla="*/ 8038088 w 9144000"/>
              <a:gd name="connsiteY514" fmla="*/ 4633724 h 5143500"/>
              <a:gd name="connsiteX515" fmla="*/ 8039235 w 9144000"/>
              <a:gd name="connsiteY515" fmla="*/ 4633892 h 5143500"/>
              <a:gd name="connsiteX516" fmla="*/ 8040833 w 9144000"/>
              <a:gd name="connsiteY516" fmla="*/ 4634059 h 5143500"/>
              <a:gd name="connsiteX517" fmla="*/ 8042759 w 9144000"/>
              <a:gd name="connsiteY517" fmla="*/ 4634268 h 5143500"/>
              <a:gd name="connsiteX518" fmla="*/ 8045013 w 9144000"/>
              <a:gd name="connsiteY518" fmla="*/ 4634560 h 5143500"/>
              <a:gd name="connsiteX519" fmla="*/ 8047512 w 9144000"/>
              <a:gd name="connsiteY519" fmla="*/ 4634811 h 5143500"/>
              <a:gd name="connsiteX520" fmla="*/ 8050176 w 9144000"/>
              <a:gd name="connsiteY520" fmla="*/ 4635103 h 5143500"/>
              <a:gd name="connsiteX521" fmla="*/ 8052880 w 9144000"/>
              <a:gd name="connsiteY521" fmla="*/ 4635395 h 5143500"/>
              <a:gd name="connsiteX522" fmla="*/ 8055625 w 9144000"/>
              <a:gd name="connsiteY522" fmla="*/ 4635730 h 5143500"/>
              <a:gd name="connsiteX523" fmla="*/ 8058330 w 9144000"/>
              <a:gd name="connsiteY523" fmla="*/ 4636022 h 5143500"/>
              <a:gd name="connsiteX524" fmla="*/ 8060911 w 9144000"/>
              <a:gd name="connsiteY524" fmla="*/ 4636273 h 5143500"/>
              <a:gd name="connsiteX525" fmla="*/ 8063288 w 9144000"/>
              <a:gd name="connsiteY525" fmla="*/ 4636523 h 5143500"/>
              <a:gd name="connsiteX526" fmla="*/ 8065377 w 9144000"/>
              <a:gd name="connsiteY526" fmla="*/ 4636774 h 5143500"/>
              <a:gd name="connsiteX527" fmla="*/ 8067098 w 9144000"/>
              <a:gd name="connsiteY527" fmla="*/ 4636941 h 5143500"/>
              <a:gd name="connsiteX528" fmla="*/ 8068451 w 9144000"/>
              <a:gd name="connsiteY528" fmla="*/ 4637108 h 5143500"/>
              <a:gd name="connsiteX529" fmla="*/ 8069270 w 9144000"/>
              <a:gd name="connsiteY529" fmla="*/ 4637192 h 5143500"/>
              <a:gd name="connsiteX530" fmla="*/ 8069639 w 9144000"/>
              <a:gd name="connsiteY530" fmla="*/ 4637233 h 5143500"/>
              <a:gd name="connsiteX531" fmla="*/ 8069639 w 9144000"/>
              <a:gd name="connsiteY531" fmla="*/ 4838748 h 5143500"/>
              <a:gd name="connsiteX532" fmla="*/ 8069311 w 9144000"/>
              <a:gd name="connsiteY532" fmla="*/ 4838790 h 5143500"/>
              <a:gd name="connsiteX533" fmla="*/ 8068492 w 9144000"/>
              <a:gd name="connsiteY533" fmla="*/ 4838915 h 5143500"/>
              <a:gd name="connsiteX534" fmla="*/ 8067180 w 9144000"/>
              <a:gd name="connsiteY534" fmla="*/ 4839083 h 5143500"/>
              <a:gd name="connsiteX535" fmla="*/ 8065500 w 9144000"/>
              <a:gd name="connsiteY535" fmla="*/ 4839333 h 5143500"/>
              <a:gd name="connsiteX536" fmla="*/ 8063452 w 9144000"/>
              <a:gd name="connsiteY536" fmla="*/ 4839626 h 5143500"/>
              <a:gd name="connsiteX537" fmla="*/ 8061157 w 9144000"/>
              <a:gd name="connsiteY537" fmla="*/ 4840002 h 5143500"/>
              <a:gd name="connsiteX538" fmla="*/ 8058617 w 9144000"/>
              <a:gd name="connsiteY538" fmla="*/ 4840378 h 5143500"/>
              <a:gd name="connsiteX539" fmla="*/ 8055953 w 9144000"/>
              <a:gd name="connsiteY539" fmla="*/ 4840753 h 5143500"/>
              <a:gd name="connsiteX540" fmla="*/ 8053208 w 9144000"/>
              <a:gd name="connsiteY540" fmla="*/ 4841171 h 5143500"/>
              <a:gd name="connsiteX541" fmla="*/ 8050503 w 9144000"/>
              <a:gd name="connsiteY541" fmla="*/ 4841589 h 5143500"/>
              <a:gd name="connsiteX542" fmla="*/ 8047840 w 9144000"/>
              <a:gd name="connsiteY542" fmla="*/ 4841965 h 5143500"/>
              <a:gd name="connsiteX543" fmla="*/ 8045300 w 9144000"/>
              <a:gd name="connsiteY543" fmla="*/ 4842341 h 5143500"/>
              <a:gd name="connsiteX544" fmla="*/ 8042964 w 9144000"/>
              <a:gd name="connsiteY544" fmla="*/ 4842717 h 5143500"/>
              <a:gd name="connsiteX545" fmla="*/ 8040915 w 9144000"/>
              <a:gd name="connsiteY545" fmla="*/ 4843051 h 5143500"/>
              <a:gd name="connsiteX546" fmla="*/ 8039153 w 9144000"/>
              <a:gd name="connsiteY546" fmla="*/ 4843302 h 5143500"/>
              <a:gd name="connsiteX547" fmla="*/ 8037760 w 9144000"/>
              <a:gd name="connsiteY547" fmla="*/ 4843511 h 5143500"/>
              <a:gd name="connsiteX548" fmla="*/ 8037146 w 9144000"/>
              <a:gd name="connsiteY548" fmla="*/ 4843636 h 5143500"/>
              <a:gd name="connsiteX549" fmla="*/ 8036572 w 9144000"/>
              <a:gd name="connsiteY549" fmla="*/ 4843803 h 5143500"/>
              <a:gd name="connsiteX550" fmla="*/ 8035998 w 9144000"/>
              <a:gd name="connsiteY550" fmla="*/ 4844012 h 5143500"/>
              <a:gd name="connsiteX551" fmla="*/ 8035507 w 9144000"/>
              <a:gd name="connsiteY551" fmla="*/ 4844221 h 5143500"/>
              <a:gd name="connsiteX552" fmla="*/ 8035056 w 9144000"/>
              <a:gd name="connsiteY552" fmla="*/ 4844471 h 5143500"/>
              <a:gd name="connsiteX553" fmla="*/ 8034646 w 9144000"/>
              <a:gd name="connsiteY553" fmla="*/ 4844764 h 5143500"/>
              <a:gd name="connsiteX554" fmla="*/ 8034277 w 9144000"/>
              <a:gd name="connsiteY554" fmla="*/ 4845056 h 5143500"/>
              <a:gd name="connsiteX555" fmla="*/ 8033909 w 9144000"/>
              <a:gd name="connsiteY555" fmla="*/ 4845432 h 5143500"/>
              <a:gd name="connsiteX556" fmla="*/ 8033622 w 9144000"/>
              <a:gd name="connsiteY556" fmla="*/ 4845766 h 5143500"/>
              <a:gd name="connsiteX557" fmla="*/ 8033376 w 9144000"/>
              <a:gd name="connsiteY557" fmla="*/ 4846184 h 5143500"/>
              <a:gd name="connsiteX558" fmla="*/ 8033171 w 9144000"/>
              <a:gd name="connsiteY558" fmla="*/ 4846602 h 5143500"/>
              <a:gd name="connsiteX559" fmla="*/ 8032966 w 9144000"/>
              <a:gd name="connsiteY559" fmla="*/ 4847061 h 5143500"/>
              <a:gd name="connsiteX560" fmla="*/ 8032843 w 9144000"/>
              <a:gd name="connsiteY560" fmla="*/ 4847563 h 5143500"/>
              <a:gd name="connsiteX561" fmla="*/ 8032761 w 9144000"/>
              <a:gd name="connsiteY561" fmla="*/ 4848106 h 5143500"/>
              <a:gd name="connsiteX562" fmla="*/ 8032720 w 9144000"/>
              <a:gd name="connsiteY562" fmla="*/ 4848649 h 5143500"/>
              <a:gd name="connsiteX563" fmla="*/ 8032679 w 9144000"/>
              <a:gd name="connsiteY563" fmla="*/ 4849233 h 5143500"/>
              <a:gd name="connsiteX564" fmla="*/ 8032679 w 9144000"/>
              <a:gd name="connsiteY564" fmla="*/ 4855917 h 5143500"/>
              <a:gd name="connsiteX565" fmla="*/ 8174863 w 9144000"/>
              <a:gd name="connsiteY565" fmla="*/ 4855917 h 5143500"/>
              <a:gd name="connsiteX566" fmla="*/ 8174863 w 9144000"/>
              <a:gd name="connsiteY566" fmla="*/ 4849233 h 5143500"/>
              <a:gd name="connsiteX567" fmla="*/ 8174863 w 9144000"/>
              <a:gd name="connsiteY567" fmla="*/ 4848732 h 5143500"/>
              <a:gd name="connsiteX568" fmla="*/ 8174781 w 9144000"/>
              <a:gd name="connsiteY568" fmla="*/ 4848273 h 5143500"/>
              <a:gd name="connsiteX569" fmla="*/ 8174699 w 9144000"/>
              <a:gd name="connsiteY569" fmla="*/ 4847813 h 5143500"/>
              <a:gd name="connsiteX570" fmla="*/ 8174576 w 9144000"/>
              <a:gd name="connsiteY570" fmla="*/ 4847354 h 5143500"/>
              <a:gd name="connsiteX571" fmla="*/ 8174453 w 9144000"/>
              <a:gd name="connsiteY571" fmla="*/ 4846894 h 5143500"/>
              <a:gd name="connsiteX572" fmla="*/ 8174249 w 9144000"/>
              <a:gd name="connsiteY572" fmla="*/ 4846476 h 5143500"/>
              <a:gd name="connsiteX573" fmla="*/ 8173921 w 9144000"/>
              <a:gd name="connsiteY573" fmla="*/ 4846059 h 5143500"/>
              <a:gd name="connsiteX574" fmla="*/ 8173634 w 9144000"/>
              <a:gd name="connsiteY574" fmla="*/ 4845641 h 5143500"/>
              <a:gd name="connsiteX575" fmla="*/ 8173306 w 9144000"/>
              <a:gd name="connsiteY575" fmla="*/ 4845265 h 5143500"/>
              <a:gd name="connsiteX576" fmla="*/ 8172896 w 9144000"/>
              <a:gd name="connsiteY576" fmla="*/ 4844931 h 5143500"/>
              <a:gd name="connsiteX577" fmla="*/ 8172446 w 9144000"/>
              <a:gd name="connsiteY577" fmla="*/ 4844597 h 5143500"/>
              <a:gd name="connsiteX578" fmla="*/ 8171872 w 9144000"/>
              <a:gd name="connsiteY578" fmla="*/ 4844304 h 5143500"/>
              <a:gd name="connsiteX579" fmla="*/ 8171298 w 9144000"/>
              <a:gd name="connsiteY579" fmla="*/ 4844054 h 5143500"/>
              <a:gd name="connsiteX580" fmla="*/ 8170643 w 9144000"/>
              <a:gd name="connsiteY580" fmla="*/ 4843845 h 5143500"/>
              <a:gd name="connsiteX581" fmla="*/ 8169946 w 9144000"/>
              <a:gd name="connsiteY581" fmla="*/ 4843678 h 5143500"/>
              <a:gd name="connsiteX582" fmla="*/ 8169127 w 9144000"/>
              <a:gd name="connsiteY582" fmla="*/ 4843511 h 5143500"/>
              <a:gd name="connsiteX583" fmla="*/ 8167897 w 9144000"/>
              <a:gd name="connsiteY583" fmla="*/ 4843302 h 5143500"/>
              <a:gd name="connsiteX584" fmla="*/ 8166299 w 9144000"/>
              <a:gd name="connsiteY584" fmla="*/ 4843051 h 5143500"/>
              <a:gd name="connsiteX585" fmla="*/ 8164333 w 9144000"/>
              <a:gd name="connsiteY585" fmla="*/ 4842717 h 5143500"/>
              <a:gd name="connsiteX586" fmla="*/ 8162120 w 9144000"/>
              <a:gd name="connsiteY586" fmla="*/ 4842341 h 5143500"/>
              <a:gd name="connsiteX587" fmla="*/ 8159743 w 9144000"/>
              <a:gd name="connsiteY587" fmla="*/ 4841965 h 5143500"/>
              <a:gd name="connsiteX588" fmla="*/ 8157203 w 9144000"/>
              <a:gd name="connsiteY588" fmla="*/ 4841589 h 5143500"/>
              <a:gd name="connsiteX589" fmla="*/ 8154621 w 9144000"/>
              <a:gd name="connsiteY589" fmla="*/ 4841171 h 5143500"/>
              <a:gd name="connsiteX590" fmla="*/ 8151999 w 9144000"/>
              <a:gd name="connsiteY590" fmla="*/ 4840753 h 5143500"/>
              <a:gd name="connsiteX591" fmla="*/ 8149418 w 9144000"/>
              <a:gd name="connsiteY591" fmla="*/ 4840378 h 5143500"/>
              <a:gd name="connsiteX592" fmla="*/ 8147041 w 9144000"/>
              <a:gd name="connsiteY592" fmla="*/ 4840002 h 5143500"/>
              <a:gd name="connsiteX593" fmla="*/ 8144828 w 9144000"/>
              <a:gd name="connsiteY593" fmla="*/ 4839667 h 5143500"/>
              <a:gd name="connsiteX594" fmla="*/ 8142862 w 9144000"/>
              <a:gd name="connsiteY594" fmla="*/ 4839333 h 5143500"/>
              <a:gd name="connsiteX595" fmla="*/ 8141264 w 9144000"/>
              <a:gd name="connsiteY595" fmla="*/ 4839083 h 5143500"/>
              <a:gd name="connsiteX596" fmla="*/ 8139993 w 9144000"/>
              <a:gd name="connsiteY596" fmla="*/ 4838915 h 5143500"/>
              <a:gd name="connsiteX597" fmla="*/ 8139174 w 9144000"/>
              <a:gd name="connsiteY597" fmla="*/ 4838790 h 5143500"/>
              <a:gd name="connsiteX598" fmla="*/ 8138928 w 9144000"/>
              <a:gd name="connsiteY598" fmla="*/ 4838748 h 5143500"/>
              <a:gd name="connsiteX599" fmla="*/ 8138928 w 9144000"/>
              <a:gd name="connsiteY599" fmla="*/ 4637233 h 5143500"/>
              <a:gd name="connsiteX600" fmla="*/ 8139215 w 9144000"/>
              <a:gd name="connsiteY600" fmla="*/ 4637192 h 5143500"/>
              <a:gd name="connsiteX601" fmla="*/ 8140034 w 9144000"/>
              <a:gd name="connsiteY601" fmla="*/ 4637066 h 5143500"/>
              <a:gd name="connsiteX602" fmla="*/ 8141386 w 9144000"/>
              <a:gd name="connsiteY602" fmla="*/ 4636941 h 5143500"/>
              <a:gd name="connsiteX603" fmla="*/ 8143148 w 9144000"/>
              <a:gd name="connsiteY603" fmla="*/ 4636690 h 5143500"/>
              <a:gd name="connsiteX604" fmla="*/ 8145156 w 9144000"/>
              <a:gd name="connsiteY604" fmla="*/ 4636440 h 5143500"/>
              <a:gd name="connsiteX605" fmla="*/ 8147574 w 9144000"/>
              <a:gd name="connsiteY605" fmla="*/ 4636147 h 5143500"/>
              <a:gd name="connsiteX606" fmla="*/ 8150114 w 9144000"/>
              <a:gd name="connsiteY606" fmla="*/ 4635855 h 5143500"/>
              <a:gd name="connsiteX607" fmla="*/ 8152778 w 9144000"/>
              <a:gd name="connsiteY607" fmla="*/ 4635521 h 5143500"/>
              <a:gd name="connsiteX608" fmla="*/ 8155523 w 9144000"/>
              <a:gd name="connsiteY608" fmla="*/ 4635187 h 5143500"/>
              <a:gd name="connsiteX609" fmla="*/ 8158268 w 9144000"/>
              <a:gd name="connsiteY609" fmla="*/ 4634811 h 5143500"/>
              <a:gd name="connsiteX610" fmla="*/ 8160932 w 9144000"/>
              <a:gd name="connsiteY610" fmla="*/ 4634476 h 5143500"/>
              <a:gd name="connsiteX611" fmla="*/ 8163472 w 9144000"/>
              <a:gd name="connsiteY611" fmla="*/ 4634142 h 5143500"/>
              <a:gd name="connsiteX612" fmla="*/ 8165767 w 9144000"/>
              <a:gd name="connsiteY612" fmla="*/ 4633808 h 5143500"/>
              <a:gd name="connsiteX613" fmla="*/ 8167774 w 9144000"/>
              <a:gd name="connsiteY613" fmla="*/ 4633557 h 5143500"/>
              <a:gd name="connsiteX614" fmla="*/ 8169413 w 9144000"/>
              <a:gd name="connsiteY614" fmla="*/ 4633307 h 5143500"/>
              <a:gd name="connsiteX615" fmla="*/ 8170684 w 9144000"/>
              <a:gd name="connsiteY615" fmla="*/ 4633098 h 5143500"/>
              <a:gd name="connsiteX616" fmla="*/ 8171298 w 9144000"/>
              <a:gd name="connsiteY616" fmla="*/ 4632973 h 5143500"/>
              <a:gd name="connsiteX617" fmla="*/ 8171872 w 9144000"/>
              <a:gd name="connsiteY617" fmla="*/ 4632764 h 5143500"/>
              <a:gd name="connsiteX618" fmla="*/ 8172405 w 9144000"/>
              <a:gd name="connsiteY618" fmla="*/ 4632555 h 5143500"/>
              <a:gd name="connsiteX619" fmla="*/ 8172855 w 9144000"/>
              <a:gd name="connsiteY619" fmla="*/ 4632346 h 5143500"/>
              <a:gd name="connsiteX620" fmla="*/ 8173265 w 9144000"/>
              <a:gd name="connsiteY620" fmla="*/ 4632054 h 5143500"/>
              <a:gd name="connsiteX621" fmla="*/ 8173634 w 9144000"/>
              <a:gd name="connsiteY621" fmla="*/ 4631761 h 5143500"/>
              <a:gd name="connsiteX622" fmla="*/ 8173962 w 9144000"/>
              <a:gd name="connsiteY622" fmla="*/ 4631427 h 5143500"/>
              <a:gd name="connsiteX623" fmla="*/ 8174249 w 9144000"/>
              <a:gd name="connsiteY623" fmla="*/ 4631093 h 5143500"/>
              <a:gd name="connsiteX624" fmla="*/ 8174494 w 9144000"/>
              <a:gd name="connsiteY624" fmla="*/ 4630717 h 5143500"/>
              <a:gd name="connsiteX625" fmla="*/ 8174699 w 9144000"/>
              <a:gd name="connsiteY625" fmla="*/ 4630341 h 5143500"/>
              <a:gd name="connsiteX626" fmla="*/ 8174822 w 9144000"/>
              <a:gd name="connsiteY626" fmla="*/ 4629923 h 5143500"/>
              <a:gd name="connsiteX627" fmla="*/ 8174945 w 9144000"/>
              <a:gd name="connsiteY627" fmla="*/ 4629505 h 5143500"/>
              <a:gd name="connsiteX628" fmla="*/ 8175068 w 9144000"/>
              <a:gd name="connsiteY628" fmla="*/ 4629088 h 5143500"/>
              <a:gd name="connsiteX629" fmla="*/ 8175109 w 9144000"/>
              <a:gd name="connsiteY629" fmla="*/ 4628628 h 5143500"/>
              <a:gd name="connsiteX630" fmla="*/ 8175150 w 9144000"/>
              <a:gd name="connsiteY630" fmla="*/ 4628169 h 5143500"/>
              <a:gd name="connsiteX631" fmla="*/ 8175150 w 9144000"/>
              <a:gd name="connsiteY631" fmla="*/ 4627709 h 5143500"/>
              <a:gd name="connsiteX632" fmla="*/ 8175150 w 9144000"/>
              <a:gd name="connsiteY632" fmla="*/ 4621025 h 5143500"/>
              <a:gd name="connsiteX633" fmla="*/ 8138928 w 9144000"/>
              <a:gd name="connsiteY633" fmla="*/ 4621025 h 5143500"/>
              <a:gd name="connsiteX634" fmla="*/ 8138928 w 9144000"/>
              <a:gd name="connsiteY634" fmla="*/ 4584098 h 5143500"/>
              <a:gd name="connsiteX635" fmla="*/ 8138928 w 9144000"/>
              <a:gd name="connsiteY635" fmla="*/ 4580380 h 5143500"/>
              <a:gd name="connsiteX636" fmla="*/ 8139010 w 9144000"/>
              <a:gd name="connsiteY636" fmla="*/ 4576829 h 5143500"/>
              <a:gd name="connsiteX637" fmla="*/ 8139133 w 9144000"/>
              <a:gd name="connsiteY637" fmla="*/ 4573445 h 5143500"/>
              <a:gd name="connsiteX638" fmla="*/ 8139297 w 9144000"/>
              <a:gd name="connsiteY638" fmla="*/ 4570229 h 5143500"/>
              <a:gd name="connsiteX639" fmla="*/ 8139543 w 9144000"/>
              <a:gd name="connsiteY639" fmla="*/ 4567179 h 5143500"/>
              <a:gd name="connsiteX640" fmla="*/ 8139829 w 9144000"/>
              <a:gd name="connsiteY640" fmla="*/ 4564297 h 5143500"/>
              <a:gd name="connsiteX641" fmla="*/ 8140157 w 9144000"/>
              <a:gd name="connsiteY641" fmla="*/ 4561540 h 5143500"/>
              <a:gd name="connsiteX642" fmla="*/ 8140567 w 9144000"/>
              <a:gd name="connsiteY642" fmla="*/ 4558908 h 5143500"/>
              <a:gd name="connsiteX643" fmla="*/ 8141059 w 9144000"/>
              <a:gd name="connsiteY643" fmla="*/ 4556444 h 5143500"/>
              <a:gd name="connsiteX644" fmla="*/ 8141591 w 9144000"/>
              <a:gd name="connsiteY644" fmla="*/ 4554146 h 5143500"/>
              <a:gd name="connsiteX645" fmla="*/ 8142165 w 9144000"/>
              <a:gd name="connsiteY645" fmla="*/ 4551974 h 5143500"/>
              <a:gd name="connsiteX646" fmla="*/ 8142862 w 9144000"/>
              <a:gd name="connsiteY646" fmla="*/ 4549885 h 5143500"/>
              <a:gd name="connsiteX647" fmla="*/ 8143599 w 9144000"/>
              <a:gd name="connsiteY647" fmla="*/ 4548005 h 5143500"/>
              <a:gd name="connsiteX648" fmla="*/ 8144419 w 9144000"/>
              <a:gd name="connsiteY648" fmla="*/ 4546209 h 5143500"/>
              <a:gd name="connsiteX649" fmla="*/ 8145361 w 9144000"/>
              <a:gd name="connsiteY649" fmla="*/ 4544538 h 5143500"/>
              <a:gd name="connsiteX650" fmla="*/ 8146303 w 9144000"/>
              <a:gd name="connsiteY650" fmla="*/ 4542993 h 5143500"/>
              <a:gd name="connsiteX651" fmla="*/ 8147328 w 9144000"/>
              <a:gd name="connsiteY651" fmla="*/ 4541572 h 5143500"/>
              <a:gd name="connsiteX652" fmla="*/ 8148475 w 9144000"/>
              <a:gd name="connsiteY652" fmla="*/ 4540236 h 5143500"/>
              <a:gd name="connsiteX653" fmla="*/ 8149745 w 9144000"/>
              <a:gd name="connsiteY653" fmla="*/ 4539066 h 5143500"/>
              <a:gd name="connsiteX654" fmla="*/ 8151016 w 9144000"/>
              <a:gd name="connsiteY654" fmla="*/ 4537980 h 5143500"/>
              <a:gd name="connsiteX655" fmla="*/ 8152409 w 9144000"/>
              <a:gd name="connsiteY655" fmla="*/ 4536977 h 5143500"/>
              <a:gd name="connsiteX656" fmla="*/ 8153884 w 9144000"/>
              <a:gd name="connsiteY656" fmla="*/ 4536100 h 5143500"/>
              <a:gd name="connsiteX657" fmla="*/ 8155482 w 9144000"/>
              <a:gd name="connsiteY657" fmla="*/ 4535306 h 5143500"/>
              <a:gd name="connsiteX658" fmla="*/ 8157162 w 9144000"/>
              <a:gd name="connsiteY658" fmla="*/ 4534638 h 5143500"/>
              <a:gd name="connsiteX659" fmla="*/ 8158924 w 9144000"/>
              <a:gd name="connsiteY659" fmla="*/ 4534053 h 5143500"/>
              <a:gd name="connsiteX660" fmla="*/ 8160768 w 9144000"/>
              <a:gd name="connsiteY660" fmla="*/ 4533510 h 5143500"/>
              <a:gd name="connsiteX661" fmla="*/ 8162735 w 9144000"/>
              <a:gd name="connsiteY661" fmla="*/ 4533092 h 5143500"/>
              <a:gd name="connsiteX662" fmla="*/ 8164824 w 9144000"/>
              <a:gd name="connsiteY662" fmla="*/ 4532758 h 5143500"/>
              <a:gd name="connsiteX663" fmla="*/ 8166996 w 9144000"/>
              <a:gd name="connsiteY663" fmla="*/ 4532508 h 5143500"/>
              <a:gd name="connsiteX664" fmla="*/ 8169291 w 9144000"/>
              <a:gd name="connsiteY664" fmla="*/ 4532340 h 5143500"/>
              <a:gd name="connsiteX665" fmla="*/ 8171667 w 9144000"/>
              <a:gd name="connsiteY665" fmla="*/ 4532215 h 5143500"/>
              <a:gd name="connsiteX666" fmla="*/ 8174167 w 9144000"/>
              <a:gd name="connsiteY666" fmla="*/ 4532215 h 5143500"/>
              <a:gd name="connsiteX667" fmla="*/ 8176666 w 9144000"/>
              <a:gd name="connsiteY667" fmla="*/ 4532215 h 5143500"/>
              <a:gd name="connsiteX668" fmla="*/ 8179002 w 9144000"/>
              <a:gd name="connsiteY668" fmla="*/ 4532340 h 5143500"/>
              <a:gd name="connsiteX669" fmla="*/ 8181214 w 9144000"/>
              <a:gd name="connsiteY669" fmla="*/ 4532466 h 5143500"/>
              <a:gd name="connsiteX670" fmla="*/ 8183345 w 9144000"/>
              <a:gd name="connsiteY670" fmla="*/ 4532716 h 5143500"/>
              <a:gd name="connsiteX671" fmla="*/ 8185271 w 9144000"/>
              <a:gd name="connsiteY671" fmla="*/ 4533009 h 5143500"/>
              <a:gd name="connsiteX672" fmla="*/ 8187115 w 9144000"/>
              <a:gd name="connsiteY672" fmla="*/ 4533343 h 5143500"/>
              <a:gd name="connsiteX673" fmla="*/ 8188877 w 9144000"/>
              <a:gd name="connsiteY673" fmla="*/ 4533802 h 5143500"/>
              <a:gd name="connsiteX674" fmla="*/ 8190557 w 9144000"/>
              <a:gd name="connsiteY674" fmla="*/ 4534262 h 5143500"/>
              <a:gd name="connsiteX675" fmla="*/ 8192114 w 9144000"/>
              <a:gd name="connsiteY675" fmla="*/ 4534847 h 5143500"/>
              <a:gd name="connsiteX676" fmla="*/ 8193507 w 9144000"/>
              <a:gd name="connsiteY676" fmla="*/ 4535473 h 5143500"/>
              <a:gd name="connsiteX677" fmla="*/ 8194859 w 9144000"/>
              <a:gd name="connsiteY677" fmla="*/ 4536184 h 5143500"/>
              <a:gd name="connsiteX678" fmla="*/ 8196129 w 9144000"/>
              <a:gd name="connsiteY678" fmla="*/ 4536977 h 5143500"/>
              <a:gd name="connsiteX679" fmla="*/ 8197318 w 9144000"/>
              <a:gd name="connsiteY679" fmla="*/ 4537855 h 5143500"/>
              <a:gd name="connsiteX680" fmla="*/ 8198383 w 9144000"/>
              <a:gd name="connsiteY680" fmla="*/ 4538815 h 5143500"/>
              <a:gd name="connsiteX681" fmla="*/ 8199407 w 9144000"/>
              <a:gd name="connsiteY681" fmla="*/ 4539818 h 5143500"/>
              <a:gd name="connsiteX682" fmla="*/ 8200309 w 9144000"/>
              <a:gd name="connsiteY682" fmla="*/ 4540904 h 5143500"/>
              <a:gd name="connsiteX683" fmla="*/ 8201210 w 9144000"/>
              <a:gd name="connsiteY683" fmla="*/ 4542115 h 5143500"/>
              <a:gd name="connsiteX684" fmla="*/ 8201989 w 9144000"/>
              <a:gd name="connsiteY684" fmla="*/ 4543369 h 5143500"/>
              <a:gd name="connsiteX685" fmla="*/ 8202726 w 9144000"/>
              <a:gd name="connsiteY685" fmla="*/ 4544705 h 5143500"/>
              <a:gd name="connsiteX686" fmla="*/ 8203423 w 9144000"/>
              <a:gd name="connsiteY686" fmla="*/ 4546167 h 5143500"/>
              <a:gd name="connsiteX687" fmla="*/ 8204038 w 9144000"/>
              <a:gd name="connsiteY687" fmla="*/ 4547671 h 5143500"/>
              <a:gd name="connsiteX688" fmla="*/ 8204611 w 9144000"/>
              <a:gd name="connsiteY688" fmla="*/ 4549259 h 5143500"/>
              <a:gd name="connsiteX689" fmla="*/ 8205144 w 9144000"/>
              <a:gd name="connsiteY689" fmla="*/ 4550971 h 5143500"/>
              <a:gd name="connsiteX690" fmla="*/ 8205677 w 9144000"/>
              <a:gd name="connsiteY690" fmla="*/ 4552768 h 5143500"/>
              <a:gd name="connsiteX691" fmla="*/ 8206127 w 9144000"/>
              <a:gd name="connsiteY691" fmla="*/ 4554606 h 5143500"/>
              <a:gd name="connsiteX692" fmla="*/ 8206537 w 9144000"/>
              <a:gd name="connsiteY692" fmla="*/ 4556611 h 5143500"/>
              <a:gd name="connsiteX693" fmla="*/ 8206906 w 9144000"/>
              <a:gd name="connsiteY693" fmla="*/ 4558658 h 5143500"/>
              <a:gd name="connsiteX694" fmla="*/ 8207275 w 9144000"/>
              <a:gd name="connsiteY694" fmla="*/ 4560788 h 5143500"/>
              <a:gd name="connsiteX695" fmla="*/ 8207643 w 9144000"/>
              <a:gd name="connsiteY695" fmla="*/ 4563044 h 5143500"/>
              <a:gd name="connsiteX696" fmla="*/ 8207971 w 9144000"/>
              <a:gd name="connsiteY696" fmla="*/ 4565383 h 5143500"/>
              <a:gd name="connsiteX697" fmla="*/ 8208258 w 9144000"/>
              <a:gd name="connsiteY697" fmla="*/ 4567848 h 5143500"/>
              <a:gd name="connsiteX698" fmla="*/ 8208545 w 9144000"/>
              <a:gd name="connsiteY698" fmla="*/ 4570396 h 5143500"/>
              <a:gd name="connsiteX699" fmla="*/ 8208627 w 9144000"/>
              <a:gd name="connsiteY699" fmla="*/ 4571023 h 5143500"/>
              <a:gd name="connsiteX700" fmla="*/ 8208709 w 9144000"/>
              <a:gd name="connsiteY700" fmla="*/ 4571607 h 5143500"/>
              <a:gd name="connsiteX701" fmla="*/ 8208832 w 9144000"/>
              <a:gd name="connsiteY701" fmla="*/ 4572150 h 5143500"/>
              <a:gd name="connsiteX702" fmla="*/ 8208955 w 9144000"/>
              <a:gd name="connsiteY702" fmla="*/ 4572652 h 5143500"/>
              <a:gd name="connsiteX703" fmla="*/ 8209118 w 9144000"/>
              <a:gd name="connsiteY703" fmla="*/ 4573111 h 5143500"/>
              <a:gd name="connsiteX704" fmla="*/ 8209323 w 9144000"/>
              <a:gd name="connsiteY704" fmla="*/ 4573529 h 5143500"/>
              <a:gd name="connsiteX705" fmla="*/ 8209487 w 9144000"/>
              <a:gd name="connsiteY705" fmla="*/ 4573905 h 5143500"/>
              <a:gd name="connsiteX706" fmla="*/ 8209733 w 9144000"/>
              <a:gd name="connsiteY706" fmla="*/ 4574239 h 5143500"/>
              <a:gd name="connsiteX707" fmla="*/ 8210020 w 9144000"/>
              <a:gd name="connsiteY707" fmla="*/ 4574532 h 5143500"/>
              <a:gd name="connsiteX708" fmla="*/ 8210266 w 9144000"/>
              <a:gd name="connsiteY708" fmla="*/ 4574782 h 5143500"/>
              <a:gd name="connsiteX709" fmla="*/ 8210553 w 9144000"/>
              <a:gd name="connsiteY709" fmla="*/ 4574991 h 5143500"/>
              <a:gd name="connsiteX710" fmla="*/ 8210880 w 9144000"/>
              <a:gd name="connsiteY710" fmla="*/ 4575200 h 5143500"/>
              <a:gd name="connsiteX711" fmla="*/ 8211208 w 9144000"/>
              <a:gd name="connsiteY711" fmla="*/ 4575325 h 5143500"/>
              <a:gd name="connsiteX712" fmla="*/ 8211577 w 9144000"/>
              <a:gd name="connsiteY712" fmla="*/ 4575409 h 5143500"/>
              <a:gd name="connsiteX713" fmla="*/ 8211946 w 9144000"/>
              <a:gd name="connsiteY713" fmla="*/ 4575451 h 5143500"/>
              <a:gd name="connsiteX714" fmla="*/ 8212355 w 9144000"/>
              <a:gd name="connsiteY714" fmla="*/ 4575492 h 5143500"/>
              <a:gd name="connsiteX715" fmla="*/ 8221001 w 9144000"/>
              <a:gd name="connsiteY715" fmla="*/ 4575492 h 5143500"/>
              <a:gd name="connsiteX716" fmla="*/ 8221001 w 9144000"/>
              <a:gd name="connsiteY716" fmla="*/ 4524863 h 5143500"/>
              <a:gd name="connsiteX717" fmla="*/ 8219731 w 9144000"/>
              <a:gd name="connsiteY717" fmla="*/ 4524362 h 5143500"/>
              <a:gd name="connsiteX718" fmla="*/ 8218215 w 9144000"/>
              <a:gd name="connsiteY718" fmla="*/ 4523777 h 5143500"/>
              <a:gd name="connsiteX719" fmla="*/ 8216453 w 9144000"/>
              <a:gd name="connsiteY719" fmla="*/ 4523109 h 5143500"/>
              <a:gd name="connsiteX720" fmla="*/ 8214445 w 9144000"/>
              <a:gd name="connsiteY720" fmla="*/ 4522398 h 5143500"/>
              <a:gd name="connsiteX721" fmla="*/ 8212151 w 9144000"/>
              <a:gd name="connsiteY721" fmla="*/ 4521688 h 5143500"/>
              <a:gd name="connsiteX722" fmla="*/ 8209569 w 9144000"/>
              <a:gd name="connsiteY722" fmla="*/ 4520936 h 5143500"/>
              <a:gd name="connsiteX723" fmla="*/ 8206824 w 9144000"/>
              <a:gd name="connsiteY723" fmla="*/ 4520184 h 5143500"/>
              <a:gd name="connsiteX724" fmla="*/ 8203833 w 9144000"/>
              <a:gd name="connsiteY724" fmla="*/ 4519474 h 5143500"/>
              <a:gd name="connsiteX725" fmla="*/ 8200637 w 9144000"/>
              <a:gd name="connsiteY725" fmla="*/ 4518764 h 5143500"/>
              <a:gd name="connsiteX726" fmla="*/ 8197277 w 9144000"/>
              <a:gd name="connsiteY726" fmla="*/ 4518137 h 5143500"/>
              <a:gd name="connsiteX727" fmla="*/ 8195515 w 9144000"/>
              <a:gd name="connsiteY727" fmla="*/ 4517803 h 5143500"/>
              <a:gd name="connsiteX728" fmla="*/ 8193671 w 9144000"/>
              <a:gd name="connsiteY728" fmla="*/ 4517511 h 5143500"/>
              <a:gd name="connsiteX729" fmla="*/ 8191827 w 9144000"/>
              <a:gd name="connsiteY729" fmla="*/ 4517260 h 5143500"/>
              <a:gd name="connsiteX730" fmla="*/ 8189983 w 9144000"/>
              <a:gd name="connsiteY730" fmla="*/ 4517010 h 5143500"/>
              <a:gd name="connsiteX731" fmla="*/ 8188057 w 9144000"/>
              <a:gd name="connsiteY731" fmla="*/ 4516801 h 5143500"/>
              <a:gd name="connsiteX732" fmla="*/ 8186090 w 9144000"/>
              <a:gd name="connsiteY732" fmla="*/ 4516592 h 5143500"/>
              <a:gd name="connsiteX733" fmla="*/ 8184083 w 9144000"/>
              <a:gd name="connsiteY733" fmla="*/ 4516383 h 5143500"/>
              <a:gd name="connsiteX734" fmla="*/ 8182034 w 9144000"/>
              <a:gd name="connsiteY734" fmla="*/ 4516258 h 5143500"/>
              <a:gd name="connsiteX735" fmla="*/ 8179944 w 9144000"/>
              <a:gd name="connsiteY735" fmla="*/ 4516132 h 5143500"/>
              <a:gd name="connsiteX736" fmla="*/ 8177854 w 9144000"/>
              <a:gd name="connsiteY736" fmla="*/ 4516049 h 5143500"/>
              <a:gd name="connsiteX737" fmla="*/ 8175724 w 9144000"/>
              <a:gd name="connsiteY737" fmla="*/ 4516007 h 5143500"/>
              <a:gd name="connsiteX738" fmla="*/ 0 w 9144000"/>
              <a:gd name="connsiteY738" fmla="*/ 0 h 5143500"/>
              <a:gd name="connsiteX739" fmla="*/ 9144000 w 9144000"/>
              <a:gd name="connsiteY739" fmla="*/ 0 h 5143500"/>
              <a:gd name="connsiteX740" fmla="*/ 9144000 w 9144000"/>
              <a:gd name="connsiteY740" fmla="*/ 5143500 h 5143500"/>
              <a:gd name="connsiteX741" fmla="*/ 0 w 9144000"/>
              <a:gd name="connsiteY74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Lst>
            <a:rect l="l" t="t" r="r" b="b"/>
            <a:pathLst>
              <a:path w="9144000" h="5143500">
                <a:moveTo>
                  <a:pt x="8194391" y="4622456"/>
                </a:moveTo>
                <a:lnTo>
                  <a:pt x="8194391" y="4630013"/>
                </a:lnTo>
                <a:lnTo>
                  <a:pt x="8194391" y="4630511"/>
                </a:lnTo>
                <a:lnTo>
                  <a:pt x="8194432" y="4630926"/>
                </a:lnTo>
                <a:lnTo>
                  <a:pt x="8194514" y="4631341"/>
                </a:lnTo>
                <a:lnTo>
                  <a:pt x="8194597" y="4631756"/>
                </a:lnTo>
                <a:lnTo>
                  <a:pt x="8194720" y="4632130"/>
                </a:lnTo>
                <a:lnTo>
                  <a:pt x="8194843" y="4632462"/>
                </a:lnTo>
                <a:lnTo>
                  <a:pt x="8195048" y="4632794"/>
                </a:lnTo>
                <a:lnTo>
                  <a:pt x="8195254" y="4633127"/>
                </a:lnTo>
                <a:lnTo>
                  <a:pt x="8195500" y="4633417"/>
                </a:lnTo>
                <a:lnTo>
                  <a:pt x="8195788" y="4633666"/>
                </a:lnTo>
                <a:lnTo>
                  <a:pt x="8196157" y="4633915"/>
                </a:lnTo>
                <a:lnTo>
                  <a:pt x="8196527" y="4634123"/>
                </a:lnTo>
                <a:lnTo>
                  <a:pt x="8196937" y="4634331"/>
                </a:lnTo>
                <a:lnTo>
                  <a:pt x="8197430" y="4634497"/>
                </a:lnTo>
                <a:lnTo>
                  <a:pt x="8197923" y="4634663"/>
                </a:lnTo>
                <a:lnTo>
                  <a:pt x="8198539" y="4634787"/>
                </a:lnTo>
                <a:lnTo>
                  <a:pt x="8199689" y="4634995"/>
                </a:lnTo>
                <a:lnTo>
                  <a:pt x="8201332" y="4635244"/>
                </a:lnTo>
                <a:lnTo>
                  <a:pt x="8203344" y="4635576"/>
                </a:lnTo>
                <a:lnTo>
                  <a:pt x="8205603" y="4635908"/>
                </a:lnTo>
                <a:lnTo>
                  <a:pt x="8208108" y="4636282"/>
                </a:lnTo>
                <a:lnTo>
                  <a:pt x="8210736" y="4636697"/>
                </a:lnTo>
                <a:lnTo>
                  <a:pt x="8213488" y="4637071"/>
                </a:lnTo>
                <a:lnTo>
                  <a:pt x="8216239" y="4637486"/>
                </a:lnTo>
                <a:lnTo>
                  <a:pt x="8218909" y="4637901"/>
                </a:lnTo>
                <a:lnTo>
                  <a:pt x="8221455" y="4638275"/>
                </a:lnTo>
                <a:lnTo>
                  <a:pt x="8223796" y="4638607"/>
                </a:lnTo>
                <a:lnTo>
                  <a:pt x="8225890" y="4638898"/>
                </a:lnTo>
                <a:lnTo>
                  <a:pt x="8227656" y="4639147"/>
                </a:lnTo>
                <a:lnTo>
                  <a:pt x="8228929" y="4639354"/>
                </a:lnTo>
                <a:lnTo>
                  <a:pt x="8229833" y="4639479"/>
                </a:lnTo>
                <a:lnTo>
                  <a:pt x="8230120" y="4639521"/>
                </a:lnTo>
                <a:lnTo>
                  <a:pt x="8230120" y="4839476"/>
                </a:lnTo>
                <a:lnTo>
                  <a:pt x="8229833" y="4839517"/>
                </a:lnTo>
                <a:lnTo>
                  <a:pt x="8228929" y="4839642"/>
                </a:lnTo>
                <a:lnTo>
                  <a:pt x="8227656" y="4839808"/>
                </a:lnTo>
                <a:lnTo>
                  <a:pt x="8225890" y="4840015"/>
                </a:lnTo>
                <a:lnTo>
                  <a:pt x="8223837" y="4840306"/>
                </a:lnTo>
                <a:lnTo>
                  <a:pt x="8221496" y="4840597"/>
                </a:lnTo>
                <a:lnTo>
                  <a:pt x="8218991" y="4840929"/>
                </a:lnTo>
                <a:lnTo>
                  <a:pt x="8216362" y="4841303"/>
                </a:lnTo>
                <a:lnTo>
                  <a:pt x="8213652" y="4841635"/>
                </a:lnTo>
                <a:lnTo>
                  <a:pt x="8210983" y="4842008"/>
                </a:lnTo>
                <a:lnTo>
                  <a:pt x="8208436" y="4842341"/>
                </a:lnTo>
                <a:lnTo>
                  <a:pt x="8206013" y="4842673"/>
                </a:lnTo>
                <a:lnTo>
                  <a:pt x="8203837" y="4842963"/>
                </a:lnTo>
                <a:lnTo>
                  <a:pt x="8201989" y="4843212"/>
                </a:lnTo>
                <a:lnTo>
                  <a:pt x="8200469" y="4843462"/>
                </a:lnTo>
                <a:lnTo>
                  <a:pt x="8199484" y="4843586"/>
                </a:lnTo>
                <a:lnTo>
                  <a:pt x="8198785" y="4843711"/>
                </a:lnTo>
                <a:lnTo>
                  <a:pt x="8198128" y="4843877"/>
                </a:lnTo>
                <a:lnTo>
                  <a:pt x="8197595" y="4844001"/>
                </a:lnTo>
                <a:lnTo>
                  <a:pt x="8197061" y="4844209"/>
                </a:lnTo>
                <a:lnTo>
                  <a:pt x="8196609" y="4844416"/>
                </a:lnTo>
                <a:lnTo>
                  <a:pt x="8196198" y="4844624"/>
                </a:lnTo>
                <a:lnTo>
                  <a:pt x="8195788" y="4844873"/>
                </a:lnTo>
                <a:lnTo>
                  <a:pt x="8195500" y="4845122"/>
                </a:lnTo>
                <a:lnTo>
                  <a:pt x="8195213" y="4845413"/>
                </a:lnTo>
                <a:lnTo>
                  <a:pt x="8194966" y="4845745"/>
                </a:lnTo>
                <a:lnTo>
                  <a:pt x="8194802" y="4846119"/>
                </a:lnTo>
                <a:lnTo>
                  <a:pt x="8194638" y="4846492"/>
                </a:lnTo>
                <a:lnTo>
                  <a:pt x="8194514" y="4846908"/>
                </a:lnTo>
                <a:lnTo>
                  <a:pt x="8194473" y="4847323"/>
                </a:lnTo>
                <a:lnTo>
                  <a:pt x="8194391" y="4847821"/>
                </a:lnTo>
                <a:lnTo>
                  <a:pt x="8194391" y="4848319"/>
                </a:lnTo>
                <a:lnTo>
                  <a:pt x="8194391" y="4855917"/>
                </a:lnTo>
                <a:lnTo>
                  <a:pt x="8417512" y="4855917"/>
                </a:lnTo>
                <a:lnTo>
                  <a:pt x="8417512" y="4792310"/>
                </a:lnTo>
                <a:lnTo>
                  <a:pt x="8409504" y="4792310"/>
                </a:lnTo>
                <a:lnTo>
                  <a:pt x="8409052" y="4792352"/>
                </a:lnTo>
                <a:lnTo>
                  <a:pt x="8408641" y="4792352"/>
                </a:lnTo>
                <a:lnTo>
                  <a:pt x="8408231" y="4792435"/>
                </a:lnTo>
                <a:lnTo>
                  <a:pt x="8407779" y="4792518"/>
                </a:lnTo>
                <a:lnTo>
                  <a:pt x="8407409" y="4792642"/>
                </a:lnTo>
                <a:lnTo>
                  <a:pt x="8407081" y="4792767"/>
                </a:lnTo>
                <a:lnTo>
                  <a:pt x="8406752" y="4792975"/>
                </a:lnTo>
                <a:lnTo>
                  <a:pt x="8406465" y="4793182"/>
                </a:lnTo>
                <a:lnTo>
                  <a:pt x="8406218" y="4793390"/>
                </a:lnTo>
                <a:lnTo>
                  <a:pt x="8405972" y="4793680"/>
                </a:lnTo>
                <a:lnTo>
                  <a:pt x="8405726" y="4794013"/>
                </a:lnTo>
                <a:lnTo>
                  <a:pt x="8405520" y="4794345"/>
                </a:lnTo>
                <a:lnTo>
                  <a:pt x="8405356" y="4794718"/>
                </a:lnTo>
                <a:lnTo>
                  <a:pt x="8405233" y="4795175"/>
                </a:lnTo>
                <a:lnTo>
                  <a:pt x="8405151" y="4795632"/>
                </a:lnTo>
                <a:lnTo>
                  <a:pt x="8405068" y="4796130"/>
                </a:lnTo>
                <a:lnTo>
                  <a:pt x="8404658" y="4799493"/>
                </a:lnTo>
                <a:lnTo>
                  <a:pt x="8404247" y="4802648"/>
                </a:lnTo>
                <a:lnTo>
                  <a:pt x="8403836" y="4805679"/>
                </a:lnTo>
                <a:lnTo>
                  <a:pt x="8403344" y="4808503"/>
                </a:lnTo>
                <a:lnTo>
                  <a:pt x="8402851" y="4811201"/>
                </a:lnTo>
                <a:lnTo>
                  <a:pt x="8402358" y="4813734"/>
                </a:lnTo>
                <a:lnTo>
                  <a:pt x="8401824" y="4816101"/>
                </a:lnTo>
                <a:lnTo>
                  <a:pt x="8401249" y="4818343"/>
                </a:lnTo>
                <a:lnTo>
                  <a:pt x="8400674" y="4820419"/>
                </a:lnTo>
                <a:lnTo>
                  <a:pt x="8400058" y="4822370"/>
                </a:lnTo>
                <a:lnTo>
                  <a:pt x="8399483" y="4824197"/>
                </a:lnTo>
                <a:lnTo>
                  <a:pt x="8398785" y="4825858"/>
                </a:lnTo>
                <a:lnTo>
                  <a:pt x="8398128" y="4827435"/>
                </a:lnTo>
                <a:lnTo>
                  <a:pt x="8397471" y="4828847"/>
                </a:lnTo>
                <a:lnTo>
                  <a:pt x="8396732" y="4830175"/>
                </a:lnTo>
                <a:lnTo>
                  <a:pt x="8395992" y="4831380"/>
                </a:lnTo>
                <a:lnTo>
                  <a:pt x="8395253" y="4832501"/>
                </a:lnTo>
                <a:lnTo>
                  <a:pt x="8394432" y="4833497"/>
                </a:lnTo>
                <a:lnTo>
                  <a:pt x="8393652" y="4834410"/>
                </a:lnTo>
                <a:lnTo>
                  <a:pt x="8392830" y="4835199"/>
                </a:lnTo>
                <a:lnTo>
                  <a:pt x="8391968" y="4835905"/>
                </a:lnTo>
                <a:lnTo>
                  <a:pt x="8391105" y="4836569"/>
                </a:lnTo>
                <a:lnTo>
                  <a:pt x="8390202" y="4837109"/>
                </a:lnTo>
                <a:lnTo>
                  <a:pt x="8389298" y="4837566"/>
                </a:lnTo>
                <a:lnTo>
                  <a:pt x="8388395" y="4837981"/>
                </a:lnTo>
                <a:lnTo>
                  <a:pt x="8387410" y="4838313"/>
                </a:lnTo>
                <a:lnTo>
                  <a:pt x="8386424" y="4838562"/>
                </a:lnTo>
                <a:lnTo>
                  <a:pt x="8385397" y="4838811"/>
                </a:lnTo>
                <a:lnTo>
                  <a:pt x="8384412" y="4838936"/>
                </a:lnTo>
                <a:lnTo>
                  <a:pt x="8383344" y="4839061"/>
                </a:lnTo>
                <a:lnTo>
                  <a:pt x="8382276" y="4839102"/>
                </a:lnTo>
                <a:lnTo>
                  <a:pt x="8381167" y="4839144"/>
                </a:lnTo>
                <a:lnTo>
                  <a:pt x="8313898" y="4839144"/>
                </a:lnTo>
                <a:lnTo>
                  <a:pt x="8313898" y="4639521"/>
                </a:lnTo>
                <a:lnTo>
                  <a:pt x="8314186" y="4639479"/>
                </a:lnTo>
                <a:lnTo>
                  <a:pt x="8315089" y="4639354"/>
                </a:lnTo>
                <a:lnTo>
                  <a:pt x="8316403" y="4639147"/>
                </a:lnTo>
                <a:lnTo>
                  <a:pt x="8318210" y="4638898"/>
                </a:lnTo>
                <a:lnTo>
                  <a:pt x="8320305" y="4638607"/>
                </a:lnTo>
                <a:lnTo>
                  <a:pt x="8322687" y="4638275"/>
                </a:lnTo>
                <a:lnTo>
                  <a:pt x="8325274" y="4637901"/>
                </a:lnTo>
                <a:lnTo>
                  <a:pt x="8327985" y="4637528"/>
                </a:lnTo>
                <a:lnTo>
                  <a:pt x="8330736" y="4637154"/>
                </a:lnTo>
                <a:lnTo>
                  <a:pt x="8333447" y="4636739"/>
                </a:lnTo>
                <a:lnTo>
                  <a:pt x="8336075" y="4636365"/>
                </a:lnTo>
                <a:lnTo>
                  <a:pt x="8338498" y="4636033"/>
                </a:lnTo>
                <a:lnTo>
                  <a:pt x="8340716" y="4635701"/>
                </a:lnTo>
                <a:lnTo>
                  <a:pt x="8342605" y="4635452"/>
                </a:lnTo>
                <a:lnTo>
                  <a:pt x="8344124" y="4635244"/>
                </a:lnTo>
                <a:lnTo>
                  <a:pt x="8345151" y="4635078"/>
                </a:lnTo>
                <a:lnTo>
                  <a:pt x="8345808" y="4634953"/>
                </a:lnTo>
                <a:lnTo>
                  <a:pt x="8346342" y="4634787"/>
                </a:lnTo>
                <a:lnTo>
                  <a:pt x="8346835" y="4634580"/>
                </a:lnTo>
                <a:lnTo>
                  <a:pt x="8347245" y="4634372"/>
                </a:lnTo>
                <a:lnTo>
                  <a:pt x="8347656" y="4634123"/>
                </a:lnTo>
                <a:lnTo>
                  <a:pt x="8348026" y="4633874"/>
                </a:lnTo>
                <a:lnTo>
                  <a:pt x="8348313" y="4633583"/>
                </a:lnTo>
                <a:lnTo>
                  <a:pt x="8348560" y="4633251"/>
                </a:lnTo>
                <a:lnTo>
                  <a:pt x="8348724" y="4632919"/>
                </a:lnTo>
                <a:lnTo>
                  <a:pt x="8348888" y="4632587"/>
                </a:lnTo>
                <a:lnTo>
                  <a:pt x="8349052" y="4632172"/>
                </a:lnTo>
                <a:lnTo>
                  <a:pt x="8349134" y="4631798"/>
                </a:lnTo>
                <a:lnTo>
                  <a:pt x="8349217" y="4631383"/>
                </a:lnTo>
                <a:lnTo>
                  <a:pt x="8349258" y="4630926"/>
                </a:lnTo>
                <a:lnTo>
                  <a:pt x="8349258" y="4630511"/>
                </a:lnTo>
                <a:lnTo>
                  <a:pt x="8349299" y="4630013"/>
                </a:lnTo>
                <a:lnTo>
                  <a:pt x="8349299" y="4622456"/>
                </a:lnTo>
                <a:close/>
                <a:moveTo>
                  <a:pt x="7948892" y="4620408"/>
                </a:moveTo>
                <a:lnTo>
                  <a:pt x="7939431" y="4620533"/>
                </a:lnTo>
                <a:lnTo>
                  <a:pt x="7930377" y="4620949"/>
                </a:lnTo>
                <a:lnTo>
                  <a:pt x="7921691" y="4621655"/>
                </a:lnTo>
                <a:lnTo>
                  <a:pt x="7913331" y="4622653"/>
                </a:lnTo>
                <a:lnTo>
                  <a:pt x="7905337" y="4623900"/>
                </a:lnTo>
                <a:lnTo>
                  <a:pt x="7897671" y="4625438"/>
                </a:lnTo>
                <a:lnTo>
                  <a:pt x="7890330" y="4627225"/>
                </a:lnTo>
                <a:lnTo>
                  <a:pt x="7883316" y="4629221"/>
                </a:lnTo>
                <a:lnTo>
                  <a:pt x="7876668" y="4631507"/>
                </a:lnTo>
                <a:lnTo>
                  <a:pt x="7870306" y="4634042"/>
                </a:lnTo>
                <a:lnTo>
                  <a:pt x="7864271" y="4636786"/>
                </a:lnTo>
                <a:lnTo>
                  <a:pt x="7858561" y="4639737"/>
                </a:lnTo>
                <a:lnTo>
                  <a:pt x="7853178" y="4642979"/>
                </a:lnTo>
                <a:lnTo>
                  <a:pt x="7848081" y="4646388"/>
                </a:lnTo>
                <a:lnTo>
                  <a:pt x="7843309" y="4650046"/>
                </a:lnTo>
                <a:lnTo>
                  <a:pt x="7838823" y="4653870"/>
                </a:lnTo>
                <a:lnTo>
                  <a:pt x="7834664" y="4657944"/>
                </a:lnTo>
                <a:lnTo>
                  <a:pt x="7830789" y="4662183"/>
                </a:lnTo>
                <a:lnTo>
                  <a:pt x="7827201" y="4666631"/>
                </a:lnTo>
                <a:lnTo>
                  <a:pt x="7823897" y="4671245"/>
                </a:lnTo>
                <a:lnTo>
                  <a:pt x="7820880" y="4676025"/>
                </a:lnTo>
                <a:lnTo>
                  <a:pt x="7818147" y="4681013"/>
                </a:lnTo>
                <a:lnTo>
                  <a:pt x="7815660" y="4686168"/>
                </a:lnTo>
                <a:lnTo>
                  <a:pt x="7813498" y="4691488"/>
                </a:lnTo>
                <a:lnTo>
                  <a:pt x="7811622" y="4696934"/>
                </a:lnTo>
                <a:lnTo>
                  <a:pt x="7809950" y="4702545"/>
                </a:lnTo>
                <a:lnTo>
                  <a:pt x="7808564" y="4708323"/>
                </a:lnTo>
                <a:lnTo>
                  <a:pt x="7807463" y="4714267"/>
                </a:lnTo>
                <a:lnTo>
                  <a:pt x="7806565" y="4720336"/>
                </a:lnTo>
                <a:lnTo>
                  <a:pt x="7805954" y="4726488"/>
                </a:lnTo>
                <a:lnTo>
                  <a:pt x="7805587" y="4732806"/>
                </a:lnTo>
                <a:lnTo>
                  <a:pt x="7805464" y="4739208"/>
                </a:lnTo>
                <a:lnTo>
                  <a:pt x="7805587" y="4745027"/>
                </a:lnTo>
                <a:lnTo>
                  <a:pt x="7805913" y="4750805"/>
                </a:lnTo>
                <a:lnTo>
                  <a:pt x="7806484" y="4756541"/>
                </a:lnTo>
                <a:lnTo>
                  <a:pt x="7807299" y="4762236"/>
                </a:lnTo>
                <a:lnTo>
                  <a:pt x="7808319" y="4767806"/>
                </a:lnTo>
                <a:lnTo>
                  <a:pt x="7809624" y="4773334"/>
                </a:lnTo>
                <a:lnTo>
                  <a:pt x="7811133" y="4778780"/>
                </a:lnTo>
                <a:lnTo>
                  <a:pt x="7812968" y="4784100"/>
                </a:lnTo>
                <a:lnTo>
                  <a:pt x="7815007" y="4789296"/>
                </a:lnTo>
                <a:lnTo>
                  <a:pt x="7817332" y="4794409"/>
                </a:lnTo>
                <a:lnTo>
                  <a:pt x="7819942" y="4799355"/>
                </a:lnTo>
                <a:lnTo>
                  <a:pt x="7822878" y="4804177"/>
                </a:lnTo>
                <a:lnTo>
                  <a:pt x="7826018" y="4808874"/>
                </a:lnTo>
                <a:lnTo>
                  <a:pt x="7829525" y="4813405"/>
                </a:lnTo>
                <a:lnTo>
                  <a:pt x="7833236" y="4817770"/>
                </a:lnTo>
                <a:lnTo>
                  <a:pt x="7837314" y="4821968"/>
                </a:lnTo>
                <a:lnTo>
                  <a:pt x="7841678" y="4826000"/>
                </a:lnTo>
                <a:lnTo>
                  <a:pt x="7846368" y="4829824"/>
                </a:lnTo>
                <a:lnTo>
                  <a:pt x="7851425" y="4833441"/>
                </a:lnTo>
                <a:lnTo>
                  <a:pt x="7856726" y="4836849"/>
                </a:lnTo>
                <a:lnTo>
                  <a:pt x="7862395" y="4840008"/>
                </a:lnTo>
                <a:lnTo>
                  <a:pt x="7868390" y="4843001"/>
                </a:lnTo>
                <a:lnTo>
                  <a:pt x="7874752" y="4845703"/>
                </a:lnTo>
                <a:lnTo>
                  <a:pt x="7881440" y="4848197"/>
                </a:lnTo>
                <a:lnTo>
                  <a:pt x="7888495" y="4850400"/>
                </a:lnTo>
                <a:lnTo>
                  <a:pt x="7895917" y="4852354"/>
                </a:lnTo>
                <a:lnTo>
                  <a:pt x="7903665" y="4854016"/>
                </a:lnTo>
                <a:lnTo>
                  <a:pt x="7911822" y="4855430"/>
                </a:lnTo>
                <a:lnTo>
                  <a:pt x="7920345" y="4856510"/>
                </a:lnTo>
                <a:lnTo>
                  <a:pt x="7929276" y="4857300"/>
                </a:lnTo>
                <a:lnTo>
                  <a:pt x="7938533" y="4857799"/>
                </a:lnTo>
                <a:lnTo>
                  <a:pt x="7948199" y="4857965"/>
                </a:lnTo>
                <a:lnTo>
                  <a:pt x="7951828" y="4857924"/>
                </a:lnTo>
                <a:lnTo>
                  <a:pt x="7955335" y="4857841"/>
                </a:lnTo>
                <a:lnTo>
                  <a:pt x="7958802" y="4857716"/>
                </a:lnTo>
                <a:lnTo>
                  <a:pt x="7962227" y="4857508"/>
                </a:lnTo>
                <a:lnTo>
                  <a:pt x="7965531" y="4857259"/>
                </a:lnTo>
                <a:lnTo>
                  <a:pt x="7968752" y="4857009"/>
                </a:lnTo>
                <a:lnTo>
                  <a:pt x="7971933" y="4856677"/>
                </a:lnTo>
                <a:lnTo>
                  <a:pt x="7974992" y="4856344"/>
                </a:lnTo>
                <a:lnTo>
                  <a:pt x="7978010" y="4855928"/>
                </a:lnTo>
                <a:lnTo>
                  <a:pt x="7980905" y="4855554"/>
                </a:lnTo>
                <a:lnTo>
                  <a:pt x="7983719" y="4855097"/>
                </a:lnTo>
                <a:lnTo>
                  <a:pt x="7986411" y="4854640"/>
                </a:lnTo>
                <a:lnTo>
                  <a:pt x="7989061" y="4854183"/>
                </a:lnTo>
                <a:lnTo>
                  <a:pt x="7991549" y="4853725"/>
                </a:lnTo>
                <a:lnTo>
                  <a:pt x="7993955" y="4853227"/>
                </a:lnTo>
                <a:lnTo>
                  <a:pt x="7996239" y="4852728"/>
                </a:lnTo>
                <a:lnTo>
                  <a:pt x="8000521" y="4851772"/>
                </a:lnTo>
                <a:lnTo>
                  <a:pt x="8004314" y="4850816"/>
                </a:lnTo>
                <a:lnTo>
                  <a:pt x="8007535" y="4849943"/>
                </a:lnTo>
                <a:lnTo>
                  <a:pt x="8010268" y="4849153"/>
                </a:lnTo>
                <a:lnTo>
                  <a:pt x="8012429" y="4848488"/>
                </a:lnTo>
                <a:lnTo>
                  <a:pt x="8014019" y="4847948"/>
                </a:lnTo>
                <a:lnTo>
                  <a:pt x="8014998" y="4847615"/>
                </a:lnTo>
                <a:lnTo>
                  <a:pt x="8015284" y="4847490"/>
                </a:lnTo>
                <a:lnTo>
                  <a:pt x="8015365" y="4834230"/>
                </a:lnTo>
                <a:lnTo>
                  <a:pt x="8015284" y="4833773"/>
                </a:lnTo>
                <a:lnTo>
                  <a:pt x="8015243" y="4833357"/>
                </a:lnTo>
                <a:lnTo>
                  <a:pt x="8015161" y="4832983"/>
                </a:lnTo>
                <a:lnTo>
                  <a:pt x="8015039" y="4832651"/>
                </a:lnTo>
                <a:lnTo>
                  <a:pt x="8014876" y="4832401"/>
                </a:lnTo>
                <a:lnTo>
                  <a:pt x="8014713" y="4832152"/>
                </a:lnTo>
                <a:lnTo>
                  <a:pt x="8014509" y="4831944"/>
                </a:lnTo>
                <a:lnTo>
                  <a:pt x="8014264" y="4831819"/>
                </a:lnTo>
                <a:lnTo>
                  <a:pt x="8014019" y="4831695"/>
                </a:lnTo>
                <a:lnTo>
                  <a:pt x="8013734" y="4831612"/>
                </a:lnTo>
                <a:lnTo>
                  <a:pt x="8013408" y="4831570"/>
                </a:lnTo>
                <a:lnTo>
                  <a:pt x="8013041" y="4831570"/>
                </a:lnTo>
                <a:lnTo>
                  <a:pt x="8012714" y="4831653"/>
                </a:lnTo>
                <a:lnTo>
                  <a:pt x="8012347" y="4831736"/>
                </a:lnTo>
                <a:lnTo>
                  <a:pt x="8011940" y="4831861"/>
                </a:lnTo>
                <a:lnTo>
                  <a:pt x="8011573" y="4831986"/>
                </a:lnTo>
                <a:lnTo>
                  <a:pt x="8009819" y="4832734"/>
                </a:lnTo>
                <a:lnTo>
                  <a:pt x="8007780" y="4833482"/>
                </a:lnTo>
                <a:lnTo>
                  <a:pt x="8005496" y="4834272"/>
                </a:lnTo>
                <a:lnTo>
                  <a:pt x="8002968" y="4835103"/>
                </a:lnTo>
                <a:lnTo>
                  <a:pt x="8001540" y="4835477"/>
                </a:lnTo>
                <a:lnTo>
                  <a:pt x="8000113" y="4835893"/>
                </a:lnTo>
                <a:lnTo>
                  <a:pt x="7998563" y="4836267"/>
                </a:lnTo>
                <a:lnTo>
                  <a:pt x="7996973" y="4836683"/>
                </a:lnTo>
                <a:lnTo>
                  <a:pt x="7995301" y="4837057"/>
                </a:lnTo>
                <a:lnTo>
                  <a:pt x="7993588" y="4837431"/>
                </a:lnTo>
                <a:lnTo>
                  <a:pt x="7991753" y="4837805"/>
                </a:lnTo>
                <a:lnTo>
                  <a:pt x="7989836" y="4838179"/>
                </a:lnTo>
                <a:lnTo>
                  <a:pt x="7987879" y="4838512"/>
                </a:lnTo>
                <a:lnTo>
                  <a:pt x="7985840" y="4838844"/>
                </a:lnTo>
                <a:lnTo>
                  <a:pt x="7983719" y="4839177"/>
                </a:lnTo>
                <a:lnTo>
                  <a:pt x="7981517" y="4839509"/>
                </a:lnTo>
                <a:lnTo>
                  <a:pt x="7979274" y="4839800"/>
                </a:lnTo>
                <a:lnTo>
                  <a:pt x="7976909" y="4840050"/>
                </a:lnTo>
                <a:lnTo>
                  <a:pt x="7974502" y="4840299"/>
                </a:lnTo>
                <a:lnTo>
                  <a:pt x="7972015" y="4840549"/>
                </a:lnTo>
                <a:lnTo>
                  <a:pt x="7969446" y="4840756"/>
                </a:lnTo>
                <a:lnTo>
                  <a:pt x="7966795" y="4840964"/>
                </a:lnTo>
                <a:lnTo>
                  <a:pt x="7964022" y="4841130"/>
                </a:lnTo>
                <a:lnTo>
                  <a:pt x="7961249" y="4841255"/>
                </a:lnTo>
                <a:lnTo>
                  <a:pt x="7958353" y="4841380"/>
                </a:lnTo>
                <a:lnTo>
                  <a:pt x="7955335" y="4841421"/>
                </a:lnTo>
                <a:lnTo>
                  <a:pt x="7952317" y="4841505"/>
                </a:lnTo>
                <a:lnTo>
                  <a:pt x="7949177" y="4841505"/>
                </a:lnTo>
                <a:lnTo>
                  <a:pt x="7946241" y="4841463"/>
                </a:lnTo>
                <a:lnTo>
                  <a:pt x="7943386" y="4841338"/>
                </a:lnTo>
                <a:lnTo>
                  <a:pt x="7940695" y="4841172"/>
                </a:lnTo>
                <a:lnTo>
                  <a:pt x="7938085" y="4840923"/>
                </a:lnTo>
                <a:lnTo>
                  <a:pt x="7935516" y="4840590"/>
                </a:lnTo>
                <a:lnTo>
                  <a:pt x="7933110" y="4840216"/>
                </a:lnTo>
                <a:lnTo>
                  <a:pt x="7930785" y="4839759"/>
                </a:lnTo>
                <a:lnTo>
                  <a:pt x="7928583" y="4839218"/>
                </a:lnTo>
                <a:lnTo>
                  <a:pt x="7926462" y="4838678"/>
                </a:lnTo>
                <a:lnTo>
                  <a:pt x="7924423" y="4838013"/>
                </a:lnTo>
                <a:lnTo>
                  <a:pt x="7922506" y="4837348"/>
                </a:lnTo>
                <a:lnTo>
                  <a:pt x="7920630" y="4836600"/>
                </a:lnTo>
                <a:lnTo>
                  <a:pt x="7918836" y="4835810"/>
                </a:lnTo>
                <a:lnTo>
                  <a:pt x="7917164" y="4834937"/>
                </a:lnTo>
                <a:lnTo>
                  <a:pt x="7915533" y="4834064"/>
                </a:lnTo>
                <a:lnTo>
                  <a:pt x="7914065" y="4833108"/>
                </a:lnTo>
                <a:lnTo>
                  <a:pt x="7912597" y="4832110"/>
                </a:lnTo>
                <a:lnTo>
                  <a:pt x="7911251" y="4831071"/>
                </a:lnTo>
                <a:lnTo>
                  <a:pt x="7909946" y="4830032"/>
                </a:lnTo>
                <a:lnTo>
                  <a:pt x="7908682" y="4828910"/>
                </a:lnTo>
                <a:lnTo>
                  <a:pt x="7907540" y="4827746"/>
                </a:lnTo>
                <a:lnTo>
                  <a:pt x="7906439" y="4826582"/>
                </a:lnTo>
                <a:lnTo>
                  <a:pt x="7905460" y="4825376"/>
                </a:lnTo>
                <a:lnTo>
                  <a:pt x="7904481" y="4824129"/>
                </a:lnTo>
                <a:lnTo>
                  <a:pt x="7903584" y="4822841"/>
                </a:lnTo>
                <a:lnTo>
                  <a:pt x="7902768" y="4821552"/>
                </a:lnTo>
                <a:lnTo>
                  <a:pt x="7901953" y="4820222"/>
                </a:lnTo>
                <a:lnTo>
                  <a:pt x="7901259" y="4818892"/>
                </a:lnTo>
                <a:lnTo>
                  <a:pt x="7900607" y="4817520"/>
                </a:lnTo>
                <a:lnTo>
                  <a:pt x="7899954" y="4816107"/>
                </a:lnTo>
                <a:lnTo>
                  <a:pt x="7899383" y="4814735"/>
                </a:lnTo>
                <a:lnTo>
                  <a:pt x="7898853" y="4813280"/>
                </a:lnTo>
                <a:lnTo>
                  <a:pt x="7898405" y="4811909"/>
                </a:lnTo>
                <a:lnTo>
                  <a:pt x="7897956" y="4810454"/>
                </a:lnTo>
                <a:lnTo>
                  <a:pt x="7897508" y="4808916"/>
                </a:lnTo>
                <a:lnTo>
                  <a:pt x="7897100" y="4807253"/>
                </a:lnTo>
                <a:lnTo>
                  <a:pt x="7896692" y="4805549"/>
                </a:lnTo>
                <a:lnTo>
                  <a:pt x="7896325" y="4803762"/>
                </a:lnTo>
                <a:lnTo>
                  <a:pt x="7895958" y="4801891"/>
                </a:lnTo>
                <a:lnTo>
                  <a:pt x="7895550" y="4799937"/>
                </a:lnTo>
                <a:lnTo>
                  <a:pt x="7895224" y="4797942"/>
                </a:lnTo>
                <a:lnTo>
                  <a:pt x="7894898" y="4795905"/>
                </a:lnTo>
                <a:lnTo>
                  <a:pt x="7894612" y="4793744"/>
                </a:lnTo>
                <a:lnTo>
                  <a:pt x="7894327" y="4791582"/>
                </a:lnTo>
                <a:lnTo>
                  <a:pt x="7893796" y="4787051"/>
                </a:lnTo>
                <a:lnTo>
                  <a:pt x="7893307" y="4782313"/>
                </a:lnTo>
                <a:lnTo>
                  <a:pt x="7892858" y="4777408"/>
                </a:lnTo>
                <a:lnTo>
                  <a:pt x="7892532" y="4772337"/>
                </a:lnTo>
                <a:lnTo>
                  <a:pt x="7892247" y="4767141"/>
                </a:lnTo>
                <a:lnTo>
                  <a:pt x="7892002" y="4761862"/>
                </a:lnTo>
                <a:lnTo>
                  <a:pt x="7891798" y="4756500"/>
                </a:lnTo>
                <a:lnTo>
                  <a:pt x="7891676" y="4751054"/>
                </a:lnTo>
                <a:lnTo>
                  <a:pt x="7891594" y="4745609"/>
                </a:lnTo>
                <a:lnTo>
                  <a:pt x="7891594" y="4740164"/>
                </a:lnTo>
                <a:lnTo>
                  <a:pt x="7891594" y="4734718"/>
                </a:lnTo>
                <a:lnTo>
                  <a:pt x="7891676" y="4729315"/>
                </a:lnTo>
                <a:lnTo>
                  <a:pt x="7891798" y="4723952"/>
                </a:lnTo>
                <a:lnTo>
                  <a:pt x="7892002" y="4718715"/>
                </a:lnTo>
                <a:lnTo>
                  <a:pt x="7892206" y="4713602"/>
                </a:lnTo>
                <a:lnTo>
                  <a:pt x="7892491" y="4708531"/>
                </a:lnTo>
                <a:lnTo>
                  <a:pt x="7892818" y="4703626"/>
                </a:lnTo>
                <a:lnTo>
                  <a:pt x="7893185" y="4698887"/>
                </a:lnTo>
                <a:lnTo>
                  <a:pt x="7893633" y="4694356"/>
                </a:lnTo>
                <a:lnTo>
                  <a:pt x="7894082" y="4689992"/>
                </a:lnTo>
                <a:lnTo>
                  <a:pt x="7894612" y="4685835"/>
                </a:lnTo>
                <a:lnTo>
                  <a:pt x="7895142" y="4681886"/>
                </a:lnTo>
                <a:lnTo>
                  <a:pt x="7895468" y="4680016"/>
                </a:lnTo>
                <a:lnTo>
                  <a:pt x="7895795" y="4678228"/>
                </a:lnTo>
                <a:lnTo>
                  <a:pt x="7896121" y="4676483"/>
                </a:lnTo>
                <a:lnTo>
                  <a:pt x="7896447" y="4674820"/>
                </a:lnTo>
                <a:lnTo>
                  <a:pt x="7896773" y="4673199"/>
                </a:lnTo>
                <a:lnTo>
                  <a:pt x="7897140" y="4671661"/>
                </a:lnTo>
                <a:lnTo>
                  <a:pt x="7897508" y="4670206"/>
                </a:lnTo>
                <a:lnTo>
                  <a:pt x="7897915" y="4668834"/>
                </a:lnTo>
                <a:lnTo>
                  <a:pt x="7898527" y="4666714"/>
                </a:lnTo>
                <a:lnTo>
                  <a:pt x="7899180" y="4664677"/>
                </a:lnTo>
                <a:lnTo>
                  <a:pt x="7899873" y="4662682"/>
                </a:lnTo>
                <a:lnTo>
                  <a:pt x="7900648" y="4660812"/>
                </a:lnTo>
                <a:lnTo>
                  <a:pt x="7901382" y="4658983"/>
                </a:lnTo>
                <a:lnTo>
                  <a:pt x="7902197" y="4657237"/>
                </a:lnTo>
                <a:lnTo>
                  <a:pt x="7903054" y="4655574"/>
                </a:lnTo>
                <a:lnTo>
                  <a:pt x="7903951" y="4653995"/>
                </a:lnTo>
                <a:lnTo>
                  <a:pt x="7904930" y="4652498"/>
                </a:lnTo>
                <a:lnTo>
                  <a:pt x="7905908" y="4651043"/>
                </a:lnTo>
                <a:lnTo>
                  <a:pt x="7907010" y="4649672"/>
                </a:lnTo>
                <a:lnTo>
                  <a:pt x="7908111" y="4648383"/>
                </a:lnTo>
                <a:lnTo>
                  <a:pt x="7909334" y="4647136"/>
                </a:lnTo>
                <a:lnTo>
                  <a:pt x="7910557" y="4645972"/>
                </a:lnTo>
                <a:lnTo>
                  <a:pt x="7911903" y="4644891"/>
                </a:lnTo>
                <a:lnTo>
                  <a:pt x="7913290" y="4643852"/>
                </a:lnTo>
                <a:lnTo>
                  <a:pt x="7914799" y="4642896"/>
                </a:lnTo>
                <a:lnTo>
                  <a:pt x="7916389" y="4642023"/>
                </a:lnTo>
                <a:lnTo>
                  <a:pt x="7918061" y="4641192"/>
                </a:lnTo>
                <a:lnTo>
                  <a:pt x="7919815" y="4640444"/>
                </a:lnTo>
                <a:lnTo>
                  <a:pt x="7921650" y="4639779"/>
                </a:lnTo>
                <a:lnTo>
                  <a:pt x="7923607" y="4639155"/>
                </a:lnTo>
                <a:lnTo>
                  <a:pt x="7925647" y="4638573"/>
                </a:lnTo>
                <a:lnTo>
                  <a:pt x="7927808" y="4638074"/>
                </a:lnTo>
                <a:lnTo>
                  <a:pt x="7930092" y="4637617"/>
                </a:lnTo>
                <a:lnTo>
                  <a:pt x="7932457" y="4637243"/>
                </a:lnTo>
                <a:lnTo>
                  <a:pt x="7934904" y="4636952"/>
                </a:lnTo>
                <a:lnTo>
                  <a:pt x="7937514" y="4636661"/>
                </a:lnTo>
                <a:lnTo>
                  <a:pt x="7940246" y="4636495"/>
                </a:lnTo>
                <a:lnTo>
                  <a:pt x="7943101" y="4636329"/>
                </a:lnTo>
                <a:lnTo>
                  <a:pt x="7946078" y="4636245"/>
                </a:lnTo>
                <a:lnTo>
                  <a:pt x="7949177" y="4636245"/>
                </a:lnTo>
                <a:lnTo>
                  <a:pt x="7953704" y="4636245"/>
                </a:lnTo>
                <a:lnTo>
                  <a:pt x="7957945" y="4636329"/>
                </a:lnTo>
                <a:lnTo>
                  <a:pt x="7961860" y="4636453"/>
                </a:lnTo>
                <a:lnTo>
                  <a:pt x="7965571" y="4636619"/>
                </a:lnTo>
                <a:lnTo>
                  <a:pt x="7969038" y="4636827"/>
                </a:lnTo>
                <a:lnTo>
                  <a:pt x="7972219" y="4637118"/>
                </a:lnTo>
                <a:lnTo>
                  <a:pt x="7975155" y="4637492"/>
                </a:lnTo>
                <a:lnTo>
                  <a:pt x="7977928" y="4637950"/>
                </a:lnTo>
                <a:lnTo>
                  <a:pt x="7980457" y="4638490"/>
                </a:lnTo>
                <a:lnTo>
                  <a:pt x="7982822" y="4639072"/>
                </a:lnTo>
                <a:lnTo>
                  <a:pt x="7984942" y="4639779"/>
                </a:lnTo>
                <a:lnTo>
                  <a:pt x="7986900" y="4640568"/>
                </a:lnTo>
                <a:lnTo>
                  <a:pt x="7988654" y="4641483"/>
                </a:lnTo>
                <a:lnTo>
                  <a:pt x="7990285" y="4642480"/>
                </a:lnTo>
                <a:lnTo>
                  <a:pt x="7991794" y="4643561"/>
                </a:lnTo>
                <a:lnTo>
                  <a:pt x="7993099" y="4644767"/>
                </a:lnTo>
                <a:lnTo>
                  <a:pt x="7994281" y="4646138"/>
                </a:lnTo>
                <a:lnTo>
                  <a:pt x="7995342" y="4647593"/>
                </a:lnTo>
                <a:lnTo>
                  <a:pt x="7996320" y="4649173"/>
                </a:lnTo>
                <a:lnTo>
                  <a:pt x="7997177" y="4650877"/>
                </a:lnTo>
                <a:lnTo>
                  <a:pt x="7997992" y="4652748"/>
                </a:lnTo>
                <a:lnTo>
                  <a:pt x="7998645" y="4654784"/>
                </a:lnTo>
                <a:lnTo>
                  <a:pt x="7999257" y="4656904"/>
                </a:lnTo>
                <a:lnTo>
                  <a:pt x="7999868" y="4659232"/>
                </a:lnTo>
                <a:lnTo>
                  <a:pt x="8000358" y="4661685"/>
                </a:lnTo>
                <a:lnTo>
                  <a:pt x="8000806" y="4664303"/>
                </a:lnTo>
                <a:lnTo>
                  <a:pt x="8001255" y="4667088"/>
                </a:lnTo>
                <a:lnTo>
                  <a:pt x="8001622" y="4670081"/>
                </a:lnTo>
                <a:lnTo>
                  <a:pt x="8002478" y="4676524"/>
                </a:lnTo>
                <a:lnTo>
                  <a:pt x="8003294" y="4683757"/>
                </a:lnTo>
                <a:lnTo>
                  <a:pt x="8003376" y="4684339"/>
                </a:lnTo>
                <a:lnTo>
                  <a:pt x="8003457" y="4684838"/>
                </a:lnTo>
                <a:lnTo>
                  <a:pt x="8003620" y="4685378"/>
                </a:lnTo>
                <a:lnTo>
                  <a:pt x="8003783" y="4685835"/>
                </a:lnTo>
                <a:lnTo>
                  <a:pt x="8003947" y="4686251"/>
                </a:lnTo>
                <a:lnTo>
                  <a:pt x="8004191" y="4686625"/>
                </a:lnTo>
                <a:lnTo>
                  <a:pt x="8004477" y="4686999"/>
                </a:lnTo>
                <a:lnTo>
                  <a:pt x="8004721" y="4687290"/>
                </a:lnTo>
                <a:lnTo>
                  <a:pt x="8005048" y="4687581"/>
                </a:lnTo>
                <a:lnTo>
                  <a:pt x="8005374" y="4687830"/>
                </a:lnTo>
                <a:lnTo>
                  <a:pt x="8005741" y="4688038"/>
                </a:lnTo>
                <a:lnTo>
                  <a:pt x="8006149" y="4688204"/>
                </a:lnTo>
                <a:lnTo>
                  <a:pt x="8006597" y="4688329"/>
                </a:lnTo>
                <a:lnTo>
                  <a:pt x="8007046" y="4688412"/>
                </a:lnTo>
                <a:lnTo>
                  <a:pt x="8007535" y="4688454"/>
                </a:lnTo>
                <a:lnTo>
                  <a:pt x="8008025" y="4688495"/>
                </a:lnTo>
                <a:lnTo>
                  <a:pt x="8016303" y="4688495"/>
                </a:lnTo>
                <a:lnTo>
                  <a:pt x="8016303" y="4630842"/>
                </a:lnTo>
                <a:lnTo>
                  <a:pt x="8012878" y="4629802"/>
                </a:lnTo>
                <a:lnTo>
                  <a:pt x="8009289" y="4628763"/>
                </a:lnTo>
                <a:lnTo>
                  <a:pt x="8005496" y="4627766"/>
                </a:lnTo>
                <a:lnTo>
                  <a:pt x="8001581" y="4626810"/>
                </a:lnTo>
                <a:lnTo>
                  <a:pt x="7997503" y="4625895"/>
                </a:lnTo>
                <a:lnTo>
                  <a:pt x="7993384" y="4625022"/>
                </a:lnTo>
                <a:lnTo>
                  <a:pt x="7989102" y="4624232"/>
                </a:lnTo>
                <a:lnTo>
                  <a:pt x="7984739" y="4623484"/>
                </a:lnTo>
                <a:lnTo>
                  <a:pt x="7980293" y="4622819"/>
                </a:lnTo>
                <a:lnTo>
                  <a:pt x="7975848" y="4622196"/>
                </a:lnTo>
                <a:lnTo>
                  <a:pt x="7973565" y="4621905"/>
                </a:lnTo>
                <a:lnTo>
                  <a:pt x="7971322" y="4621655"/>
                </a:lnTo>
                <a:lnTo>
                  <a:pt x="7969079" y="4621447"/>
                </a:lnTo>
                <a:lnTo>
                  <a:pt x="7966795" y="4621240"/>
                </a:lnTo>
                <a:lnTo>
                  <a:pt x="7964552" y="4621032"/>
                </a:lnTo>
                <a:lnTo>
                  <a:pt x="7962268" y="4620865"/>
                </a:lnTo>
                <a:lnTo>
                  <a:pt x="7960025" y="4620741"/>
                </a:lnTo>
                <a:lnTo>
                  <a:pt x="7957782" y="4620616"/>
                </a:lnTo>
                <a:lnTo>
                  <a:pt x="7955539" y="4620491"/>
                </a:lnTo>
                <a:lnTo>
                  <a:pt x="7953255" y="4620450"/>
                </a:lnTo>
                <a:lnTo>
                  <a:pt x="7951094" y="4620408"/>
                </a:lnTo>
                <a:close/>
                <a:moveTo>
                  <a:pt x="8173552" y="4515965"/>
                </a:moveTo>
                <a:lnTo>
                  <a:pt x="8167979" y="4516049"/>
                </a:lnTo>
                <a:lnTo>
                  <a:pt x="8162489" y="4516299"/>
                </a:lnTo>
                <a:lnTo>
                  <a:pt x="8157121" y="4516759"/>
                </a:lnTo>
                <a:lnTo>
                  <a:pt x="8151835" y="4517386"/>
                </a:lnTo>
                <a:lnTo>
                  <a:pt x="8146672" y="4518137"/>
                </a:lnTo>
                <a:lnTo>
                  <a:pt x="8141673" y="4519140"/>
                </a:lnTo>
                <a:lnTo>
                  <a:pt x="8136756" y="4520268"/>
                </a:lnTo>
                <a:lnTo>
                  <a:pt x="8132003" y="4521605"/>
                </a:lnTo>
                <a:lnTo>
                  <a:pt x="8127291" y="4523150"/>
                </a:lnTo>
                <a:lnTo>
                  <a:pt x="8122825" y="4524863"/>
                </a:lnTo>
                <a:lnTo>
                  <a:pt x="8118440" y="4526743"/>
                </a:lnTo>
                <a:lnTo>
                  <a:pt x="8114261" y="4528831"/>
                </a:lnTo>
                <a:lnTo>
                  <a:pt x="8110204" y="4531129"/>
                </a:lnTo>
                <a:lnTo>
                  <a:pt x="8106312" y="4533594"/>
                </a:lnTo>
                <a:lnTo>
                  <a:pt x="8102583" y="4536309"/>
                </a:lnTo>
                <a:lnTo>
                  <a:pt x="8099059" y="4539149"/>
                </a:lnTo>
                <a:lnTo>
                  <a:pt x="8095658" y="4542241"/>
                </a:lnTo>
                <a:lnTo>
                  <a:pt x="8092503" y="4545541"/>
                </a:lnTo>
                <a:lnTo>
                  <a:pt x="8089471" y="4549008"/>
                </a:lnTo>
                <a:lnTo>
                  <a:pt x="8086644" y="4552684"/>
                </a:lnTo>
                <a:lnTo>
                  <a:pt x="8084021" y="4556569"/>
                </a:lnTo>
                <a:lnTo>
                  <a:pt x="8081604" y="4560705"/>
                </a:lnTo>
                <a:lnTo>
                  <a:pt x="8079391" y="4565007"/>
                </a:lnTo>
                <a:lnTo>
                  <a:pt x="8077383" y="4569519"/>
                </a:lnTo>
                <a:lnTo>
                  <a:pt x="8075580" y="4574281"/>
                </a:lnTo>
                <a:lnTo>
                  <a:pt x="8074064" y="4579252"/>
                </a:lnTo>
                <a:lnTo>
                  <a:pt x="8072712" y="4584432"/>
                </a:lnTo>
                <a:lnTo>
                  <a:pt x="8071606" y="4589821"/>
                </a:lnTo>
                <a:lnTo>
                  <a:pt x="8070745" y="4595460"/>
                </a:lnTo>
                <a:lnTo>
                  <a:pt x="8070131" y="4601308"/>
                </a:lnTo>
                <a:lnTo>
                  <a:pt x="8069762" y="4607365"/>
                </a:lnTo>
                <a:lnTo>
                  <a:pt x="8069639" y="4613673"/>
                </a:lnTo>
                <a:lnTo>
                  <a:pt x="8069639" y="4621025"/>
                </a:lnTo>
                <a:lnTo>
                  <a:pt x="8032679" y="4621025"/>
                </a:lnTo>
                <a:lnTo>
                  <a:pt x="8032679" y="4628336"/>
                </a:lnTo>
                <a:lnTo>
                  <a:pt x="8032720" y="4628921"/>
                </a:lnTo>
                <a:lnTo>
                  <a:pt x="8032761" y="4629464"/>
                </a:lnTo>
                <a:lnTo>
                  <a:pt x="8032884" y="4629965"/>
                </a:lnTo>
                <a:lnTo>
                  <a:pt x="8033048" y="4630466"/>
                </a:lnTo>
                <a:lnTo>
                  <a:pt x="8033212" y="4630926"/>
                </a:lnTo>
                <a:lnTo>
                  <a:pt x="8033458" y="4631343"/>
                </a:lnTo>
                <a:lnTo>
                  <a:pt x="8033745" y="4631719"/>
                </a:lnTo>
                <a:lnTo>
                  <a:pt x="8034072" y="4632095"/>
                </a:lnTo>
                <a:lnTo>
                  <a:pt x="8034441" y="4632430"/>
                </a:lnTo>
                <a:lnTo>
                  <a:pt x="8034851" y="4632722"/>
                </a:lnTo>
                <a:lnTo>
                  <a:pt x="8035261" y="4632973"/>
                </a:lnTo>
                <a:lnTo>
                  <a:pt x="8035752" y="4633181"/>
                </a:lnTo>
                <a:lnTo>
                  <a:pt x="8036285" y="4633390"/>
                </a:lnTo>
                <a:lnTo>
                  <a:pt x="8036859" y="4633557"/>
                </a:lnTo>
                <a:lnTo>
                  <a:pt x="8037432" y="4633641"/>
                </a:lnTo>
                <a:lnTo>
                  <a:pt x="8038088" y="4633724"/>
                </a:lnTo>
                <a:lnTo>
                  <a:pt x="8039235" y="4633892"/>
                </a:lnTo>
                <a:lnTo>
                  <a:pt x="8040833" y="4634059"/>
                </a:lnTo>
                <a:lnTo>
                  <a:pt x="8042759" y="4634268"/>
                </a:lnTo>
                <a:lnTo>
                  <a:pt x="8045013" y="4634560"/>
                </a:lnTo>
                <a:lnTo>
                  <a:pt x="8047512" y="4634811"/>
                </a:lnTo>
                <a:lnTo>
                  <a:pt x="8050176" y="4635103"/>
                </a:lnTo>
                <a:lnTo>
                  <a:pt x="8052880" y="4635395"/>
                </a:lnTo>
                <a:lnTo>
                  <a:pt x="8055625" y="4635730"/>
                </a:lnTo>
                <a:lnTo>
                  <a:pt x="8058330" y="4636022"/>
                </a:lnTo>
                <a:lnTo>
                  <a:pt x="8060911" y="4636273"/>
                </a:lnTo>
                <a:lnTo>
                  <a:pt x="8063288" y="4636523"/>
                </a:lnTo>
                <a:lnTo>
                  <a:pt x="8065377" y="4636774"/>
                </a:lnTo>
                <a:lnTo>
                  <a:pt x="8067098" y="4636941"/>
                </a:lnTo>
                <a:lnTo>
                  <a:pt x="8068451" y="4637108"/>
                </a:lnTo>
                <a:lnTo>
                  <a:pt x="8069270" y="4637192"/>
                </a:lnTo>
                <a:lnTo>
                  <a:pt x="8069639" y="4637233"/>
                </a:lnTo>
                <a:lnTo>
                  <a:pt x="8069639" y="4838748"/>
                </a:lnTo>
                <a:lnTo>
                  <a:pt x="8069311" y="4838790"/>
                </a:lnTo>
                <a:lnTo>
                  <a:pt x="8068492" y="4838915"/>
                </a:lnTo>
                <a:lnTo>
                  <a:pt x="8067180" y="4839083"/>
                </a:lnTo>
                <a:lnTo>
                  <a:pt x="8065500" y="4839333"/>
                </a:lnTo>
                <a:lnTo>
                  <a:pt x="8063452" y="4839626"/>
                </a:lnTo>
                <a:lnTo>
                  <a:pt x="8061157" y="4840002"/>
                </a:lnTo>
                <a:lnTo>
                  <a:pt x="8058617" y="4840378"/>
                </a:lnTo>
                <a:lnTo>
                  <a:pt x="8055953" y="4840753"/>
                </a:lnTo>
                <a:lnTo>
                  <a:pt x="8053208" y="4841171"/>
                </a:lnTo>
                <a:lnTo>
                  <a:pt x="8050503" y="4841589"/>
                </a:lnTo>
                <a:lnTo>
                  <a:pt x="8047840" y="4841965"/>
                </a:lnTo>
                <a:lnTo>
                  <a:pt x="8045300" y="4842341"/>
                </a:lnTo>
                <a:lnTo>
                  <a:pt x="8042964" y="4842717"/>
                </a:lnTo>
                <a:lnTo>
                  <a:pt x="8040915" y="4843051"/>
                </a:lnTo>
                <a:lnTo>
                  <a:pt x="8039153" y="4843302"/>
                </a:lnTo>
                <a:lnTo>
                  <a:pt x="8037760" y="4843511"/>
                </a:lnTo>
                <a:lnTo>
                  <a:pt x="8037146" y="4843636"/>
                </a:lnTo>
                <a:lnTo>
                  <a:pt x="8036572" y="4843803"/>
                </a:lnTo>
                <a:lnTo>
                  <a:pt x="8035998" y="4844012"/>
                </a:lnTo>
                <a:lnTo>
                  <a:pt x="8035507" y="4844221"/>
                </a:lnTo>
                <a:lnTo>
                  <a:pt x="8035056" y="4844471"/>
                </a:lnTo>
                <a:lnTo>
                  <a:pt x="8034646" y="4844764"/>
                </a:lnTo>
                <a:lnTo>
                  <a:pt x="8034277" y="4845056"/>
                </a:lnTo>
                <a:lnTo>
                  <a:pt x="8033909" y="4845432"/>
                </a:lnTo>
                <a:lnTo>
                  <a:pt x="8033622" y="4845766"/>
                </a:lnTo>
                <a:lnTo>
                  <a:pt x="8033376" y="4846184"/>
                </a:lnTo>
                <a:lnTo>
                  <a:pt x="8033171" y="4846602"/>
                </a:lnTo>
                <a:lnTo>
                  <a:pt x="8032966" y="4847061"/>
                </a:lnTo>
                <a:lnTo>
                  <a:pt x="8032843" y="4847563"/>
                </a:lnTo>
                <a:lnTo>
                  <a:pt x="8032761" y="4848106"/>
                </a:lnTo>
                <a:lnTo>
                  <a:pt x="8032720" y="4848649"/>
                </a:lnTo>
                <a:lnTo>
                  <a:pt x="8032679" y="4849233"/>
                </a:lnTo>
                <a:lnTo>
                  <a:pt x="8032679" y="4855917"/>
                </a:lnTo>
                <a:lnTo>
                  <a:pt x="8174863" y="4855917"/>
                </a:lnTo>
                <a:lnTo>
                  <a:pt x="8174863" y="4849233"/>
                </a:lnTo>
                <a:lnTo>
                  <a:pt x="8174863" y="4848732"/>
                </a:lnTo>
                <a:lnTo>
                  <a:pt x="8174781" y="4848273"/>
                </a:lnTo>
                <a:lnTo>
                  <a:pt x="8174699" y="4847813"/>
                </a:lnTo>
                <a:lnTo>
                  <a:pt x="8174576" y="4847354"/>
                </a:lnTo>
                <a:lnTo>
                  <a:pt x="8174453" y="4846894"/>
                </a:lnTo>
                <a:lnTo>
                  <a:pt x="8174249" y="4846476"/>
                </a:lnTo>
                <a:lnTo>
                  <a:pt x="8173921" y="4846059"/>
                </a:lnTo>
                <a:lnTo>
                  <a:pt x="8173634" y="4845641"/>
                </a:lnTo>
                <a:lnTo>
                  <a:pt x="8173306" y="4845265"/>
                </a:lnTo>
                <a:lnTo>
                  <a:pt x="8172896" y="4844931"/>
                </a:lnTo>
                <a:lnTo>
                  <a:pt x="8172446" y="4844597"/>
                </a:lnTo>
                <a:lnTo>
                  <a:pt x="8171872" y="4844304"/>
                </a:lnTo>
                <a:lnTo>
                  <a:pt x="8171298" y="4844054"/>
                </a:lnTo>
                <a:lnTo>
                  <a:pt x="8170643" y="4843845"/>
                </a:lnTo>
                <a:lnTo>
                  <a:pt x="8169946" y="4843678"/>
                </a:lnTo>
                <a:lnTo>
                  <a:pt x="8169127" y="4843511"/>
                </a:lnTo>
                <a:lnTo>
                  <a:pt x="8167897" y="4843302"/>
                </a:lnTo>
                <a:lnTo>
                  <a:pt x="8166299" y="4843051"/>
                </a:lnTo>
                <a:lnTo>
                  <a:pt x="8164333" y="4842717"/>
                </a:lnTo>
                <a:lnTo>
                  <a:pt x="8162120" y="4842341"/>
                </a:lnTo>
                <a:lnTo>
                  <a:pt x="8159743" y="4841965"/>
                </a:lnTo>
                <a:lnTo>
                  <a:pt x="8157203" y="4841589"/>
                </a:lnTo>
                <a:lnTo>
                  <a:pt x="8154621" y="4841171"/>
                </a:lnTo>
                <a:lnTo>
                  <a:pt x="8151999" y="4840753"/>
                </a:lnTo>
                <a:lnTo>
                  <a:pt x="8149418" y="4840378"/>
                </a:lnTo>
                <a:lnTo>
                  <a:pt x="8147041" y="4840002"/>
                </a:lnTo>
                <a:lnTo>
                  <a:pt x="8144828" y="4839667"/>
                </a:lnTo>
                <a:lnTo>
                  <a:pt x="8142862" y="4839333"/>
                </a:lnTo>
                <a:lnTo>
                  <a:pt x="8141264" y="4839083"/>
                </a:lnTo>
                <a:lnTo>
                  <a:pt x="8139993" y="4838915"/>
                </a:lnTo>
                <a:lnTo>
                  <a:pt x="8139174" y="4838790"/>
                </a:lnTo>
                <a:lnTo>
                  <a:pt x="8138928" y="4838748"/>
                </a:lnTo>
                <a:lnTo>
                  <a:pt x="8138928" y="4637233"/>
                </a:lnTo>
                <a:lnTo>
                  <a:pt x="8139215" y="4637192"/>
                </a:lnTo>
                <a:lnTo>
                  <a:pt x="8140034" y="4637066"/>
                </a:lnTo>
                <a:lnTo>
                  <a:pt x="8141386" y="4636941"/>
                </a:lnTo>
                <a:lnTo>
                  <a:pt x="8143148" y="4636690"/>
                </a:lnTo>
                <a:lnTo>
                  <a:pt x="8145156" y="4636440"/>
                </a:lnTo>
                <a:lnTo>
                  <a:pt x="8147574" y="4636147"/>
                </a:lnTo>
                <a:lnTo>
                  <a:pt x="8150114" y="4635855"/>
                </a:lnTo>
                <a:lnTo>
                  <a:pt x="8152778" y="4635521"/>
                </a:lnTo>
                <a:lnTo>
                  <a:pt x="8155523" y="4635187"/>
                </a:lnTo>
                <a:lnTo>
                  <a:pt x="8158268" y="4634811"/>
                </a:lnTo>
                <a:lnTo>
                  <a:pt x="8160932" y="4634476"/>
                </a:lnTo>
                <a:lnTo>
                  <a:pt x="8163472" y="4634142"/>
                </a:lnTo>
                <a:lnTo>
                  <a:pt x="8165767" y="4633808"/>
                </a:lnTo>
                <a:lnTo>
                  <a:pt x="8167774" y="4633557"/>
                </a:lnTo>
                <a:lnTo>
                  <a:pt x="8169413" y="4633307"/>
                </a:lnTo>
                <a:lnTo>
                  <a:pt x="8170684" y="4633098"/>
                </a:lnTo>
                <a:lnTo>
                  <a:pt x="8171298" y="4632973"/>
                </a:lnTo>
                <a:lnTo>
                  <a:pt x="8171872" y="4632764"/>
                </a:lnTo>
                <a:lnTo>
                  <a:pt x="8172405" y="4632555"/>
                </a:lnTo>
                <a:lnTo>
                  <a:pt x="8172855" y="4632346"/>
                </a:lnTo>
                <a:lnTo>
                  <a:pt x="8173265" y="4632054"/>
                </a:lnTo>
                <a:lnTo>
                  <a:pt x="8173634" y="4631761"/>
                </a:lnTo>
                <a:lnTo>
                  <a:pt x="8173962" y="4631427"/>
                </a:lnTo>
                <a:lnTo>
                  <a:pt x="8174249" y="4631093"/>
                </a:lnTo>
                <a:lnTo>
                  <a:pt x="8174494" y="4630717"/>
                </a:lnTo>
                <a:lnTo>
                  <a:pt x="8174699" y="4630341"/>
                </a:lnTo>
                <a:lnTo>
                  <a:pt x="8174822" y="4629923"/>
                </a:lnTo>
                <a:lnTo>
                  <a:pt x="8174945" y="4629505"/>
                </a:lnTo>
                <a:lnTo>
                  <a:pt x="8175068" y="4629088"/>
                </a:lnTo>
                <a:lnTo>
                  <a:pt x="8175109" y="4628628"/>
                </a:lnTo>
                <a:lnTo>
                  <a:pt x="8175150" y="4628169"/>
                </a:lnTo>
                <a:lnTo>
                  <a:pt x="8175150" y="4627709"/>
                </a:lnTo>
                <a:lnTo>
                  <a:pt x="8175150" y="4621025"/>
                </a:lnTo>
                <a:lnTo>
                  <a:pt x="8138928" y="4621025"/>
                </a:lnTo>
                <a:lnTo>
                  <a:pt x="8138928" y="4584098"/>
                </a:lnTo>
                <a:lnTo>
                  <a:pt x="8138928" y="4580380"/>
                </a:lnTo>
                <a:lnTo>
                  <a:pt x="8139010" y="4576829"/>
                </a:lnTo>
                <a:lnTo>
                  <a:pt x="8139133" y="4573445"/>
                </a:lnTo>
                <a:lnTo>
                  <a:pt x="8139297" y="4570229"/>
                </a:lnTo>
                <a:lnTo>
                  <a:pt x="8139543" y="4567179"/>
                </a:lnTo>
                <a:lnTo>
                  <a:pt x="8139829" y="4564297"/>
                </a:lnTo>
                <a:lnTo>
                  <a:pt x="8140157" y="4561540"/>
                </a:lnTo>
                <a:lnTo>
                  <a:pt x="8140567" y="4558908"/>
                </a:lnTo>
                <a:lnTo>
                  <a:pt x="8141059" y="4556444"/>
                </a:lnTo>
                <a:lnTo>
                  <a:pt x="8141591" y="4554146"/>
                </a:lnTo>
                <a:lnTo>
                  <a:pt x="8142165" y="4551974"/>
                </a:lnTo>
                <a:lnTo>
                  <a:pt x="8142862" y="4549885"/>
                </a:lnTo>
                <a:lnTo>
                  <a:pt x="8143599" y="4548005"/>
                </a:lnTo>
                <a:lnTo>
                  <a:pt x="8144419" y="4546209"/>
                </a:lnTo>
                <a:lnTo>
                  <a:pt x="8145361" y="4544538"/>
                </a:lnTo>
                <a:lnTo>
                  <a:pt x="8146303" y="4542993"/>
                </a:lnTo>
                <a:lnTo>
                  <a:pt x="8147328" y="4541572"/>
                </a:lnTo>
                <a:lnTo>
                  <a:pt x="8148475" y="4540236"/>
                </a:lnTo>
                <a:lnTo>
                  <a:pt x="8149745" y="4539066"/>
                </a:lnTo>
                <a:lnTo>
                  <a:pt x="8151016" y="4537980"/>
                </a:lnTo>
                <a:lnTo>
                  <a:pt x="8152409" y="4536977"/>
                </a:lnTo>
                <a:lnTo>
                  <a:pt x="8153884" y="4536100"/>
                </a:lnTo>
                <a:lnTo>
                  <a:pt x="8155482" y="4535306"/>
                </a:lnTo>
                <a:lnTo>
                  <a:pt x="8157162" y="4534638"/>
                </a:lnTo>
                <a:lnTo>
                  <a:pt x="8158924" y="4534053"/>
                </a:lnTo>
                <a:lnTo>
                  <a:pt x="8160768" y="4533510"/>
                </a:lnTo>
                <a:lnTo>
                  <a:pt x="8162735" y="4533092"/>
                </a:lnTo>
                <a:lnTo>
                  <a:pt x="8164824" y="4532758"/>
                </a:lnTo>
                <a:lnTo>
                  <a:pt x="8166996" y="4532508"/>
                </a:lnTo>
                <a:lnTo>
                  <a:pt x="8169291" y="4532340"/>
                </a:lnTo>
                <a:lnTo>
                  <a:pt x="8171667" y="4532215"/>
                </a:lnTo>
                <a:lnTo>
                  <a:pt x="8174167" y="4532215"/>
                </a:lnTo>
                <a:lnTo>
                  <a:pt x="8176666" y="4532215"/>
                </a:lnTo>
                <a:lnTo>
                  <a:pt x="8179002" y="4532340"/>
                </a:lnTo>
                <a:lnTo>
                  <a:pt x="8181214" y="4532466"/>
                </a:lnTo>
                <a:lnTo>
                  <a:pt x="8183345" y="4532716"/>
                </a:lnTo>
                <a:lnTo>
                  <a:pt x="8185271" y="4533009"/>
                </a:lnTo>
                <a:lnTo>
                  <a:pt x="8187115" y="4533343"/>
                </a:lnTo>
                <a:lnTo>
                  <a:pt x="8188877" y="4533802"/>
                </a:lnTo>
                <a:lnTo>
                  <a:pt x="8190557" y="4534262"/>
                </a:lnTo>
                <a:lnTo>
                  <a:pt x="8192114" y="4534847"/>
                </a:lnTo>
                <a:lnTo>
                  <a:pt x="8193507" y="4535473"/>
                </a:lnTo>
                <a:lnTo>
                  <a:pt x="8194859" y="4536184"/>
                </a:lnTo>
                <a:lnTo>
                  <a:pt x="8196129" y="4536977"/>
                </a:lnTo>
                <a:lnTo>
                  <a:pt x="8197318" y="4537855"/>
                </a:lnTo>
                <a:lnTo>
                  <a:pt x="8198383" y="4538815"/>
                </a:lnTo>
                <a:lnTo>
                  <a:pt x="8199407" y="4539818"/>
                </a:lnTo>
                <a:lnTo>
                  <a:pt x="8200309" y="4540904"/>
                </a:lnTo>
                <a:lnTo>
                  <a:pt x="8201210" y="4542115"/>
                </a:lnTo>
                <a:lnTo>
                  <a:pt x="8201989" y="4543369"/>
                </a:lnTo>
                <a:lnTo>
                  <a:pt x="8202726" y="4544705"/>
                </a:lnTo>
                <a:lnTo>
                  <a:pt x="8203423" y="4546167"/>
                </a:lnTo>
                <a:lnTo>
                  <a:pt x="8204038" y="4547671"/>
                </a:lnTo>
                <a:lnTo>
                  <a:pt x="8204611" y="4549259"/>
                </a:lnTo>
                <a:lnTo>
                  <a:pt x="8205144" y="4550971"/>
                </a:lnTo>
                <a:lnTo>
                  <a:pt x="8205677" y="4552768"/>
                </a:lnTo>
                <a:lnTo>
                  <a:pt x="8206127" y="4554606"/>
                </a:lnTo>
                <a:lnTo>
                  <a:pt x="8206537" y="4556611"/>
                </a:lnTo>
                <a:lnTo>
                  <a:pt x="8206906" y="4558658"/>
                </a:lnTo>
                <a:lnTo>
                  <a:pt x="8207275" y="4560788"/>
                </a:lnTo>
                <a:lnTo>
                  <a:pt x="8207643" y="4563044"/>
                </a:lnTo>
                <a:lnTo>
                  <a:pt x="8207971" y="4565383"/>
                </a:lnTo>
                <a:lnTo>
                  <a:pt x="8208258" y="4567848"/>
                </a:lnTo>
                <a:lnTo>
                  <a:pt x="8208545" y="4570396"/>
                </a:lnTo>
                <a:lnTo>
                  <a:pt x="8208627" y="4571023"/>
                </a:lnTo>
                <a:lnTo>
                  <a:pt x="8208709" y="4571607"/>
                </a:lnTo>
                <a:lnTo>
                  <a:pt x="8208832" y="4572150"/>
                </a:lnTo>
                <a:lnTo>
                  <a:pt x="8208955" y="4572652"/>
                </a:lnTo>
                <a:lnTo>
                  <a:pt x="8209118" y="4573111"/>
                </a:lnTo>
                <a:lnTo>
                  <a:pt x="8209323" y="4573529"/>
                </a:lnTo>
                <a:lnTo>
                  <a:pt x="8209487" y="4573905"/>
                </a:lnTo>
                <a:lnTo>
                  <a:pt x="8209733" y="4574239"/>
                </a:lnTo>
                <a:lnTo>
                  <a:pt x="8210020" y="4574532"/>
                </a:lnTo>
                <a:lnTo>
                  <a:pt x="8210266" y="4574782"/>
                </a:lnTo>
                <a:lnTo>
                  <a:pt x="8210553" y="4574991"/>
                </a:lnTo>
                <a:lnTo>
                  <a:pt x="8210880" y="4575200"/>
                </a:lnTo>
                <a:lnTo>
                  <a:pt x="8211208" y="4575325"/>
                </a:lnTo>
                <a:lnTo>
                  <a:pt x="8211577" y="4575409"/>
                </a:lnTo>
                <a:lnTo>
                  <a:pt x="8211946" y="4575451"/>
                </a:lnTo>
                <a:lnTo>
                  <a:pt x="8212355" y="4575492"/>
                </a:lnTo>
                <a:lnTo>
                  <a:pt x="8221001" y="4575492"/>
                </a:lnTo>
                <a:lnTo>
                  <a:pt x="8221001" y="4524863"/>
                </a:lnTo>
                <a:lnTo>
                  <a:pt x="8219731" y="4524362"/>
                </a:lnTo>
                <a:lnTo>
                  <a:pt x="8218215" y="4523777"/>
                </a:lnTo>
                <a:lnTo>
                  <a:pt x="8216453" y="4523109"/>
                </a:lnTo>
                <a:lnTo>
                  <a:pt x="8214445" y="4522398"/>
                </a:lnTo>
                <a:lnTo>
                  <a:pt x="8212151" y="4521688"/>
                </a:lnTo>
                <a:lnTo>
                  <a:pt x="8209569" y="4520936"/>
                </a:lnTo>
                <a:lnTo>
                  <a:pt x="8206824" y="4520184"/>
                </a:lnTo>
                <a:lnTo>
                  <a:pt x="8203833" y="4519474"/>
                </a:lnTo>
                <a:lnTo>
                  <a:pt x="8200637" y="4518764"/>
                </a:lnTo>
                <a:lnTo>
                  <a:pt x="8197277" y="4518137"/>
                </a:lnTo>
                <a:lnTo>
                  <a:pt x="8195515" y="4517803"/>
                </a:lnTo>
                <a:lnTo>
                  <a:pt x="8193671" y="4517511"/>
                </a:lnTo>
                <a:lnTo>
                  <a:pt x="8191827" y="4517260"/>
                </a:lnTo>
                <a:lnTo>
                  <a:pt x="8189983" y="4517010"/>
                </a:lnTo>
                <a:lnTo>
                  <a:pt x="8188057" y="4516801"/>
                </a:lnTo>
                <a:lnTo>
                  <a:pt x="8186090" y="4516592"/>
                </a:lnTo>
                <a:lnTo>
                  <a:pt x="8184083" y="4516383"/>
                </a:lnTo>
                <a:lnTo>
                  <a:pt x="8182034" y="4516258"/>
                </a:lnTo>
                <a:lnTo>
                  <a:pt x="8179944" y="4516132"/>
                </a:lnTo>
                <a:lnTo>
                  <a:pt x="8177854" y="4516049"/>
                </a:lnTo>
                <a:lnTo>
                  <a:pt x="8175724" y="4516007"/>
                </a:lnTo>
                <a:close/>
                <a:moveTo>
                  <a:pt x="0" y="0"/>
                </a:moveTo>
                <a:lnTo>
                  <a:pt x="9144000" y="0"/>
                </a:lnTo>
                <a:lnTo>
                  <a:pt x="9144000" y="5143500"/>
                </a:lnTo>
                <a:lnTo>
                  <a:pt x="0" y="5143500"/>
                </a:lnTo>
                <a:close/>
              </a:path>
            </a:pathLst>
          </a:custGeom>
          <a:solidFill>
            <a:schemeClr val="bg2">
              <a:lumMod val="85000"/>
            </a:schemeClr>
          </a:solidFill>
        </p:spPr>
        <p:txBody>
          <a:bodyPr wrap="square">
            <a:noAutofit/>
          </a:bodyPr>
          <a:lstStyle/>
          <a:p>
            <a:r>
              <a:rPr lang="da-DK"/>
              <a:t>Klik på ikonet for at tilføje et billede</a:t>
            </a:r>
          </a:p>
        </p:txBody>
      </p:sp>
      <p:grpSp>
        <p:nvGrpSpPr>
          <p:cNvPr id="4" name="Group 24">
            <a:extLst>
              <a:ext uri="{FF2B5EF4-FFF2-40B4-BE49-F238E27FC236}">
                <a16:creationId xmlns:a16="http://schemas.microsoft.com/office/drawing/2014/main" id="{997B9039-8E45-4F7B-A0BF-4F652D22D91A}"/>
              </a:ext>
            </a:extLst>
          </p:cNvPr>
          <p:cNvGrpSpPr>
            <a:grpSpLocks noChangeAspect="1"/>
          </p:cNvGrpSpPr>
          <p:nvPr userDrawn="1"/>
        </p:nvGrpSpPr>
        <p:grpSpPr bwMode="auto">
          <a:xfrm>
            <a:off x="7805464" y="4515965"/>
            <a:ext cx="612048" cy="342000"/>
            <a:chOff x="2746" y="3975"/>
            <a:chExt cx="299" cy="167"/>
          </a:xfrm>
        </p:grpSpPr>
        <p:sp>
          <p:nvSpPr>
            <p:cNvPr id="5" name="Freeform 21">
              <a:extLst>
                <a:ext uri="{FF2B5EF4-FFF2-40B4-BE49-F238E27FC236}">
                  <a16:creationId xmlns:a16="http://schemas.microsoft.com/office/drawing/2014/main" id="{B7E15050-D180-4E79-8E62-838F4F5BA686}"/>
                </a:ext>
              </a:extLst>
            </p:cNvPr>
            <p:cNvSpPr>
              <a:spLocks noChangeAspect="1"/>
            </p:cNvSpPr>
            <p:nvPr userDrawn="1"/>
          </p:nvSpPr>
          <p:spPr bwMode="auto">
            <a:xfrm>
              <a:off x="2746" y="4026"/>
              <a:ext cx="103" cy="116"/>
            </a:xfrm>
            <a:custGeom>
              <a:avLst/>
              <a:gdLst/>
              <a:ahLst/>
              <a:cxnLst>
                <a:cxn ang="0">
                  <a:pos x="4998" y="201"/>
                </a:cxn>
                <a:cxn ang="0">
                  <a:pos x="4503" y="92"/>
                </a:cxn>
                <a:cxn ang="0">
                  <a:pos x="4067" y="30"/>
                </a:cxn>
                <a:cxn ang="0">
                  <a:pos x="3790" y="8"/>
                </a:cxn>
                <a:cxn ang="0">
                  <a:pos x="3517" y="0"/>
                </a:cxn>
                <a:cxn ang="0">
                  <a:pos x="2449" y="84"/>
                </a:cxn>
                <a:cxn ang="0">
                  <a:pos x="1590" y="328"/>
                </a:cxn>
                <a:cxn ang="0">
                  <a:pos x="928" y="713"/>
                </a:cxn>
                <a:cxn ang="0">
                  <a:pos x="452" y="1223"/>
                </a:cxn>
                <a:cxn ang="0">
                  <a:pos x="151" y="1841"/>
                </a:cxn>
                <a:cxn ang="0">
                  <a:pos x="12" y="2552"/>
                </a:cxn>
                <a:cxn ang="0">
                  <a:pos x="25" y="3275"/>
                </a:cxn>
                <a:cxn ang="0">
                  <a:pos x="184" y="3938"/>
                </a:cxn>
                <a:cxn ang="0">
                  <a:pos x="504" y="4534"/>
                </a:cxn>
                <a:cxn ang="0">
                  <a:pos x="1003" y="5038"/>
                </a:cxn>
                <a:cxn ang="0">
                  <a:pos x="1699" y="5420"/>
                </a:cxn>
                <a:cxn ang="0">
                  <a:pos x="2608" y="5654"/>
                </a:cxn>
                <a:cxn ang="0">
                  <a:pos x="3589" y="5714"/>
                </a:cxn>
                <a:cxn ang="0">
                  <a:pos x="4004" y="5692"/>
                </a:cxn>
                <a:cxn ang="0">
                  <a:pos x="4371" y="5646"/>
                </a:cxn>
                <a:cxn ang="0">
                  <a:pos x="4678" y="5589"/>
                </a:cxn>
                <a:cxn ang="0">
                  <a:pos x="5075" y="5487"/>
                </a:cxn>
                <a:cxn ang="0">
                  <a:pos x="5145" y="5133"/>
                </a:cxn>
                <a:cxn ang="0">
                  <a:pos x="5131" y="5094"/>
                </a:cxn>
                <a:cxn ang="0">
                  <a:pos x="5099" y="5080"/>
                </a:cxn>
                <a:cxn ang="0">
                  <a:pos x="5054" y="5090"/>
                </a:cxn>
                <a:cxn ang="0">
                  <a:pos x="4808" y="5174"/>
                </a:cxn>
                <a:cxn ang="0">
                  <a:pos x="4613" y="5221"/>
                </a:cxn>
                <a:cxn ang="0">
                  <a:pos x="4371" y="5263"/>
                </a:cxn>
                <a:cxn ang="0">
                  <a:pos x="4084" y="5296"/>
                </a:cxn>
                <a:cxn ang="0">
                  <a:pos x="3749" y="5316"/>
                </a:cxn>
                <a:cxn ang="0">
                  <a:pos x="3382" y="5315"/>
                </a:cxn>
                <a:cxn ang="0">
                  <a:pos x="3073" y="5277"/>
                </a:cxn>
                <a:cxn ang="0">
                  <a:pos x="2824" y="5201"/>
                </a:cxn>
                <a:cxn ang="0">
                  <a:pos x="2627" y="5093"/>
                </a:cxn>
                <a:cxn ang="0">
                  <a:pos x="2476" y="4960"/>
                </a:cxn>
                <a:cxn ang="0">
                  <a:pos x="2366" y="4807"/>
                </a:cxn>
                <a:cxn ang="0">
                  <a:pos x="2290" y="4640"/>
                </a:cxn>
                <a:cxn ang="0">
                  <a:pos x="2237" y="4454"/>
                </a:cxn>
                <a:cxn ang="0">
                  <a:pos x="2193" y="4222"/>
                </a:cxn>
                <a:cxn ang="0">
                  <a:pos x="2143" y="3777"/>
                </a:cxn>
                <a:cxn ang="0">
                  <a:pos x="2114" y="3143"/>
                </a:cxn>
                <a:cxn ang="0">
                  <a:pos x="2117" y="2491"/>
                </a:cxn>
                <a:cxn ang="0">
                  <a:pos x="2151" y="1888"/>
                </a:cxn>
                <a:cxn ang="0">
                  <a:pos x="2207" y="1434"/>
                </a:cxn>
                <a:cxn ang="0">
                  <a:pos x="2248" y="1233"/>
                </a:cxn>
                <a:cxn ang="0">
                  <a:pos x="2315" y="1017"/>
                </a:cxn>
                <a:cxn ang="0">
                  <a:pos x="2415" y="808"/>
                </a:cxn>
                <a:cxn ang="0">
                  <a:pos x="2547" y="643"/>
                </a:cxn>
                <a:cxn ang="0">
                  <a:pos x="2720" y="520"/>
                </a:cxn>
                <a:cxn ang="0">
                  <a:pos x="2947" y="437"/>
                </a:cxn>
                <a:cxn ang="0">
                  <a:pos x="3238" y="391"/>
                </a:cxn>
                <a:cxn ang="0">
                  <a:pos x="3635" y="381"/>
                </a:cxn>
                <a:cxn ang="0">
                  <a:pos x="4089" y="402"/>
                </a:cxn>
                <a:cxn ang="0">
                  <a:pos x="4401" y="466"/>
                </a:cxn>
                <a:cxn ang="0">
                  <a:pos x="4601" y="586"/>
                </a:cxn>
                <a:cxn ang="0">
                  <a:pos x="4721" y="778"/>
                </a:cxn>
                <a:cxn ang="0">
                  <a:pos x="4790" y="1056"/>
                </a:cxn>
                <a:cxn ang="0">
                  <a:pos x="4853" y="1538"/>
                </a:cxn>
                <a:cxn ang="0">
                  <a:pos x="4873" y="1593"/>
                </a:cxn>
                <a:cxn ang="0">
                  <a:pos x="4911" y="1627"/>
                </a:cxn>
                <a:cxn ang="0">
                  <a:pos x="4967" y="1638"/>
                </a:cxn>
              </a:cxnLst>
              <a:rect l="0" t="0" r="r" b="b"/>
              <a:pathLst>
                <a:path w="5170" h="5715">
                  <a:moveTo>
                    <a:pt x="4967" y="1638"/>
                  </a:moveTo>
                  <a:lnTo>
                    <a:pt x="5170" y="1638"/>
                  </a:lnTo>
                  <a:lnTo>
                    <a:pt x="5170" y="251"/>
                  </a:lnTo>
                  <a:lnTo>
                    <a:pt x="5086" y="226"/>
                  </a:lnTo>
                  <a:lnTo>
                    <a:pt x="4998" y="201"/>
                  </a:lnTo>
                  <a:lnTo>
                    <a:pt x="4905" y="177"/>
                  </a:lnTo>
                  <a:lnTo>
                    <a:pt x="4809" y="154"/>
                  </a:lnTo>
                  <a:lnTo>
                    <a:pt x="4709" y="132"/>
                  </a:lnTo>
                  <a:lnTo>
                    <a:pt x="4608" y="111"/>
                  </a:lnTo>
                  <a:lnTo>
                    <a:pt x="4503" y="92"/>
                  </a:lnTo>
                  <a:lnTo>
                    <a:pt x="4396" y="74"/>
                  </a:lnTo>
                  <a:lnTo>
                    <a:pt x="4287" y="58"/>
                  </a:lnTo>
                  <a:lnTo>
                    <a:pt x="4178" y="43"/>
                  </a:lnTo>
                  <a:lnTo>
                    <a:pt x="4122" y="36"/>
                  </a:lnTo>
                  <a:lnTo>
                    <a:pt x="4067" y="30"/>
                  </a:lnTo>
                  <a:lnTo>
                    <a:pt x="4012" y="25"/>
                  </a:lnTo>
                  <a:lnTo>
                    <a:pt x="3956" y="20"/>
                  </a:lnTo>
                  <a:lnTo>
                    <a:pt x="3901" y="15"/>
                  </a:lnTo>
                  <a:lnTo>
                    <a:pt x="3845" y="11"/>
                  </a:lnTo>
                  <a:lnTo>
                    <a:pt x="3790" y="8"/>
                  </a:lnTo>
                  <a:lnTo>
                    <a:pt x="3735" y="5"/>
                  </a:lnTo>
                  <a:lnTo>
                    <a:pt x="3680" y="2"/>
                  </a:lnTo>
                  <a:lnTo>
                    <a:pt x="3624" y="1"/>
                  </a:lnTo>
                  <a:lnTo>
                    <a:pt x="3571" y="0"/>
                  </a:lnTo>
                  <a:lnTo>
                    <a:pt x="3517" y="0"/>
                  </a:lnTo>
                  <a:lnTo>
                    <a:pt x="3285" y="3"/>
                  </a:lnTo>
                  <a:lnTo>
                    <a:pt x="3063" y="13"/>
                  </a:lnTo>
                  <a:lnTo>
                    <a:pt x="2850" y="30"/>
                  </a:lnTo>
                  <a:lnTo>
                    <a:pt x="2645" y="54"/>
                  </a:lnTo>
                  <a:lnTo>
                    <a:pt x="2449" y="84"/>
                  </a:lnTo>
                  <a:lnTo>
                    <a:pt x="2261" y="121"/>
                  </a:lnTo>
                  <a:lnTo>
                    <a:pt x="2081" y="164"/>
                  </a:lnTo>
                  <a:lnTo>
                    <a:pt x="1909" y="212"/>
                  </a:lnTo>
                  <a:lnTo>
                    <a:pt x="1746" y="267"/>
                  </a:lnTo>
                  <a:lnTo>
                    <a:pt x="1590" y="328"/>
                  </a:lnTo>
                  <a:lnTo>
                    <a:pt x="1442" y="394"/>
                  </a:lnTo>
                  <a:lnTo>
                    <a:pt x="1302" y="465"/>
                  </a:lnTo>
                  <a:lnTo>
                    <a:pt x="1170" y="543"/>
                  </a:lnTo>
                  <a:lnTo>
                    <a:pt x="1045" y="625"/>
                  </a:lnTo>
                  <a:lnTo>
                    <a:pt x="928" y="713"/>
                  </a:lnTo>
                  <a:lnTo>
                    <a:pt x="818" y="805"/>
                  </a:lnTo>
                  <a:lnTo>
                    <a:pt x="716" y="903"/>
                  </a:lnTo>
                  <a:lnTo>
                    <a:pt x="621" y="1005"/>
                  </a:lnTo>
                  <a:lnTo>
                    <a:pt x="533" y="1112"/>
                  </a:lnTo>
                  <a:lnTo>
                    <a:pt x="452" y="1223"/>
                  </a:lnTo>
                  <a:lnTo>
                    <a:pt x="378" y="1338"/>
                  </a:lnTo>
                  <a:lnTo>
                    <a:pt x="311" y="1458"/>
                  </a:lnTo>
                  <a:lnTo>
                    <a:pt x="250" y="1582"/>
                  </a:lnTo>
                  <a:lnTo>
                    <a:pt x="197" y="1710"/>
                  </a:lnTo>
                  <a:lnTo>
                    <a:pt x="151" y="1841"/>
                  </a:lnTo>
                  <a:lnTo>
                    <a:pt x="110" y="1976"/>
                  </a:lnTo>
                  <a:lnTo>
                    <a:pt x="76" y="2115"/>
                  </a:lnTo>
                  <a:lnTo>
                    <a:pt x="49" y="2258"/>
                  </a:lnTo>
                  <a:lnTo>
                    <a:pt x="27" y="2404"/>
                  </a:lnTo>
                  <a:lnTo>
                    <a:pt x="12" y="2552"/>
                  </a:lnTo>
                  <a:lnTo>
                    <a:pt x="3" y="2704"/>
                  </a:lnTo>
                  <a:lnTo>
                    <a:pt x="0" y="2858"/>
                  </a:lnTo>
                  <a:lnTo>
                    <a:pt x="3" y="2998"/>
                  </a:lnTo>
                  <a:lnTo>
                    <a:pt x="11" y="3137"/>
                  </a:lnTo>
                  <a:lnTo>
                    <a:pt x="25" y="3275"/>
                  </a:lnTo>
                  <a:lnTo>
                    <a:pt x="45" y="3412"/>
                  </a:lnTo>
                  <a:lnTo>
                    <a:pt x="70" y="3546"/>
                  </a:lnTo>
                  <a:lnTo>
                    <a:pt x="102" y="3679"/>
                  </a:lnTo>
                  <a:lnTo>
                    <a:pt x="139" y="3810"/>
                  </a:lnTo>
                  <a:lnTo>
                    <a:pt x="184" y="3938"/>
                  </a:lnTo>
                  <a:lnTo>
                    <a:pt x="234" y="4063"/>
                  </a:lnTo>
                  <a:lnTo>
                    <a:pt x="291" y="4186"/>
                  </a:lnTo>
                  <a:lnTo>
                    <a:pt x="355" y="4305"/>
                  </a:lnTo>
                  <a:lnTo>
                    <a:pt x="427" y="4421"/>
                  </a:lnTo>
                  <a:lnTo>
                    <a:pt x="504" y="4534"/>
                  </a:lnTo>
                  <a:lnTo>
                    <a:pt x="590" y="4643"/>
                  </a:lnTo>
                  <a:lnTo>
                    <a:pt x="681" y="4748"/>
                  </a:lnTo>
                  <a:lnTo>
                    <a:pt x="781" y="4849"/>
                  </a:lnTo>
                  <a:lnTo>
                    <a:pt x="888" y="4946"/>
                  </a:lnTo>
                  <a:lnTo>
                    <a:pt x="1003" y="5038"/>
                  </a:lnTo>
                  <a:lnTo>
                    <a:pt x="1127" y="5125"/>
                  </a:lnTo>
                  <a:lnTo>
                    <a:pt x="1257" y="5207"/>
                  </a:lnTo>
                  <a:lnTo>
                    <a:pt x="1396" y="5283"/>
                  </a:lnTo>
                  <a:lnTo>
                    <a:pt x="1543" y="5355"/>
                  </a:lnTo>
                  <a:lnTo>
                    <a:pt x="1699" y="5420"/>
                  </a:lnTo>
                  <a:lnTo>
                    <a:pt x="1863" y="5480"/>
                  </a:lnTo>
                  <a:lnTo>
                    <a:pt x="2036" y="5533"/>
                  </a:lnTo>
                  <a:lnTo>
                    <a:pt x="2218" y="5580"/>
                  </a:lnTo>
                  <a:lnTo>
                    <a:pt x="2408" y="5620"/>
                  </a:lnTo>
                  <a:lnTo>
                    <a:pt x="2608" y="5654"/>
                  </a:lnTo>
                  <a:lnTo>
                    <a:pt x="2817" y="5680"/>
                  </a:lnTo>
                  <a:lnTo>
                    <a:pt x="3036" y="5699"/>
                  </a:lnTo>
                  <a:lnTo>
                    <a:pt x="3263" y="5711"/>
                  </a:lnTo>
                  <a:lnTo>
                    <a:pt x="3500" y="5715"/>
                  </a:lnTo>
                  <a:lnTo>
                    <a:pt x="3589" y="5714"/>
                  </a:lnTo>
                  <a:lnTo>
                    <a:pt x="3675" y="5712"/>
                  </a:lnTo>
                  <a:lnTo>
                    <a:pt x="3760" y="5709"/>
                  </a:lnTo>
                  <a:lnTo>
                    <a:pt x="3844" y="5704"/>
                  </a:lnTo>
                  <a:lnTo>
                    <a:pt x="3925" y="5698"/>
                  </a:lnTo>
                  <a:lnTo>
                    <a:pt x="4004" y="5692"/>
                  </a:lnTo>
                  <a:lnTo>
                    <a:pt x="4082" y="5684"/>
                  </a:lnTo>
                  <a:lnTo>
                    <a:pt x="4157" y="5676"/>
                  </a:lnTo>
                  <a:lnTo>
                    <a:pt x="4231" y="5666"/>
                  </a:lnTo>
                  <a:lnTo>
                    <a:pt x="4302" y="5657"/>
                  </a:lnTo>
                  <a:lnTo>
                    <a:pt x="4371" y="5646"/>
                  </a:lnTo>
                  <a:lnTo>
                    <a:pt x="4437" y="5635"/>
                  </a:lnTo>
                  <a:lnTo>
                    <a:pt x="4502" y="5624"/>
                  </a:lnTo>
                  <a:lnTo>
                    <a:pt x="4563" y="5613"/>
                  </a:lnTo>
                  <a:lnTo>
                    <a:pt x="4622" y="5601"/>
                  </a:lnTo>
                  <a:lnTo>
                    <a:pt x="4678" y="5589"/>
                  </a:lnTo>
                  <a:lnTo>
                    <a:pt x="4783" y="5566"/>
                  </a:lnTo>
                  <a:lnTo>
                    <a:pt x="4876" y="5543"/>
                  </a:lnTo>
                  <a:lnTo>
                    <a:pt x="4955" y="5522"/>
                  </a:lnTo>
                  <a:lnTo>
                    <a:pt x="5022" y="5503"/>
                  </a:lnTo>
                  <a:lnTo>
                    <a:pt x="5075" y="5487"/>
                  </a:lnTo>
                  <a:lnTo>
                    <a:pt x="5114" y="5474"/>
                  </a:lnTo>
                  <a:lnTo>
                    <a:pt x="5138" y="5466"/>
                  </a:lnTo>
                  <a:lnTo>
                    <a:pt x="5145" y="5463"/>
                  </a:lnTo>
                  <a:lnTo>
                    <a:pt x="5147" y="5144"/>
                  </a:lnTo>
                  <a:lnTo>
                    <a:pt x="5145" y="5133"/>
                  </a:lnTo>
                  <a:lnTo>
                    <a:pt x="5144" y="5123"/>
                  </a:lnTo>
                  <a:lnTo>
                    <a:pt x="5142" y="5114"/>
                  </a:lnTo>
                  <a:lnTo>
                    <a:pt x="5139" y="5106"/>
                  </a:lnTo>
                  <a:lnTo>
                    <a:pt x="5135" y="5100"/>
                  </a:lnTo>
                  <a:lnTo>
                    <a:pt x="5131" y="5094"/>
                  </a:lnTo>
                  <a:lnTo>
                    <a:pt x="5126" y="5089"/>
                  </a:lnTo>
                  <a:lnTo>
                    <a:pt x="5120" y="5086"/>
                  </a:lnTo>
                  <a:lnTo>
                    <a:pt x="5114" y="5083"/>
                  </a:lnTo>
                  <a:lnTo>
                    <a:pt x="5107" y="5081"/>
                  </a:lnTo>
                  <a:lnTo>
                    <a:pt x="5099" y="5080"/>
                  </a:lnTo>
                  <a:lnTo>
                    <a:pt x="5090" y="5080"/>
                  </a:lnTo>
                  <a:lnTo>
                    <a:pt x="5082" y="5082"/>
                  </a:lnTo>
                  <a:lnTo>
                    <a:pt x="5073" y="5084"/>
                  </a:lnTo>
                  <a:lnTo>
                    <a:pt x="5063" y="5087"/>
                  </a:lnTo>
                  <a:lnTo>
                    <a:pt x="5054" y="5090"/>
                  </a:lnTo>
                  <a:lnTo>
                    <a:pt x="5011" y="5108"/>
                  </a:lnTo>
                  <a:lnTo>
                    <a:pt x="4961" y="5126"/>
                  </a:lnTo>
                  <a:lnTo>
                    <a:pt x="4905" y="5145"/>
                  </a:lnTo>
                  <a:lnTo>
                    <a:pt x="4843" y="5165"/>
                  </a:lnTo>
                  <a:lnTo>
                    <a:pt x="4808" y="5174"/>
                  </a:lnTo>
                  <a:lnTo>
                    <a:pt x="4773" y="5184"/>
                  </a:lnTo>
                  <a:lnTo>
                    <a:pt x="4735" y="5193"/>
                  </a:lnTo>
                  <a:lnTo>
                    <a:pt x="4696" y="5203"/>
                  </a:lnTo>
                  <a:lnTo>
                    <a:pt x="4655" y="5212"/>
                  </a:lnTo>
                  <a:lnTo>
                    <a:pt x="4613" y="5221"/>
                  </a:lnTo>
                  <a:lnTo>
                    <a:pt x="4568" y="5230"/>
                  </a:lnTo>
                  <a:lnTo>
                    <a:pt x="4521" y="5239"/>
                  </a:lnTo>
                  <a:lnTo>
                    <a:pt x="4473" y="5247"/>
                  </a:lnTo>
                  <a:lnTo>
                    <a:pt x="4423" y="5255"/>
                  </a:lnTo>
                  <a:lnTo>
                    <a:pt x="4371" y="5263"/>
                  </a:lnTo>
                  <a:lnTo>
                    <a:pt x="4317" y="5271"/>
                  </a:lnTo>
                  <a:lnTo>
                    <a:pt x="4262" y="5278"/>
                  </a:lnTo>
                  <a:lnTo>
                    <a:pt x="4204" y="5284"/>
                  </a:lnTo>
                  <a:lnTo>
                    <a:pt x="4145" y="5290"/>
                  </a:lnTo>
                  <a:lnTo>
                    <a:pt x="4084" y="5296"/>
                  </a:lnTo>
                  <a:lnTo>
                    <a:pt x="4021" y="5301"/>
                  </a:lnTo>
                  <a:lnTo>
                    <a:pt x="3956" y="5306"/>
                  </a:lnTo>
                  <a:lnTo>
                    <a:pt x="3888" y="5310"/>
                  </a:lnTo>
                  <a:lnTo>
                    <a:pt x="3820" y="5313"/>
                  </a:lnTo>
                  <a:lnTo>
                    <a:pt x="3749" y="5316"/>
                  </a:lnTo>
                  <a:lnTo>
                    <a:pt x="3675" y="5317"/>
                  </a:lnTo>
                  <a:lnTo>
                    <a:pt x="3601" y="5319"/>
                  </a:lnTo>
                  <a:lnTo>
                    <a:pt x="3524" y="5319"/>
                  </a:lnTo>
                  <a:lnTo>
                    <a:pt x="3452" y="5318"/>
                  </a:lnTo>
                  <a:lnTo>
                    <a:pt x="3382" y="5315"/>
                  </a:lnTo>
                  <a:lnTo>
                    <a:pt x="3316" y="5311"/>
                  </a:lnTo>
                  <a:lnTo>
                    <a:pt x="3252" y="5305"/>
                  </a:lnTo>
                  <a:lnTo>
                    <a:pt x="3189" y="5297"/>
                  </a:lnTo>
                  <a:lnTo>
                    <a:pt x="3130" y="5288"/>
                  </a:lnTo>
                  <a:lnTo>
                    <a:pt x="3073" y="5277"/>
                  </a:lnTo>
                  <a:lnTo>
                    <a:pt x="3019" y="5264"/>
                  </a:lnTo>
                  <a:lnTo>
                    <a:pt x="2967" y="5251"/>
                  </a:lnTo>
                  <a:lnTo>
                    <a:pt x="2917" y="5235"/>
                  </a:lnTo>
                  <a:lnTo>
                    <a:pt x="2870" y="5219"/>
                  </a:lnTo>
                  <a:lnTo>
                    <a:pt x="2824" y="5201"/>
                  </a:lnTo>
                  <a:lnTo>
                    <a:pt x="2780" y="5182"/>
                  </a:lnTo>
                  <a:lnTo>
                    <a:pt x="2739" y="5161"/>
                  </a:lnTo>
                  <a:lnTo>
                    <a:pt x="2699" y="5140"/>
                  </a:lnTo>
                  <a:lnTo>
                    <a:pt x="2663" y="5117"/>
                  </a:lnTo>
                  <a:lnTo>
                    <a:pt x="2627" y="5093"/>
                  </a:lnTo>
                  <a:lnTo>
                    <a:pt x="2594" y="5068"/>
                  </a:lnTo>
                  <a:lnTo>
                    <a:pt x="2562" y="5043"/>
                  </a:lnTo>
                  <a:lnTo>
                    <a:pt x="2531" y="5016"/>
                  </a:lnTo>
                  <a:lnTo>
                    <a:pt x="2503" y="4988"/>
                  </a:lnTo>
                  <a:lnTo>
                    <a:pt x="2476" y="4960"/>
                  </a:lnTo>
                  <a:lnTo>
                    <a:pt x="2452" y="4931"/>
                  </a:lnTo>
                  <a:lnTo>
                    <a:pt x="2428" y="4901"/>
                  </a:lnTo>
                  <a:lnTo>
                    <a:pt x="2406" y="4870"/>
                  </a:lnTo>
                  <a:lnTo>
                    <a:pt x="2386" y="4839"/>
                  </a:lnTo>
                  <a:lnTo>
                    <a:pt x="2366" y="4807"/>
                  </a:lnTo>
                  <a:lnTo>
                    <a:pt x="2349" y="4775"/>
                  </a:lnTo>
                  <a:lnTo>
                    <a:pt x="2333" y="4742"/>
                  </a:lnTo>
                  <a:lnTo>
                    <a:pt x="2317" y="4708"/>
                  </a:lnTo>
                  <a:lnTo>
                    <a:pt x="2303" y="4675"/>
                  </a:lnTo>
                  <a:lnTo>
                    <a:pt x="2290" y="4640"/>
                  </a:lnTo>
                  <a:lnTo>
                    <a:pt x="2279" y="4607"/>
                  </a:lnTo>
                  <a:lnTo>
                    <a:pt x="2268" y="4572"/>
                  </a:lnTo>
                  <a:lnTo>
                    <a:pt x="2257" y="4535"/>
                  </a:lnTo>
                  <a:lnTo>
                    <a:pt x="2247" y="4495"/>
                  </a:lnTo>
                  <a:lnTo>
                    <a:pt x="2237" y="4454"/>
                  </a:lnTo>
                  <a:lnTo>
                    <a:pt x="2228" y="4411"/>
                  </a:lnTo>
                  <a:lnTo>
                    <a:pt x="2219" y="4366"/>
                  </a:lnTo>
                  <a:lnTo>
                    <a:pt x="2209" y="4319"/>
                  </a:lnTo>
                  <a:lnTo>
                    <a:pt x="2201" y="4271"/>
                  </a:lnTo>
                  <a:lnTo>
                    <a:pt x="2193" y="4222"/>
                  </a:lnTo>
                  <a:lnTo>
                    <a:pt x="2186" y="4170"/>
                  </a:lnTo>
                  <a:lnTo>
                    <a:pt x="2179" y="4118"/>
                  </a:lnTo>
                  <a:lnTo>
                    <a:pt x="2166" y="4009"/>
                  </a:lnTo>
                  <a:lnTo>
                    <a:pt x="2154" y="3895"/>
                  </a:lnTo>
                  <a:lnTo>
                    <a:pt x="2143" y="3777"/>
                  </a:lnTo>
                  <a:lnTo>
                    <a:pt x="2135" y="3655"/>
                  </a:lnTo>
                  <a:lnTo>
                    <a:pt x="2128" y="3530"/>
                  </a:lnTo>
                  <a:lnTo>
                    <a:pt x="2122" y="3403"/>
                  </a:lnTo>
                  <a:lnTo>
                    <a:pt x="2117" y="3274"/>
                  </a:lnTo>
                  <a:lnTo>
                    <a:pt x="2114" y="3143"/>
                  </a:lnTo>
                  <a:lnTo>
                    <a:pt x="2112" y="3012"/>
                  </a:lnTo>
                  <a:lnTo>
                    <a:pt x="2112" y="2881"/>
                  </a:lnTo>
                  <a:lnTo>
                    <a:pt x="2112" y="2750"/>
                  </a:lnTo>
                  <a:lnTo>
                    <a:pt x="2114" y="2620"/>
                  </a:lnTo>
                  <a:lnTo>
                    <a:pt x="2117" y="2491"/>
                  </a:lnTo>
                  <a:lnTo>
                    <a:pt x="2122" y="2365"/>
                  </a:lnTo>
                  <a:lnTo>
                    <a:pt x="2127" y="2242"/>
                  </a:lnTo>
                  <a:lnTo>
                    <a:pt x="2134" y="2120"/>
                  </a:lnTo>
                  <a:lnTo>
                    <a:pt x="2142" y="2002"/>
                  </a:lnTo>
                  <a:lnTo>
                    <a:pt x="2151" y="1888"/>
                  </a:lnTo>
                  <a:lnTo>
                    <a:pt x="2162" y="1779"/>
                  </a:lnTo>
                  <a:lnTo>
                    <a:pt x="2173" y="1674"/>
                  </a:lnTo>
                  <a:lnTo>
                    <a:pt x="2186" y="1574"/>
                  </a:lnTo>
                  <a:lnTo>
                    <a:pt x="2199" y="1479"/>
                  </a:lnTo>
                  <a:lnTo>
                    <a:pt x="2207" y="1434"/>
                  </a:lnTo>
                  <a:lnTo>
                    <a:pt x="2215" y="1391"/>
                  </a:lnTo>
                  <a:lnTo>
                    <a:pt x="2223" y="1349"/>
                  </a:lnTo>
                  <a:lnTo>
                    <a:pt x="2231" y="1309"/>
                  </a:lnTo>
                  <a:lnTo>
                    <a:pt x="2239" y="1270"/>
                  </a:lnTo>
                  <a:lnTo>
                    <a:pt x="2248" y="1233"/>
                  </a:lnTo>
                  <a:lnTo>
                    <a:pt x="2257" y="1198"/>
                  </a:lnTo>
                  <a:lnTo>
                    <a:pt x="2267" y="1165"/>
                  </a:lnTo>
                  <a:lnTo>
                    <a:pt x="2282" y="1114"/>
                  </a:lnTo>
                  <a:lnTo>
                    <a:pt x="2298" y="1065"/>
                  </a:lnTo>
                  <a:lnTo>
                    <a:pt x="2315" y="1017"/>
                  </a:lnTo>
                  <a:lnTo>
                    <a:pt x="2334" y="972"/>
                  </a:lnTo>
                  <a:lnTo>
                    <a:pt x="2352" y="928"/>
                  </a:lnTo>
                  <a:lnTo>
                    <a:pt x="2372" y="886"/>
                  </a:lnTo>
                  <a:lnTo>
                    <a:pt x="2393" y="846"/>
                  </a:lnTo>
                  <a:lnTo>
                    <a:pt x="2415" y="808"/>
                  </a:lnTo>
                  <a:lnTo>
                    <a:pt x="2439" y="772"/>
                  </a:lnTo>
                  <a:lnTo>
                    <a:pt x="2463" y="737"/>
                  </a:lnTo>
                  <a:lnTo>
                    <a:pt x="2490" y="704"/>
                  </a:lnTo>
                  <a:lnTo>
                    <a:pt x="2517" y="673"/>
                  </a:lnTo>
                  <a:lnTo>
                    <a:pt x="2547" y="643"/>
                  </a:lnTo>
                  <a:lnTo>
                    <a:pt x="2577" y="615"/>
                  </a:lnTo>
                  <a:lnTo>
                    <a:pt x="2610" y="589"/>
                  </a:lnTo>
                  <a:lnTo>
                    <a:pt x="2644" y="564"/>
                  </a:lnTo>
                  <a:lnTo>
                    <a:pt x="2681" y="541"/>
                  </a:lnTo>
                  <a:lnTo>
                    <a:pt x="2720" y="520"/>
                  </a:lnTo>
                  <a:lnTo>
                    <a:pt x="2761" y="500"/>
                  </a:lnTo>
                  <a:lnTo>
                    <a:pt x="2804" y="482"/>
                  </a:lnTo>
                  <a:lnTo>
                    <a:pt x="2849" y="466"/>
                  </a:lnTo>
                  <a:lnTo>
                    <a:pt x="2897" y="451"/>
                  </a:lnTo>
                  <a:lnTo>
                    <a:pt x="2947" y="437"/>
                  </a:lnTo>
                  <a:lnTo>
                    <a:pt x="3000" y="425"/>
                  </a:lnTo>
                  <a:lnTo>
                    <a:pt x="3056" y="414"/>
                  </a:lnTo>
                  <a:lnTo>
                    <a:pt x="3114" y="405"/>
                  </a:lnTo>
                  <a:lnTo>
                    <a:pt x="3174" y="398"/>
                  </a:lnTo>
                  <a:lnTo>
                    <a:pt x="3238" y="391"/>
                  </a:lnTo>
                  <a:lnTo>
                    <a:pt x="3305" y="387"/>
                  </a:lnTo>
                  <a:lnTo>
                    <a:pt x="3375" y="383"/>
                  </a:lnTo>
                  <a:lnTo>
                    <a:pt x="3448" y="381"/>
                  </a:lnTo>
                  <a:lnTo>
                    <a:pt x="3524" y="381"/>
                  </a:lnTo>
                  <a:lnTo>
                    <a:pt x="3635" y="381"/>
                  </a:lnTo>
                  <a:lnTo>
                    <a:pt x="3739" y="383"/>
                  </a:lnTo>
                  <a:lnTo>
                    <a:pt x="3835" y="386"/>
                  </a:lnTo>
                  <a:lnTo>
                    <a:pt x="3926" y="390"/>
                  </a:lnTo>
                  <a:lnTo>
                    <a:pt x="4011" y="395"/>
                  </a:lnTo>
                  <a:lnTo>
                    <a:pt x="4089" y="402"/>
                  </a:lnTo>
                  <a:lnTo>
                    <a:pt x="4161" y="411"/>
                  </a:lnTo>
                  <a:lnTo>
                    <a:pt x="4229" y="422"/>
                  </a:lnTo>
                  <a:lnTo>
                    <a:pt x="4291" y="435"/>
                  </a:lnTo>
                  <a:lnTo>
                    <a:pt x="4349" y="449"/>
                  </a:lnTo>
                  <a:lnTo>
                    <a:pt x="4401" y="466"/>
                  </a:lnTo>
                  <a:lnTo>
                    <a:pt x="4449" y="485"/>
                  </a:lnTo>
                  <a:lnTo>
                    <a:pt x="4492" y="507"/>
                  </a:lnTo>
                  <a:lnTo>
                    <a:pt x="4532" y="531"/>
                  </a:lnTo>
                  <a:lnTo>
                    <a:pt x="4569" y="557"/>
                  </a:lnTo>
                  <a:lnTo>
                    <a:pt x="4601" y="586"/>
                  </a:lnTo>
                  <a:lnTo>
                    <a:pt x="4630" y="619"/>
                  </a:lnTo>
                  <a:lnTo>
                    <a:pt x="4656" y="654"/>
                  </a:lnTo>
                  <a:lnTo>
                    <a:pt x="4680" y="692"/>
                  </a:lnTo>
                  <a:lnTo>
                    <a:pt x="4701" y="733"/>
                  </a:lnTo>
                  <a:lnTo>
                    <a:pt x="4721" y="778"/>
                  </a:lnTo>
                  <a:lnTo>
                    <a:pt x="4737" y="827"/>
                  </a:lnTo>
                  <a:lnTo>
                    <a:pt x="4752" y="878"/>
                  </a:lnTo>
                  <a:lnTo>
                    <a:pt x="4767" y="934"/>
                  </a:lnTo>
                  <a:lnTo>
                    <a:pt x="4779" y="993"/>
                  </a:lnTo>
                  <a:lnTo>
                    <a:pt x="4790" y="1056"/>
                  </a:lnTo>
                  <a:lnTo>
                    <a:pt x="4801" y="1123"/>
                  </a:lnTo>
                  <a:lnTo>
                    <a:pt x="4810" y="1195"/>
                  </a:lnTo>
                  <a:lnTo>
                    <a:pt x="4831" y="1350"/>
                  </a:lnTo>
                  <a:lnTo>
                    <a:pt x="4851" y="1524"/>
                  </a:lnTo>
                  <a:lnTo>
                    <a:pt x="4853" y="1538"/>
                  </a:lnTo>
                  <a:lnTo>
                    <a:pt x="4855" y="1550"/>
                  </a:lnTo>
                  <a:lnTo>
                    <a:pt x="4859" y="1563"/>
                  </a:lnTo>
                  <a:lnTo>
                    <a:pt x="4863" y="1574"/>
                  </a:lnTo>
                  <a:lnTo>
                    <a:pt x="4867" y="1584"/>
                  </a:lnTo>
                  <a:lnTo>
                    <a:pt x="4873" y="1593"/>
                  </a:lnTo>
                  <a:lnTo>
                    <a:pt x="4880" y="1602"/>
                  </a:lnTo>
                  <a:lnTo>
                    <a:pt x="4886" y="1609"/>
                  </a:lnTo>
                  <a:lnTo>
                    <a:pt x="4894" y="1616"/>
                  </a:lnTo>
                  <a:lnTo>
                    <a:pt x="4902" y="1622"/>
                  </a:lnTo>
                  <a:lnTo>
                    <a:pt x="4911" y="1627"/>
                  </a:lnTo>
                  <a:lnTo>
                    <a:pt x="4921" y="1631"/>
                  </a:lnTo>
                  <a:lnTo>
                    <a:pt x="4932" y="1634"/>
                  </a:lnTo>
                  <a:lnTo>
                    <a:pt x="4943" y="1636"/>
                  </a:lnTo>
                  <a:lnTo>
                    <a:pt x="4955" y="1637"/>
                  </a:lnTo>
                  <a:lnTo>
                    <a:pt x="4967" y="1638"/>
                  </a:lnTo>
                  <a:close/>
                </a:path>
              </a:pathLst>
            </a:custGeom>
            <a:solidFill>
              <a:srgbClr val="171312"/>
            </a:solidFill>
            <a:ln w="9525">
              <a:noFill/>
              <a:round/>
              <a:headEnd/>
              <a:tailEnd/>
            </a:ln>
          </p:spPr>
          <p:txBody>
            <a:bodyPr/>
            <a:lstStyle/>
            <a:p>
              <a:endParaRPr lang="da-DK"/>
            </a:p>
          </p:txBody>
        </p:sp>
        <p:sp>
          <p:nvSpPr>
            <p:cNvPr id="6" name="Freeform 22">
              <a:extLst>
                <a:ext uri="{FF2B5EF4-FFF2-40B4-BE49-F238E27FC236}">
                  <a16:creationId xmlns:a16="http://schemas.microsoft.com/office/drawing/2014/main" id="{B9F6AE0D-D6A7-42C3-B9E1-D632D0775C37}"/>
                </a:ext>
              </a:extLst>
            </p:cNvPr>
            <p:cNvSpPr>
              <a:spLocks noChangeAspect="1"/>
            </p:cNvSpPr>
            <p:nvPr userDrawn="1"/>
          </p:nvSpPr>
          <p:spPr bwMode="auto">
            <a:xfrm>
              <a:off x="2857" y="3975"/>
              <a:ext cx="92" cy="166"/>
            </a:xfrm>
            <a:custGeom>
              <a:avLst/>
              <a:gdLst/>
              <a:ahLst/>
              <a:cxnLst>
                <a:cxn ang="0">
                  <a:pos x="4436" y="154"/>
                </a:cxn>
                <a:cxn ang="0">
                  <a:pos x="4099" y="67"/>
                </a:cxn>
                <a:cxn ang="0">
                  <a:pos x="3839" y="25"/>
                </a:cxn>
                <a:cxn ang="0">
                  <a:pos x="3594" y="4"/>
                </a:cxn>
                <a:cxn ang="0">
                  <a:pos x="3168" y="8"/>
                </a:cxn>
                <a:cxn ang="0">
                  <a:pos x="2540" y="103"/>
                </a:cxn>
                <a:cxn ang="0">
                  <a:pos x="1991" y="308"/>
                </a:cxn>
                <a:cxn ang="0">
                  <a:pos x="1537" y="629"/>
                </a:cxn>
                <a:cxn ang="0">
                  <a:pos x="1194" y="1071"/>
                </a:cxn>
                <a:cxn ang="0">
                  <a:pos x="977" y="1639"/>
                </a:cxn>
                <a:cxn ang="0">
                  <a:pos x="902" y="2339"/>
                </a:cxn>
                <a:cxn ang="0">
                  <a:pos x="2" y="2717"/>
                </a:cxn>
                <a:cxn ang="0">
                  <a:pos x="26" y="2771"/>
                </a:cxn>
                <a:cxn ang="0">
                  <a:pos x="75" y="2806"/>
                </a:cxn>
                <a:cxn ang="0">
                  <a:pos x="160" y="2823"/>
                </a:cxn>
                <a:cxn ang="0">
                  <a:pos x="427" y="2852"/>
                </a:cxn>
                <a:cxn ang="0">
                  <a:pos x="747" y="2886"/>
                </a:cxn>
                <a:cxn ang="0">
                  <a:pos x="902" y="2903"/>
                </a:cxn>
                <a:cxn ang="0">
                  <a:pos x="801" y="7741"/>
                </a:cxn>
                <a:cxn ang="0">
                  <a:pos x="501" y="7785"/>
                </a:cxn>
                <a:cxn ang="0">
                  <a:pos x="201" y="7830"/>
                </a:cxn>
                <a:cxn ang="0">
                  <a:pos x="81" y="7853"/>
                </a:cxn>
                <a:cxn ang="0">
                  <a:pos x="30" y="7887"/>
                </a:cxn>
                <a:cxn ang="0">
                  <a:pos x="4" y="7938"/>
                </a:cxn>
                <a:cxn ang="0">
                  <a:pos x="3470" y="8138"/>
                </a:cxn>
                <a:cxn ang="0">
                  <a:pos x="3463" y="7933"/>
                </a:cxn>
                <a:cxn ang="0">
                  <a:pos x="3432" y="7883"/>
                </a:cxn>
                <a:cxn ang="0">
                  <a:pos x="3367" y="7849"/>
                </a:cxn>
                <a:cxn ang="0">
                  <a:pos x="3213" y="7822"/>
                </a:cxn>
                <a:cxn ang="0">
                  <a:pos x="2912" y="7775"/>
                </a:cxn>
                <a:cxn ang="0">
                  <a:pos x="2650" y="7735"/>
                </a:cxn>
                <a:cxn ang="0">
                  <a:pos x="2600" y="2902"/>
                </a:cxn>
                <a:cxn ang="0">
                  <a:pos x="2804" y="2877"/>
                </a:cxn>
                <a:cxn ang="0">
                  <a:pos x="3130" y="2837"/>
                </a:cxn>
                <a:cxn ang="0">
                  <a:pos x="3368" y="2804"/>
                </a:cxn>
                <a:cxn ang="0">
                  <a:pos x="3431" y="2779"/>
                </a:cxn>
                <a:cxn ang="0">
                  <a:pos x="3466" y="2738"/>
                </a:cxn>
                <a:cxn ang="0">
                  <a:pos x="3477" y="2686"/>
                </a:cxn>
                <a:cxn ang="0">
                  <a:pos x="2593" y="1542"/>
                </a:cxn>
                <a:cxn ang="0">
                  <a:pos x="2615" y="1157"/>
                </a:cxn>
                <a:cxn ang="0">
                  <a:pos x="2672" y="862"/>
                </a:cxn>
                <a:cxn ang="0">
                  <a:pos x="2773" y="647"/>
                </a:cxn>
                <a:cxn ang="0">
                  <a:pos x="2922" y="503"/>
                </a:cxn>
                <a:cxn ang="0">
                  <a:pos x="3126" y="420"/>
                </a:cxn>
                <a:cxn ang="0">
                  <a:pos x="3392" y="389"/>
                </a:cxn>
                <a:cxn ang="0">
                  <a:pos x="3677" y="401"/>
                </a:cxn>
                <a:cxn ang="0">
                  <a:pos x="3891" y="452"/>
                </a:cxn>
                <a:cxn ang="0">
                  <a:pos x="4044" y="547"/>
                </a:cxn>
                <a:cxn ang="0">
                  <a:pos x="4150" y="688"/>
                </a:cxn>
                <a:cxn ang="0">
                  <a:pos x="4222" y="881"/>
                </a:cxn>
                <a:cxn ang="0">
                  <a:pos x="4270" y="1127"/>
                </a:cxn>
                <a:cxn ang="0">
                  <a:pos x="4296" y="1332"/>
                </a:cxn>
                <a:cxn ang="0">
                  <a:pos x="4315" y="1387"/>
                </a:cxn>
                <a:cxn ang="0">
                  <a:pos x="4349" y="1418"/>
                </a:cxn>
                <a:cxn ang="0">
                  <a:pos x="4596" y="1425"/>
                </a:cxn>
              </a:cxnLst>
              <a:rect l="0" t="0" r="r" b="b"/>
              <a:pathLst>
                <a:path w="4596" h="8138">
                  <a:moveTo>
                    <a:pt x="4596" y="213"/>
                  </a:moveTo>
                  <a:lnTo>
                    <a:pt x="4565" y="201"/>
                  </a:lnTo>
                  <a:lnTo>
                    <a:pt x="4528" y="187"/>
                  </a:lnTo>
                  <a:lnTo>
                    <a:pt x="4485" y="171"/>
                  </a:lnTo>
                  <a:lnTo>
                    <a:pt x="4436" y="154"/>
                  </a:lnTo>
                  <a:lnTo>
                    <a:pt x="4380" y="137"/>
                  </a:lnTo>
                  <a:lnTo>
                    <a:pt x="4317" y="119"/>
                  </a:lnTo>
                  <a:lnTo>
                    <a:pt x="4250" y="101"/>
                  </a:lnTo>
                  <a:lnTo>
                    <a:pt x="4177" y="84"/>
                  </a:lnTo>
                  <a:lnTo>
                    <a:pt x="4099" y="67"/>
                  </a:lnTo>
                  <a:lnTo>
                    <a:pt x="4017" y="52"/>
                  </a:lnTo>
                  <a:lnTo>
                    <a:pt x="3974" y="44"/>
                  </a:lnTo>
                  <a:lnTo>
                    <a:pt x="3929" y="37"/>
                  </a:lnTo>
                  <a:lnTo>
                    <a:pt x="3884" y="31"/>
                  </a:lnTo>
                  <a:lnTo>
                    <a:pt x="3839" y="25"/>
                  </a:lnTo>
                  <a:lnTo>
                    <a:pt x="3792" y="20"/>
                  </a:lnTo>
                  <a:lnTo>
                    <a:pt x="3744" y="15"/>
                  </a:lnTo>
                  <a:lnTo>
                    <a:pt x="3695" y="10"/>
                  </a:lnTo>
                  <a:lnTo>
                    <a:pt x="3645" y="7"/>
                  </a:lnTo>
                  <a:lnTo>
                    <a:pt x="3594" y="4"/>
                  </a:lnTo>
                  <a:lnTo>
                    <a:pt x="3543" y="2"/>
                  </a:lnTo>
                  <a:lnTo>
                    <a:pt x="3491" y="1"/>
                  </a:lnTo>
                  <a:lnTo>
                    <a:pt x="3438" y="0"/>
                  </a:lnTo>
                  <a:lnTo>
                    <a:pt x="3302" y="2"/>
                  </a:lnTo>
                  <a:lnTo>
                    <a:pt x="3168" y="8"/>
                  </a:lnTo>
                  <a:lnTo>
                    <a:pt x="3037" y="19"/>
                  </a:lnTo>
                  <a:lnTo>
                    <a:pt x="2908" y="34"/>
                  </a:lnTo>
                  <a:lnTo>
                    <a:pt x="2782" y="52"/>
                  </a:lnTo>
                  <a:lnTo>
                    <a:pt x="2660" y="76"/>
                  </a:lnTo>
                  <a:lnTo>
                    <a:pt x="2540" y="103"/>
                  </a:lnTo>
                  <a:lnTo>
                    <a:pt x="2424" y="135"/>
                  </a:lnTo>
                  <a:lnTo>
                    <a:pt x="2309" y="172"/>
                  </a:lnTo>
                  <a:lnTo>
                    <a:pt x="2200" y="213"/>
                  </a:lnTo>
                  <a:lnTo>
                    <a:pt x="2093" y="258"/>
                  </a:lnTo>
                  <a:lnTo>
                    <a:pt x="1991" y="308"/>
                  </a:lnTo>
                  <a:lnTo>
                    <a:pt x="1892" y="363"/>
                  </a:lnTo>
                  <a:lnTo>
                    <a:pt x="1797" y="422"/>
                  </a:lnTo>
                  <a:lnTo>
                    <a:pt x="1706" y="487"/>
                  </a:lnTo>
                  <a:lnTo>
                    <a:pt x="1620" y="555"/>
                  </a:lnTo>
                  <a:lnTo>
                    <a:pt x="1537" y="629"/>
                  </a:lnTo>
                  <a:lnTo>
                    <a:pt x="1460" y="708"/>
                  </a:lnTo>
                  <a:lnTo>
                    <a:pt x="1386" y="791"/>
                  </a:lnTo>
                  <a:lnTo>
                    <a:pt x="1317" y="879"/>
                  </a:lnTo>
                  <a:lnTo>
                    <a:pt x="1253" y="972"/>
                  </a:lnTo>
                  <a:lnTo>
                    <a:pt x="1194" y="1071"/>
                  </a:lnTo>
                  <a:lnTo>
                    <a:pt x="1140" y="1174"/>
                  </a:lnTo>
                  <a:lnTo>
                    <a:pt x="1091" y="1282"/>
                  </a:lnTo>
                  <a:lnTo>
                    <a:pt x="1047" y="1396"/>
                  </a:lnTo>
                  <a:lnTo>
                    <a:pt x="1010" y="1515"/>
                  </a:lnTo>
                  <a:lnTo>
                    <a:pt x="977" y="1639"/>
                  </a:lnTo>
                  <a:lnTo>
                    <a:pt x="950" y="1768"/>
                  </a:lnTo>
                  <a:lnTo>
                    <a:pt x="929" y="1903"/>
                  </a:lnTo>
                  <a:lnTo>
                    <a:pt x="914" y="2043"/>
                  </a:lnTo>
                  <a:lnTo>
                    <a:pt x="905" y="2188"/>
                  </a:lnTo>
                  <a:lnTo>
                    <a:pt x="902" y="2339"/>
                  </a:lnTo>
                  <a:lnTo>
                    <a:pt x="902" y="2515"/>
                  </a:lnTo>
                  <a:lnTo>
                    <a:pt x="0" y="2515"/>
                  </a:lnTo>
                  <a:lnTo>
                    <a:pt x="0" y="2690"/>
                  </a:lnTo>
                  <a:lnTo>
                    <a:pt x="1" y="2704"/>
                  </a:lnTo>
                  <a:lnTo>
                    <a:pt x="2" y="2717"/>
                  </a:lnTo>
                  <a:lnTo>
                    <a:pt x="5" y="2729"/>
                  </a:lnTo>
                  <a:lnTo>
                    <a:pt x="9" y="2741"/>
                  </a:lnTo>
                  <a:lnTo>
                    <a:pt x="13" y="2752"/>
                  </a:lnTo>
                  <a:lnTo>
                    <a:pt x="19" y="2762"/>
                  </a:lnTo>
                  <a:lnTo>
                    <a:pt x="26" y="2771"/>
                  </a:lnTo>
                  <a:lnTo>
                    <a:pt x="34" y="2780"/>
                  </a:lnTo>
                  <a:lnTo>
                    <a:pt x="43" y="2788"/>
                  </a:lnTo>
                  <a:lnTo>
                    <a:pt x="53" y="2795"/>
                  </a:lnTo>
                  <a:lnTo>
                    <a:pt x="63" y="2801"/>
                  </a:lnTo>
                  <a:lnTo>
                    <a:pt x="75" y="2806"/>
                  </a:lnTo>
                  <a:lnTo>
                    <a:pt x="88" y="2811"/>
                  </a:lnTo>
                  <a:lnTo>
                    <a:pt x="102" y="2815"/>
                  </a:lnTo>
                  <a:lnTo>
                    <a:pt x="116" y="2817"/>
                  </a:lnTo>
                  <a:lnTo>
                    <a:pt x="132" y="2819"/>
                  </a:lnTo>
                  <a:lnTo>
                    <a:pt x="160" y="2823"/>
                  </a:lnTo>
                  <a:lnTo>
                    <a:pt x="199" y="2827"/>
                  </a:lnTo>
                  <a:lnTo>
                    <a:pt x="246" y="2832"/>
                  </a:lnTo>
                  <a:lnTo>
                    <a:pt x="301" y="2839"/>
                  </a:lnTo>
                  <a:lnTo>
                    <a:pt x="362" y="2845"/>
                  </a:lnTo>
                  <a:lnTo>
                    <a:pt x="427" y="2852"/>
                  </a:lnTo>
                  <a:lnTo>
                    <a:pt x="493" y="2859"/>
                  </a:lnTo>
                  <a:lnTo>
                    <a:pt x="560" y="2867"/>
                  </a:lnTo>
                  <a:lnTo>
                    <a:pt x="626" y="2874"/>
                  </a:lnTo>
                  <a:lnTo>
                    <a:pt x="689" y="2880"/>
                  </a:lnTo>
                  <a:lnTo>
                    <a:pt x="747" y="2886"/>
                  </a:lnTo>
                  <a:lnTo>
                    <a:pt x="798" y="2892"/>
                  </a:lnTo>
                  <a:lnTo>
                    <a:pt x="840" y="2896"/>
                  </a:lnTo>
                  <a:lnTo>
                    <a:pt x="873" y="2900"/>
                  </a:lnTo>
                  <a:lnTo>
                    <a:pt x="893" y="2902"/>
                  </a:lnTo>
                  <a:lnTo>
                    <a:pt x="902" y="2903"/>
                  </a:lnTo>
                  <a:lnTo>
                    <a:pt x="902" y="7727"/>
                  </a:lnTo>
                  <a:lnTo>
                    <a:pt x="894" y="7728"/>
                  </a:lnTo>
                  <a:lnTo>
                    <a:pt x="874" y="7731"/>
                  </a:lnTo>
                  <a:lnTo>
                    <a:pt x="842" y="7735"/>
                  </a:lnTo>
                  <a:lnTo>
                    <a:pt x="801" y="7741"/>
                  </a:lnTo>
                  <a:lnTo>
                    <a:pt x="751" y="7748"/>
                  </a:lnTo>
                  <a:lnTo>
                    <a:pt x="695" y="7757"/>
                  </a:lnTo>
                  <a:lnTo>
                    <a:pt x="633" y="7766"/>
                  </a:lnTo>
                  <a:lnTo>
                    <a:pt x="568" y="7775"/>
                  </a:lnTo>
                  <a:lnTo>
                    <a:pt x="501" y="7785"/>
                  </a:lnTo>
                  <a:lnTo>
                    <a:pt x="435" y="7795"/>
                  </a:lnTo>
                  <a:lnTo>
                    <a:pt x="370" y="7804"/>
                  </a:lnTo>
                  <a:lnTo>
                    <a:pt x="308" y="7813"/>
                  </a:lnTo>
                  <a:lnTo>
                    <a:pt x="251" y="7822"/>
                  </a:lnTo>
                  <a:lnTo>
                    <a:pt x="201" y="7830"/>
                  </a:lnTo>
                  <a:lnTo>
                    <a:pt x="158" y="7836"/>
                  </a:lnTo>
                  <a:lnTo>
                    <a:pt x="124" y="7841"/>
                  </a:lnTo>
                  <a:lnTo>
                    <a:pt x="109" y="7844"/>
                  </a:lnTo>
                  <a:lnTo>
                    <a:pt x="95" y="7848"/>
                  </a:lnTo>
                  <a:lnTo>
                    <a:pt x="81" y="7853"/>
                  </a:lnTo>
                  <a:lnTo>
                    <a:pt x="69" y="7858"/>
                  </a:lnTo>
                  <a:lnTo>
                    <a:pt x="58" y="7864"/>
                  </a:lnTo>
                  <a:lnTo>
                    <a:pt x="48" y="7871"/>
                  </a:lnTo>
                  <a:lnTo>
                    <a:pt x="39" y="7878"/>
                  </a:lnTo>
                  <a:lnTo>
                    <a:pt x="30" y="7887"/>
                  </a:lnTo>
                  <a:lnTo>
                    <a:pt x="23" y="7895"/>
                  </a:lnTo>
                  <a:lnTo>
                    <a:pt x="17" y="7905"/>
                  </a:lnTo>
                  <a:lnTo>
                    <a:pt x="12" y="7915"/>
                  </a:lnTo>
                  <a:lnTo>
                    <a:pt x="7" y="7926"/>
                  </a:lnTo>
                  <a:lnTo>
                    <a:pt x="4" y="7938"/>
                  </a:lnTo>
                  <a:lnTo>
                    <a:pt x="2" y="7951"/>
                  </a:lnTo>
                  <a:lnTo>
                    <a:pt x="1" y="7964"/>
                  </a:lnTo>
                  <a:lnTo>
                    <a:pt x="0" y="7978"/>
                  </a:lnTo>
                  <a:lnTo>
                    <a:pt x="0" y="8138"/>
                  </a:lnTo>
                  <a:lnTo>
                    <a:pt x="3470" y="8138"/>
                  </a:lnTo>
                  <a:lnTo>
                    <a:pt x="3470" y="7978"/>
                  </a:lnTo>
                  <a:lnTo>
                    <a:pt x="3470" y="7966"/>
                  </a:lnTo>
                  <a:lnTo>
                    <a:pt x="3468" y="7955"/>
                  </a:lnTo>
                  <a:lnTo>
                    <a:pt x="3466" y="7944"/>
                  </a:lnTo>
                  <a:lnTo>
                    <a:pt x="3463" y="7933"/>
                  </a:lnTo>
                  <a:lnTo>
                    <a:pt x="3460" y="7922"/>
                  </a:lnTo>
                  <a:lnTo>
                    <a:pt x="3455" y="7912"/>
                  </a:lnTo>
                  <a:lnTo>
                    <a:pt x="3447" y="7902"/>
                  </a:lnTo>
                  <a:lnTo>
                    <a:pt x="3440" y="7892"/>
                  </a:lnTo>
                  <a:lnTo>
                    <a:pt x="3432" y="7883"/>
                  </a:lnTo>
                  <a:lnTo>
                    <a:pt x="3422" y="7875"/>
                  </a:lnTo>
                  <a:lnTo>
                    <a:pt x="3411" y="7867"/>
                  </a:lnTo>
                  <a:lnTo>
                    <a:pt x="3397" y="7860"/>
                  </a:lnTo>
                  <a:lnTo>
                    <a:pt x="3383" y="7854"/>
                  </a:lnTo>
                  <a:lnTo>
                    <a:pt x="3367" y="7849"/>
                  </a:lnTo>
                  <a:lnTo>
                    <a:pt x="3350" y="7845"/>
                  </a:lnTo>
                  <a:lnTo>
                    <a:pt x="3330" y="7841"/>
                  </a:lnTo>
                  <a:lnTo>
                    <a:pt x="3300" y="7836"/>
                  </a:lnTo>
                  <a:lnTo>
                    <a:pt x="3261" y="7830"/>
                  </a:lnTo>
                  <a:lnTo>
                    <a:pt x="3213" y="7822"/>
                  </a:lnTo>
                  <a:lnTo>
                    <a:pt x="3159" y="7813"/>
                  </a:lnTo>
                  <a:lnTo>
                    <a:pt x="3101" y="7804"/>
                  </a:lnTo>
                  <a:lnTo>
                    <a:pt x="3039" y="7795"/>
                  </a:lnTo>
                  <a:lnTo>
                    <a:pt x="2976" y="7785"/>
                  </a:lnTo>
                  <a:lnTo>
                    <a:pt x="2912" y="7775"/>
                  </a:lnTo>
                  <a:lnTo>
                    <a:pt x="2849" y="7766"/>
                  </a:lnTo>
                  <a:lnTo>
                    <a:pt x="2791" y="7757"/>
                  </a:lnTo>
                  <a:lnTo>
                    <a:pt x="2737" y="7749"/>
                  </a:lnTo>
                  <a:lnTo>
                    <a:pt x="2689" y="7741"/>
                  </a:lnTo>
                  <a:lnTo>
                    <a:pt x="2650" y="7735"/>
                  </a:lnTo>
                  <a:lnTo>
                    <a:pt x="2619" y="7731"/>
                  </a:lnTo>
                  <a:lnTo>
                    <a:pt x="2599" y="7728"/>
                  </a:lnTo>
                  <a:lnTo>
                    <a:pt x="2593" y="7727"/>
                  </a:lnTo>
                  <a:lnTo>
                    <a:pt x="2593" y="2903"/>
                  </a:lnTo>
                  <a:lnTo>
                    <a:pt x="2600" y="2902"/>
                  </a:lnTo>
                  <a:lnTo>
                    <a:pt x="2620" y="2899"/>
                  </a:lnTo>
                  <a:lnTo>
                    <a:pt x="2653" y="2896"/>
                  </a:lnTo>
                  <a:lnTo>
                    <a:pt x="2696" y="2890"/>
                  </a:lnTo>
                  <a:lnTo>
                    <a:pt x="2745" y="2884"/>
                  </a:lnTo>
                  <a:lnTo>
                    <a:pt x="2804" y="2877"/>
                  </a:lnTo>
                  <a:lnTo>
                    <a:pt x="2866" y="2870"/>
                  </a:lnTo>
                  <a:lnTo>
                    <a:pt x="2931" y="2862"/>
                  </a:lnTo>
                  <a:lnTo>
                    <a:pt x="2998" y="2854"/>
                  </a:lnTo>
                  <a:lnTo>
                    <a:pt x="3065" y="2845"/>
                  </a:lnTo>
                  <a:lnTo>
                    <a:pt x="3130" y="2837"/>
                  </a:lnTo>
                  <a:lnTo>
                    <a:pt x="3192" y="2829"/>
                  </a:lnTo>
                  <a:lnTo>
                    <a:pt x="3248" y="2821"/>
                  </a:lnTo>
                  <a:lnTo>
                    <a:pt x="3297" y="2815"/>
                  </a:lnTo>
                  <a:lnTo>
                    <a:pt x="3337" y="2809"/>
                  </a:lnTo>
                  <a:lnTo>
                    <a:pt x="3368" y="2804"/>
                  </a:lnTo>
                  <a:lnTo>
                    <a:pt x="3383" y="2801"/>
                  </a:lnTo>
                  <a:lnTo>
                    <a:pt x="3397" y="2796"/>
                  </a:lnTo>
                  <a:lnTo>
                    <a:pt x="3410" y="2791"/>
                  </a:lnTo>
                  <a:lnTo>
                    <a:pt x="3421" y="2786"/>
                  </a:lnTo>
                  <a:lnTo>
                    <a:pt x="3431" y="2779"/>
                  </a:lnTo>
                  <a:lnTo>
                    <a:pt x="3440" y="2772"/>
                  </a:lnTo>
                  <a:lnTo>
                    <a:pt x="3448" y="2764"/>
                  </a:lnTo>
                  <a:lnTo>
                    <a:pt x="3455" y="2756"/>
                  </a:lnTo>
                  <a:lnTo>
                    <a:pt x="3461" y="2747"/>
                  </a:lnTo>
                  <a:lnTo>
                    <a:pt x="3466" y="2738"/>
                  </a:lnTo>
                  <a:lnTo>
                    <a:pt x="3469" y="2728"/>
                  </a:lnTo>
                  <a:lnTo>
                    <a:pt x="3472" y="2718"/>
                  </a:lnTo>
                  <a:lnTo>
                    <a:pt x="3475" y="2708"/>
                  </a:lnTo>
                  <a:lnTo>
                    <a:pt x="3476" y="2697"/>
                  </a:lnTo>
                  <a:lnTo>
                    <a:pt x="3477" y="2686"/>
                  </a:lnTo>
                  <a:lnTo>
                    <a:pt x="3477" y="2675"/>
                  </a:lnTo>
                  <a:lnTo>
                    <a:pt x="3477" y="2515"/>
                  </a:lnTo>
                  <a:lnTo>
                    <a:pt x="2593" y="2515"/>
                  </a:lnTo>
                  <a:lnTo>
                    <a:pt x="2593" y="1631"/>
                  </a:lnTo>
                  <a:lnTo>
                    <a:pt x="2593" y="1542"/>
                  </a:lnTo>
                  <a:lnTo>
                    <a:pt x="2595" y="1457"/>
                  </a:lnTo>
                  <a:lnTo>
                    <a:pt x="2598" y="1376"/>
                  </a:lnTo>
                  <a:lnTo>
                    <a:pt x="2602" y="1299"/>
                  </a:lnTo>
                  <a:lnTo>
                    <a:pt x="2608" y="1226"/>
                  </a:lnTo>
                  <a:lnTo>
                    <a:pt x="2615" y="1157"/>
                  </a:lnTo>
                  <a:lnTo>
                    <a:pt x="2623" y="1091"/>
                  </a:lnTo>
                  <a:lnTo>
                    <a:pt x="2633" y="1028"/>
                  </a:lnTo>
                  <a:lnTo>
                    <a:pt x="2645" y="969"/>
                  </a:lnTo>
                  <a:lnTo>
                    <a:pt x="2658" y="914"/>
                  </a:lnTo>
                  <a:lnTo>
                    <a:pt x="2672" y="862"/>
                  </a:lnTo>
                  <a:lnTo>
                    <a:pt x="2689" y="812"/>
                  </a:lnTo>
                  <a:lnTo>
                    <a:pt x="2707" y="767"/>
                  </a:lnTo>
                  <a:lnTo>
                    <a:pt x="2727" y="724"/>
                  </a:lnTo>
                  <a:lnTo>
                    <a:pt x="2750" y="684"/>
                  </a:lnTo>
                  <a:lnTo>
                    <a:pt x="2773" y="647"/>
                  </a:lnTo>
                  <a:lnTo>
                    <a:pt x="2798" y="613"/>
                  </a:lnTo>
                  <a:lnTo>
                    <a:pt x="2826" y="581"/>
                  </a:lnTo>
                  <a:lnTo>
                    <a:pt x="2857" y="553"/>
                  </a:lnTo>
                  <a:lnTo>
                    <a:pt x="2888" y="527"/>
                  </a:lnTo>
                  <a:lnTo>
                    <a:pt x="2922" y="503"/>
                  </a:lnTo>
                  <a:lnTo>
                    <a:pt x="2958" y="482"/>
                  </a:lnTo>
                  <a:lnTo>
                    <a:pt x="2997" y="463"/>
                  </a:lnTo>
                  <a:lnTo>
                    <a:pt x="3038" y="447"/>
                  </a:lnTo>
                  <a:lnTo>
                    <a:pt x="3081" y="433"/>
                  </a:lnTo>
                  <a:lnTo>
                    <a:pt x="3126" y="420"/>
                  </a:lnTo>
                  <a:lnTo>
                    <a:pt x="3174" y="410"/>
                  </a:lnTo>
                  <a:lnTo>
                    <a:pt x="3225" y="402"/>
                  </a:lnTo>
                  <a:lnTo>
                    <a:pt x="3278" y="396"/>
                  </a:lnTo>
                  <a:lnTo>
                    <a:pt x="3334" y="392"/>
                  </a:lnTo>
                  <a:lnTo>
                    <a:pt x="3392" y="389"/>
                  </a:lnTo>
                  <a:lnTo>
                    <a:pt x="3453" y="389"/>
                  </a:lnTo>
                  <a:lnTo>
                    <a:pt x="3514" y="389"/>
                  </a:lnTo>
                  <a:lnTo>
                    <a:pt x="3571" y="392"/>
                  </a:lnTo>
                  <a:lnTo>
                    <a:pt x="3625" y="395"/>
                  </a:lnTo>
                  <a:lnTo>
                    <a:pt x="3677" y="401"/>
                  </a:lnTo>
                  <a:lnTo>
                    <a:pt x="3724" y="408"/>
                  </a:lnTo>
                  <a:lnTo>
                    <a:pt x="3769" y="416"/>
                  </a:lnTo>
                  <a:lnTo>
                    <a:pt x="3812" y="427"/>
                  </a:lnTo>
                  <a:lnTo>
                    <a:pt x="3853" y="438"/>
                  </a:lnTo>
                  <a:lnTo>
                    <a:pt x="3891" y="452"/>
                  </a:lnTo>
                  <a:lnTo>
                    <a:pt x="3925" y="467"/>
                  </a:lnTo>
                  <a:lnTo>
                    <a:pt x="3958" y="484"/>
                  </a:lnTo>
                  <a:lnTo>
                    <a:pt x="3989" y="503"/>
                  </a:lnTo>
                  <a:lnTo>
                    <a:pt x="4018" y="524"/>
                  </a:lnTo>
                  <a:lnTo>
                    <a:pt x="4044" y="547"/>
                  </a:lnTo>
                  <a:lnTo>
                    <a:pt x="4069" y="571"/>
                  </a:lnTo>
                  <a:lnTo>
                    <a:pt x="4091" y="597"/>
                  </a:lnTo>
                  <a:lnTo>
                    <a:pt x="4113" y="626"/>
                  </a:lnTo>
                  <a:lnTo>
                    <a:pt x="4132" y="656"/>
                  </a:lnTo>
                  <a:lnTo>
                    <a:pt x="4150" y="688"/>
                  </a:lnTo>
                  <a:lnTo>
                    <a:pt x="4167" y="723"/>
                  </a:lnTo>
                  <a:lnTo>
                    <a:pt x="4182" y="759"/>
                  </a:lnTo>
                  <a:lnTo>
                    <a:pt x="4196" y="797"/>
                  </a:lnTo>
                  <a:lnTo>
                    <a:pt x="4209" y="838"/>
                  </a:lnTo>
                  <a:lnTo>
                    <a:pt x="4222" y="881"/>
                  </a:lnTo>
                  <a:lnTo>
                    <a:pt x="4233" y="925"/>
                  </a:lnTo>
                  <a:lnTo>
                    <a:pt x="4243" y="973"/>
                  </a:lnTo>
                  <a:lnTo>
                    <a:pt x="4252" y="1022"/>
                  </a:lnTo>
                  <a:lnTo>
                    <a:pt x="4261" y="1073"/>
                  </a:lnTo>
                  <a:lnTo>
                    <a:pt x="4270" y="1127"/>
                  </a:lnTo>
                  <a:lnTo>
                    <a:pt x="4278" y="1183"/>
                  </a:lnTo>
                  <a:lnTo>
                    <a:pt x="4285" y="1242"/>
                  </a:lnTo>
                  <a:lnTo>
                    <a:pt x="4292" y="1303"/>
                  </a:lnTo>
                  <a:lnTo>
                    <a:pt x="4294" y="1318"/>
                  </a:lnTo>
                  <a:lnTo>
                    <a:pt x="4296" y="1332"/>
                  </a:lnTo>
                  <a:lnTo>
                    <a:pt x="4299" y="1345"/>
                  </a:lnTo>
                  <a:lnTo>
                    <a:pt x="4302" y="1357"/>
                  </a:lnTo>
                  <a:lnTo>
                    <a:pt x="4306" y="1368"/>
                  </a:lnTo>
                  <a:lnTo>
                    <a:pt x="4311" y="1378"/>
                  </a:lnTo>
                  <a:lnTo>
                    <a:pt x="4315" y="1387"/>
                  </a:lnTo>
                  <a:lnTo>
                    <a:pt x="4321" y="1395"/>
                  </a:lnTo>
                  <a:lnTo>
                    <a:pt x="4328" y="1402"/>
                  </a:lnTo>
                  <a:lnTo>
                    <a:pt x="4334" y="1408"/>
                  </a:lnTo>
                  <a:lnTo>
                    <a:pt x="4341" y="1413"/>
                  </a:lnTo>
                  <a:lnTo>
                    <a:pt x="4349" y="1418"/>
                  </a:lnTo>
                  <a:lnTo>
                    <a:pt x="4357" y="1421"/>
                  </a:lnTo>
                  <a:lnTo>
                    <a:pt x="4366" y="1423"/>
                  </a:lnTo>
                  <a:lnTo>
                    <a:pt x="4375" y="1424"/>
                  </a:lnTo>
                  <a:lnTo>
                    <a:pt x="4385" y="1425"/>
                  </a:lnTo>
                  <a:lnTo>
                    <a:pt x="4596" y="1425"/>
                  </a:lnTo>
                  <a:lnTo>
                    <a:pt x="4596" y="213"/>
                  </a:lnTo>
                  <a:close/>
                </a:path>
              </a:pathLst>
            </a:custGeom>
            <a:solidFill>
              <a:srgbClr val="171312"/>
            </a:solidFill>
            <a:ln w="9525">
              <a:noFill/>
              <a:round/>
              <a:headEnd/>
              <a:tailEnd/>
            </a:ln>
          </p:spPr>
          <p:txBody>
            <a:bodyPr/>
            <a:lstStyle/>
            <a:p>
              <a:endParaRPr lang="da-DK"/>
            </a:p>
          </p:txBody>
        </p:sp>
        <p:sp>
          <p:nvSpPr>
            <p:cNvPr id="7" name="Freeform 23">
              <a:extLst>
                <a:ext uri="{FF2B5EF4-FFF2-40B4-BE49-F238E27FC236}">
                  <a16:creationId xmlns:a16="http://schemas.microsoft.com/office/drawing/2014/main" id="{6C2CF75A-40C4-431F-9AE1-433F3431D973}"/>
                </a:ext>
              </a:extLst>
            </p:cNvPr>
            <p:cNvSpPr>
              <a:spLocks noChangeAspect="1"/>
            </p:cNvSpPr>
            <p:nvPr userDrawn="1"/>
          </p:nvSpPr>
          <p:spPr bwMode="auto">
            <a:xfrm>
              <a:off x="2936" y="4027"/>
              <a:ext cx="109" cy="114"/>
            </a:xfrm>
            <a:custGeom>
              <a:avLst/>
              <a:gdLst/>
              <a:ahLst/>
              <a:cxnLst>
                <a:cxn ang="0">
                  <a:pos x="841" y="407"/>
                </a:cxn>
                <a:cxn ang="0">
                  <a:pos x="716" y="389"/>
                </a:cxn>
                <a:cxn ang="0">
                  <a:pos x="532" y="362"/>
                </a:cxn>
                <a:cxn ang="0">
                  <a:pos x="334" y="333"/>
                </a:cxn>
                <a:cxn ang="0">
                  <a:pos x="169" y="308"/>
                </a:cxn>
                <a:cxn ang="0">
                  <a:pos x="86" y="294"/>
                </a:cxn>
                <a:cxn ang="0">
                  <a:pos x="52" y="281"/>
                </a:cxn>
                <a:cxn ang="0">
                  <a:pos x="27" y="264"/>
                </a:cxn>
                <a:cxn ang="0">
                  <a:pos x="11" y="241"/>
                </a:cxn>
                <a:cxn ang="0">
                  <a:pos x="3" y="214"/>
                </a:cxn>
                <a:cxn ang="0">
                  <a:pos x="0" y="182"/>
                </a:cxn>
                <a:cxn ang="0">
                  <a:pos x="3772" y="182"/>
                </a:cxn>
                <a:cxn ang="0">
                  <a:pos x="3770" y="215"/>
                </a:cxn>
                <a:cxn ang="0">
                  <a:pos x="3762" y="244"/>
                </a:cxn>
                <a:cxn ang="0">
                  <a:pos x="3748" y="268"/>
                </a:cxn>
                <a:cxn ang="0">
                  <a:pos x="3722" y="287"/>
                </a:cxn>
                <a:cxn ang="0">
                  <a:pos x="3687" y="301"/>
                </a:cxn>
                <a:cxn ang="0">
                  <a:pos x="3609" y="313"/>
                </a:cxn>
                <a:cxn ang="0">
                  <a:pos x="3450" y="335"/>
                </a:cxn>
                <a:cxn ang="0">
                  <a:pos x="3253" y="363"/>
                </a:cxn>
                <a:cxn ang="0">
                  <a:pos x="3066" y="389"/>
                </a:cxn>
                <a:cxn ang="0">
                  <a:pos x="2939" y="407"/>
                </a:cxn>
                <a:cxn ang="0">
                  <a:pos x="2910" y="5219"/>
                </a:cxn>
                <a:cxn ang="0">
                  <a:pos x="4601" y="5217"/>
                </a:cxn>
                <a:cxn ang="0">
                  <a:pos x="4676" y="5205"/>
                </a:cxn>
                <a:cxn ang="0">
                  <a:pos x="4746" y="5181"/>
                </a:cxn>
                <a:cxn ang="0">
                  <a:pos x="4811" y="5141"/>
                </a:cxn>
                <a:cxn ang="0">
                  <a:pos x="4871" y="5083"/>
                </a:cxn>
                <a:cxn ang="0">
                  <a:pos x="4927" y="5003"/>
                </a:cxn>
                <a:cxn ang="0">
                  <a:pos x="4977" y="4899"/>
                </a:cxn>
                <a:cxn ang="0">
                  <a:pos x="5023" y="4768"/>
                </a:cxn>
                <a:cxn ang="0">
                  <a:pos x="5064" y="4607"/>
                </a:cxn>
                <a:cxn ang="0">
                  <a:pos x="5100" y="4413"/>
                </a:cxn>
                <a:cxn ang="0">
                  <a:pos x="5130" y="4183"/>
                </a:cxn>
                <a:cxn ang="0">
                  <a:pos x="5137" y="4149"/>
                </a:cxn>
                <a:cxn ang="0">
                  <a:pos x="5152" y="4124"/>
                </a:cxn>
                <a:cxn ang="0">
                  <a:pos x="5171" y="4107"/>
                </a:cxn>
                <a:cxn ang="0">
                  <a:pos x="5196" y="4096"/>
                </a:cxn>
                <a:cxn ang="0">
                  <a:pos x="5227" y="4092"/>
                </a:cxn>
                <a:cxn ang="0">
                  <a:pos x="5433" y="5623"/>
                </a:cxn>
                <a:cxn ang="0">
                  <a:pos x="0" y="5428"/>
                </a:cxn>
                <a:cxn ang="0">
                  <a:pos x="6" y="5396"/>
                </a:cxn>
                <a:cxn ang="0">
                  <a:pos x="20" y="5370"/>
                </a:cxn>
                <a:cxn ang="0">
                  <a:pos x="44" y="5351"/>
                </a:cxn>
                <a:cxn ang="0">
                  <a:pos x="78" y="5336"/>
                </a:cxn>
                <a:cxn ang="0">
                  <a:pos x="124" y="5326"/>
                </a:cxn>
                <a:cxn ang="0">
                  <a:pos x="230" y="5311"/>
                </a:cxn>
                <a:cxn ang="0">
                  <a:pos x="404" y="5288"/>
                </a:cxn>
                <a:cxn ang="0">
                  <a:pos x="599" y="5262"/>
                </a:cxn>
                <a:cxn ang="0">
                  <a:pos x="767" y="5240"/>
                </a:cxn>
                <a:cxn ang="0">
                  <a:pos x="863" y="5228"/>
                </a:cxn>
              </a:cxnLst>
              <a:rect l="0" t="0" r="r" b="b"/>
              <a:pathLst>
                <a:path w="5433" h="5623">
                  <a:moveTo>
                    <a:pt x="870" y="411"/>
                  </a:moveTo>
                  <a:lnTo>
                    <a:pt x="863" y="410"/>
                  </a:lnTo>
                  <a:lnTo>
                    <a:pt x="841" y="407"/>
                  </a:lnTo>
                  <a:lnTo>
                    <a:pt x="810" y="402"/>
                  </a:lnTo>
                  <a:lnTo>
                    <a:pt x="767" y="396"/>
                  </a:lnTo>
                  <a:lnTo>
                    <a:pt x="716" y="389"/>
                  </a:lnTo>
                  <a:lnTo>
                    <a:pt x="659" y="381"/>
                  </a:lnTo>
                  <a:lnTo>
                    <a:pt x="597" y="372"/>
                  </a:lnTo>
                  <a:lnTo>
                    <a:pt x="532" y="362"/>
                  </a:lnTo>
                  <a:lnTo>
                    <a:pt x="465" y="352"/>
                  </a:lnTo>
                  <a:lnTo>
                    <a:pt x="398" y="343"/>
                  </a:lnTo>
                  <a:lnTo>
                    <a:pt x="334" y="333"/>
                  </a:lnTo>
                  <a:lnTo>
                    <a:pt x="273" y="324"/>
                  </a:lnTo>
                  <a:lnTo>
                    <a:pt x="218" y="316"/>
                  </a:lnTo>
                  <a:lnTo>
                    <a:pt x="169" y="308"/>
                  </a:lnTo>
                  <a:lnTo>
                    <a:pt x="129" y="302"/>
                  </a:lnTo>
                  <a:lnTo>
                    <a:pt x="101" y="297"/>
                  </a:lnTo>
                  <a:lnTo>
                    <a:pt x="86" y="294"/>
                  </a:lnTo>
                  <a:lnTo>
                    <a:pt x="74" y="290"/>
                  </a:lnTo>
                  <a:lnTo>
                    <a:pt x="62" y="286"/>
                  </a:lnTo>
                  <a:lnTo>
                    <a:pt x="52" y="281"/>
                  </a:lnTo>
                  <a:lnTo>
                    <a:pt x="43" y="276"/>
                  </a:lnTo>
                  <a:lnTo>
                    <a:pt x="34" y="270"/>
                  </a:lnTo>
                  <a:lnTo>
                    <a:pt x="27" y="264"/>
                  </a:lnTo>
                  <a:lnTo>
                    <a:pt x="21" y="257"/>
                  </a:lnTo>
                  <a:lnTo>
                    <a:pt x="16" y="249"/>
                  </a:lnTo>
                  <a:lnTo>
                    <a:pt x="11" y="241"/>
                  </a:lnTo>
                  <a:lnTo>
                    <a:pt x="8" y="233"/>
                  </a:lnTo>
                  <a:lnTo>
                    <a:pt x="5" y="224"/>
                  </a:lnTo>
                  <a:lnTo>
                    <a:pt x="3" y="214"/>
                  </a:lnTo>
                  <a:lnTo>
                    <a:pt x="1" y="204"/>
                  </a:lnTo>
                  <a:lnTo>
                    <a:pt x="0" y="194"/>
                  </a:lnTo>
                  <a:lnTo>
                    <a:pt x="0" y="182"/>
                  </a:lnTo>
                  <a:lnTo>
                    <a:pt x="0" y="0"/>
                  </a:lnTo>
                  <a:lnTo>
                    <a:pt x="3772" y="0"/>
                  </a:lnTo>
                  <a:lnTo>
                    <a:pt x="3772" y="182"/>
                  </a:lnTo>
                  <a:lnTo>
                    <a:pt x="3771" y="194"/>
                  </a:lnTo>
                  <a:lnTo>
                    <a:pt x="3771" y="204"/>
                  </a:lnTo>
                  <a:lnTo>
                    <a:pt x="3770" y="215"/>
                  </a:lnTo>
                  <a:lnTo>
                    <a:pt x="3768" y="225"/>
                  </a:lnTo>
                  <a:lnTo>
                    <a:pt x="3766" y="234"/>
                  </a:lnTo>
                  <a:lnTo>
                    <a:pt x="3762" y="244"/>
                  </a:lnTo>
                  <a:lnTo>
                    <a:pt x="3758" y="252"/>
                  </a:lnTo>
                  <a:lnTo>
                    <a:pt x="3754" y="260"/>
                  </a:lnTo>
                  <a:lnTo>
                    <a:pt x="3748" y="268"/>
                  </a:lnTo>
                  <a:lnTo>
                    <a:pt x="3741" y="275"/>
                  </a:lnTo>
                  <a:lnTo>
                    <a:pt x="3732" y="281"/>
                  </a:lnTo>
                  <a:lnTo>
                    <a:pt x="3722" y="287"/>
                  </a:lnTo>
                  <a:lnTo>
                    <a:pt x="3712" y="292"/>
                  </a:lnTo>
                  <a:lnTo>
                    <a:pt x="3700" y="297"/>
                  </a:lnTo>
                  <a:lnTo>
                    <a:pt x="3687" y="301"/>
                  </a:lnTo>
                  <a:lnTo>
                    <a:pt x="3671" y="304"/>
                  </a:lnTo>
                  <a:lnTo>
                    <a:pt x="3646" y="308"/>
                  </a:lnTo>
                  <a:lnTo>
                    <a:pt x="3609" y="313"/>
                  </a:lnTo>
                  <a:lnTo>
                    <a:pt x="3563" y="319"/>
                  </a:lnTo>
                  <a:lnTo>
                    <a:pt x="3509" y="327"/>
                  </a:lnTo>
                  <a:lnTo>
                    <a:pt x="3450" y="335"/>
                  </a:lnTo>
                  <a:lnTo>
                    <a:pt x="3386" y="344"/>
                  </a:lnTo>
                  <a:lnTo>
                    <a:pt x="3320" y="354"/>
                  </a:lnTo>
                  <a:lnTo>
                    <a:pt x="3253" y="363"/>
                  </a:lnTo>
                  <a:lnTo>
                    <a:pt x="3187" y="372"/>
                  </a:lnTo>
                  <a:lnTo>
                    <a:pt x="3124" y="381"/>
                  </a:lnTo>
                  <a:lnTo>
                    <a:pt x="3066" y="389"/>
                  </a:lnTo>
                  <a:lnTo>
                    <a:pt x="3015" y="396"/>
                  </a:lnTo>
                  <a:lnTo>
                    <a:pt x="2971" y="402"/>
                  </a:lnTo>
                  <a:lnTo>
                    <a:pt x="2939" y="407"/>
                  </a:lnTo>
                  <a:lnTo>
                    <a:pt x="2917" y="410"/>
                  </a:lnTo>
                  <a:lnTo>
                    <a:pt x="2910" y="411"/>
                  </a:lnTo>
                  <a:lnTo>
                    <a:pt x="2910" y="5219"/>
                  </a:lnTo>
                  <a:lnTo>
                    <a:pt x="4548" y="5219"/>
                  </a:lnTo>
                  <a:lnTo>
                    <a:pt x="4575" y="5218"/>
                  </a:lnTo>
                  <a:lnTo>
                    <a:pt x="4601" y="5217"/>
                  </a:lnTo>
                  <a:lnTo>
                    <a:pt x="4627" y="5214"/>
                  </a:lnTo>
                  <a:lnTo>
                    <a:pt x="4651" y="5211"/>
                  </a:lnTo>
                  <a:lnTo>
                    <a:pt x="4676" y="5205"/>
                  </a:lnTo>
                  <a:lnTo>
                    <a:pt x="4700" y="5199"/>
                  </a:lnTo>
                  <a:lnTo>
                    <a:pt x="4724" y="5191"/>
                  </a:lnTo>
                  <a:lnTo>
                    <a:pt x="4746" y="5181"/>
                  </a:lnTo>
                  <a:lnTo>
                    <a:pt x="4768" y="5170"/>
                  </a:lnTo>
                  <a:lnTo>
                    <a:pt x="4790" y="5157"/>
                  </a:lnTo>
                  <a:lnTo>
                    <a:pt x="4811" y="5141"/>
                  </a:lnTo>
                  <a:lnTo>
                    <a:pt x="4832" y="5124"/>
                  </a:lnTo>
                  <a:lnTo>
                    <a:pt x="4852" y="5105"/>
                  </a:lnTo>
                  <a:lnTo>
                    <a:pt x="4871" y="5083"/>
                  </a:lnTo>
                  <a:lnTo>
                    <a:pt x="4891" y="5059"/>
                  </a:lnTo>
                  <a:lnTo>
                    <a:pt x="4909" y="5032"/>
                  </a:lnTo>
                  <a:lnTo>
                    <a:pt x="4927" y="5003"/>
                  </a:lnTo>
                  <a:lnTo>
                    <a:pt x="4945" y="4971"/>
                  </a:lnTo>
                  <a:lnTo>
                    <a:pt x="4961" y="4937"/>
                  </a:lnTo>
                  <a:lnTo>
                    <a:pt x="4977" y="4899"/>
                  </a:lnTo>
                  <a:lnTo>
                    <a:pt x="4994" y="4859"/>
                  </a:lnTo>
                  <a:lnTo>
                    <a:pt x="5008" y="4815"/>
                  </a:lnTo>
                  <a:lnTo>
                    <a:pt x="5023" y="4768"/>
                  </a:lnTo>
                  <a:lnTo>
                    <a:pt x="5037" y="4718"/>
                  </a:lnTo>
                  <a:lnTo>
                    <a:pt x="5051" y="4664"/>
                  </a:lnTo>
                  <a:lnTo>
                    <a:pt x="5064" y="4607"/>
                  </a:lnTo>
                  <a:lnTo>
                    <a:pt x="5076" y="4546"/>
                  </a:lnTo>
                  <a:lnTo>
                    <a:pt x="5088" y="4481"/>
                  </a:lnTo>
                  <a:lnTo>
                    <a:pt x="5100" y="4413"/>
                  </a:lnTo>
                  <a:lnTo>
                    <a:pt x="5110" y="4340"/>
                  </a:lnTo>
                  <a:lnTo>
                    <a:pt x="5120" y="4264"/>
                  </a:lnTo>
                  <a:lnTo>
                    <a:pt x="5130" y="4183"/>
                  </a:lnTo>
                  <a:lnTo>
                    <a:pt x="5132" y="4171"/>
                  </a:lnTo>
                  <a:lnTo>
                    <a:pt x="5134" y="4160"/>
                  </a:lnTo>
                  <a:lnTo>
                    <a:pt x="5137" y="4149"/>
                  </a:lnTo>
                  <a:lnTo>
                    <a:pt x="5141" y="4140"/>
                  </a:lnTo>
                  <a:lnTo>
                    <a:pt x="5146" y="4132"/>
                  </a:lnTo>
                  <a:lnTo>
                    <a:pt x="5152" y="4124"/>
                  </a:lnTo>
                  <a:lnTo>
                    <a:pt x="5158" y="4117"/>
                  </a:lnTo>
                  <a:lnTo>
                    <a:pt x="5164" y="4112"/>
                  </a:lnTo>
                  <a:lnTo>
                    <a:pt x="5171" y="4107"/>
                  </a:lnTo>
                  <a:lnTo>
                    <a:pt x="5179" y="4102"/>
                  </a:lnTo>
                  <a:lnTo>
                    <a:pt x="5187" y="4099"/>
                  </a:lnTo>
                  <a:lnTo>
                    <a:pt x="5196" y="4096"/>
                  </a:lnTo>
                  <a:lnTo>
                    <a:pt x="5207" y="4094"/>
                  </a:lnTo>
                  <a:lnTo>
                    <a:pt x="5217" y="4092"/>
                  </a:lnTo>
                  <a:lnTo>
                    <a:pt x="5227" y="4092"/>
                  </a:lnTo>
                  <a:lnTo>
                    <a:pt x="5238" y="4091"/>
                  </a:lnTo>
                  <a:lnTo>
                    <a:pt x="5433" y="4091"/>
                  </a:lnTo>
                  <a:lnTo>
                    <a:pt x="5433" y="5623"/>
                  </a:lnTo>
                  <a:lnTo>
                    <a:pt x="0" y="5623"/>
                  </a:lnTo>
                  <a:lnTo>
                    <a:pt x="0" y="5440"/>
                  </a:lnTo>
                  <a:lnTo>
                    <a:pt x="0" y="5428"/>
                  </a:lnTo>
                  <a:lnTo>
                    <a:pt x="2" y="5416"/>
                  </a:lnTo>
                  <a:lnTo>
                    <a:pt x="3" y="5406"/>
                  </a:lnTo>
                  <a:lnTo>
                    <a:pt x="6" y="5396"/>
                  </a:lnTo>
                  <a:lnTo>
                    <a:pt x="10" y="5387"/>
                  </a:lnTo>
                  <a:lnTo>
                    <a:pt x="14" y="5378"/>
                  </a:lnTo>
                  <a:lnTo>
                    <a:pt x="20" y="5370"/>
                  </a:lnTo>
                  <a:lnTo>
                    <a:pt x="27" y="5363"/>
                  </a:lnTo>
                  <a:lnTo>
                    <a:pt x="34" y="5357"/>
                  </a:lnTo>
                  <a:lnTo>
                    <a:pt x="44" y="5351"/>
                  </a:lnTo>
                  <a:lnTo>
                    <a:pt x="54" y="5346"/>
                  </a:lnTo>
                  <a:lnTo>
                    <a:pt x="65" y="5341"/>
                  </a:lnTo>
                  <a:lnTo>
                    <a:pt x="78" y="5336"/>
                  </a:lnTo>
                  <a:lnTo>
                    <a:pt x="91" y="5333"/>
                  </a:lnTo>
                  <a:lnTo>
                    <a:pt x="107" y="5329"/>
                  </a:lnTo>
                  <a:lnTo>
                    <a:pt x="124" y="5326"/>
                  </a:lnTo>
                  <a:lnTo>
                    <a:pt x="148" y="5323"/>
                  </a:lnTo>
                  <a:lnTo>
                    <a:pt x="185" y="5317"/>
                  </a:lnTo>
                  <a:lnTo>
                    <a:pt x="230" y="5311"/>
                  </a:lnTo>
                  <a:lnTo>
                    <a:pt x="283" y="5304"/>
                  </a:lnTo>
                  <a:lnTo>
                    <a:pt x="342" y="5296"/>
                  </a:lnTo>
                  <a:lnTo>
                    <a:pt x="404" y="5288"/>
                  </a:lnTo>
                  <a:lnTo>
                    <a:pt x="469" y="5279"/>
                  </a:lnTo>
                  <a:lnTo>
                    <a:pt x="535" y="5271"/>
                  </a:lnTo>
                  <a:lnTo>
                    <a:pt x="599" y="5262"/>
                  </a:lnTo>
                  <a:lnTo>
                    <a:pt x="660" y="5254"/>
                  </a:lnTo>
                  <a:lnTo>
                    <a:pt x="717" y="5247"/>
                  </a:lnTo>
                  <a:lnTo>
                    <a:pt x="767" y="5240"/>
                  </a:lnTo>
                  <a:lnTo>
                    <a:pt x="810" y="5235"/>
                  </a:lnTo>
                  <a:lnTo>
                    <a:pt x="841" y="5231"/>
                  </a:lnTo>
                  <a:lnTo>
                    <a:pt x="863" y="5228"/>
                  </a:lnTo>
                  <a:lnTo>
                    <a:pt x="870" y="5227"/>
                  </a:lnTo>
                  <a:lnTo>
                    <a:pt x="870" y="411"/>
                  </a:lnTo>
                  <a:close/>
                </a:path>
              </a:pathLst>
            </a:custGeom>
            <a:solidFill>
              <a:srgbClr val="171312"/>
            </a:solidFill>
            <a:ln w="9525">
              <a:noFill/>
              <a:round/>
              <a:headEnd/>
              <a:tailEnd/>
            </a:ln>
          </p:spPr>
          <p:txBody>
            <a:bodyPr/>
            <a:lstStyle/>
            <a:p>
              <a:endParaRPr lang="da-DK"/>
            </a:p>
          </p:txBody>
        </p:sp>
      </p:grpSp>
    </p:spTree>
    <p:extLst>
      <p:ext uri="{BB962C8B-B14F-4D97-AF65-F5344CB8AC3E}">
        <p14:creationId xmlns:p14="http://schemas.microsoft.com/office/powerpoint/2010/main" val="157536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 huske regl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8420C8-5804-4196-931C-0E79F1461EB7}"/>
              </a:ext>
            </a:extLst>
          </p:cNvPr>
          <p:cNvSpPr>
            <a:spLocks noGrp="1"/>
          </p:cNvSpPr>
          <p:nvPr>
            <p:ph type="title" hasCustomPrompt="1"/>
          </p:nvPr>
        </p:nvSpPr>
        <p:spPr/>
        <p:txBody>
          <a:bodyPr/>
          <a:lstStyle/>
          <a:p>
            <a:r>
              <a:rPr lang="da-DK" dirty="0"/>
              <a:t>6 Huskeregler</a:t>
            </a:r>
          </a:p>
        </p:txBody>
      </p:sp>
      <p:sp>
        <p:nvSpPr>
          <p:cNvPr id="13" name="Rektangel 12">
            <a:extLst>
              <a:ext uri="{FF2B5EF4-FFF2-40B4-BE49-F238E27FC236}">
                <a16:creationId xmlns:a16="http://schemas.microsoft.com/office/drawing/2014/main" id="{D7B726E5-7A6F-4C7D-95FD-6ED8E92E1F56}"/>
              </a:ext>
            </a:extLst>
          </p:cNvPr>
          <p:cNvSpPr/>
          <p:nvPr userDrawn="1"/>
        </p:nvSpPr>
        <p:spPr>
          <a:xfrm>
            <a:off x="5878794" y="1494501"/>
            <a:ext cx="576065" cy="43075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Rektangel 13">
            <a:extLst>
              <a:ext uri="{FF2B5EF4-FFF2-40B4-BE49-F238E27FC236}">
                <a16:creationId xmlns:a16="http://schemas.microsoft.com/office/drawing/2014/main" id="{17096F87-C341-49F5-8439-0F557F2438B2}"/>
              </a:ext>
            </a:extLst>
          </p:cNvPr>
          <p:cNvSpPr/>
          <p:nvPr userDrawn="1"/>
        </p:nvSpPr>
        <p:spPr>
          <a:xfrm>
            <a:off x="5954643" y="1601187"/>
            <a:ext cx="123866" cy="216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Rektangel 29">
            <a:extLst>
              <a:ext uri="{FF2B5EF4-FFF2-40B4-BE49-F238E27FC236}">
                <a16:creationId xmlns:a16="http://schemas.microsoft.com/office/drawing/2014/main" id="{6B2C02E6-21BC-4372-A8C7-571392602FBF}"/>
              </a:ext>
            </a:extLst>
          </p:cNvPr>
          <p:cNvSpPr/>
          <p:nvPr userDrawn="1"/>
        </p:nvSpPr>
        <p:spPr>
          <a:xfrm>
            <a:off x="6104318" y="1601187"/>
            <a:ext cx="123866" cy="216024"/>
          </a:xfrm>
          <a:prstGeom prst="rect">
            <a:avLst/>
          </a:prstGeom>
          <a:solidFill>
            <a:srgbClr val="556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 name="Rektangel 41">
            <a:extLst>
              <a:ext uri="{FF2B5EF4-FFF2-40B4-BE49-F238E27FC236}">
                <a16:creationId xmlns:a16="http://schemas.microsoft.com/office/drawing/2014/main" id="{FA637D5F-0D06-4BDF-9626-F24C2FF821A6}"/>
              </a:ext>
            </a:extLst>
          </p:cNvPr>
          <p:cNvSpPr/>
          <p:nvPr userDrawn="1"/>
        </p:nvSpPr>
        <p:spPr>
          <a:xfrm>
            <a:off x="6256017" y="1601187"/>
            <a:ext cx="123866" cy="2160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Tekstfelt 2">
            <a:extLst>
              <a:ext uri="{FF2B5EF4-FFF2-40B4-BE49-F238E27FC236}">
                <a16:creationId xmlns:a16="http://schemas.microsoft.com/office/drawing/2014/main" id="{6BFEBF50-050B-49CB-8340-7A952915AE19}"/>
              </a:ext>
            </a:extLst>
          </p:cNvPr>
          <p:cNvSpPr txBox="1"/>
          <p:nvPr userDrawn="1"/>
        </p:nvSpPr>
        <p:spPr>
          <a:xfrm>
            <a:off x="662056" y="1501716"/>
            <a:ext cx="504056" cy="461665"/>
          </a:xfrm>
          <a:prstGeom prst="rect">
            <a:avLst/>
          </a:prstGeom>
          <a:noFill/>
        </p:spPr>
        <p:txBody>
          <a:bodyPr wrap="square" rtlCol="0">
            <a:spAutoFit/>
          </a:bodyPr>
          <a:lstStyle/>
          <a:p>
            <a:r>
              <a:rPr lang="da-DK" sz="2400" b="1" dirty="0"/>
              <a:t>1</a:t>
            </a:r>
          </a:p>
        </p:txBody>
      </p:sp>
      <p:sp>
        <p:nvSpPr>
          <p:cNvPr id="4" name="Tekstfelt 3">
            <a:extLst>
              <a:ext uri="{FF2B5EF4-FFF2-40B4-BE49-F238E27FC236}">
                <a16:creationId xmlns:a16="http://schemas.microsoft.com/office/drawing/2014/main" id="{C884BCE0-A5A2-4297-9DA1-F307ED50B422}"/>
              </a:ext>
            </a:extLst>
          </p:cNvPr>
          <p:cNvSpPr txBox="1"/>
          <p:nvPr userDrawn="1"/>
        </p:nvSpPr>
        <p:spPr>
          <a:xfrm>
            <a:off x="1259632" y="1559527"/>
            <a:ext cx="3312368" cy="369332"/>
          </a:xfrm>
          <a:prstGeom prst="rect">
            <a:avLst/>
          </a:prstGeom>
          <a:noFill/>
        </p:spPr>
        <p:txBody>
          <a:bodyPr wrap="square" rtlCol="0">
            <a:spAutoFit/>
          </a:bodyPr>
          <a:lstStyle/>
          <a:p>
            <a:r>
              <a:rPr lang="da-DK" dirty="0"/>
              <a:t>Sort + 2 hovedfarver</a:t>
            </a:r>
          </a:p>
        </p:txBody>
      </p:sp>
      <p:sp>
        <p:nvSpPr>
          <p:cNvPr id="43" name="Tekstfelt 42">
            <a:extLst>
              <a:ext uri="{FF2B5EF4-FFF2-40B4-BE49-F238E27FC236}">
                <a16:creationId xmlns:a16="http://schemas.microsoft.com/office/drawing/2014/main" id="{4D35DBEE-2E5A-440D-989B-EDD494117FA6}"/>
              </a:ext>
            </a:extLst>
          </p:cNvPr>
          <p:cNvSpPr txBox="1"/>
          <p:nvPr userDrawn="1"/>
        </p:nvSpPr>
        <p:spPr>
          <a:xfrm>
            <a:off x="1259632" y="2102752"/>
            <a:ext cx="3312368" cy="369332"/>
          </a:xfrm>
          <a:prstGeom prst="rect">
            <a:avLst/>
          </a:prstGeom>
          <a:noFill/>
        </p:spPr>
        <p:txBody>
          <a:bodyPr wrap="square" rtlCol="0">
            <a:spAutoFit/>
          </a:bodyPr>
          <a:lstStyle/>
          <a:p>
            <a:r>
              <a:rPr lang="da-DK" dirty="0"/>
              <a:t>2 hjælpefarver</a:t>
            </a:r>
          </a:p>
        </p:txBody>
      </p:sp>
      <p:sp>
        <p:nvSpPr>
          <p:cNvPr id="44" name="Tekstfelt 43">
            <a:extLst>
              <a:ext uri="{FF2B5EF4-FFF2-40B4-BE49-F238E27FC236}">
                <a16:creationId xmlns:a16="http://schemas.microsoft.com/office/drawing/2014/main" id="{FDD28876-6429-4633-AD01-7DE13A2B05F8}"/>
              </a:ext>
            </a:extLst>
          </p:cNvPr>
          <p:cNvSpPr txBox="1"/>
          <p:nvPr userDrawn="1"/>
        </p:nvSpPr>
        <p:spPr>
          <a:xfrm>
            <a:off x="1260278" y="2471979"/>
            <a:ext cx="5824257" cy="555665"/>
          </a:xfrm>
          <a:prstGeom prst="rect">
            <a:avLst/>
          </a:prstGeom>
          <a:noFill/>
        </p:spPr>
        <p:txBody>
          <a:bodyPr wrap="square" rtlCol="0">
            <a:spAutoFit/>
          </a:bodyPr>
          <a:lstStyle/>
          <a:p>
            <a:pPr>
              <a:lnSpc>
                <a:spcPct val="200000"/>
              </a:lnSpc>
            </a:pPr>
            <a:r>
              <a:rPr lang="da-DK" sz="1800" b="0" dirty="0"/>
              <a:t>2 spalter. Ved lidt tekst: 1 spalte + billede</a:t>
            </a:r>
          </a:p>
        </p:txBody>
      </p:sp>
      <p:sp>
        <p:nvSpPr>
          <p:cNvPr id="45" name="Tekstfelt 44">
            <a:extLst>
              <a:ext uri="{FF2B5EF4-FFF2-40B4-BE49-F238E27FC236}">
                <a16:creationId xmlns:a16="http://schemas.microsoft.com/office/drawing/2014/main" id="{F47243FC-07A6-41A1-8388-5110A96A3E18}"/>
              </a:ext>
            </a:extLst>
          </p:cNvPr>
          <p:cNvSpPr txBox="1"/>
          <p:nvPr userDrawn="1"/>
        </p:nvSpPr>
        <p:spPr>
          <a:xfrm>
            <a:off x="1266466" y="3018325"/>
            <a:ext cx="5397102" cy="555665"/>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da-DK" sz="1800" b="0" dirty="0"/>
              <a:t>Max 3. skriftstørrelser 28 pt. - 20 pt. - 14 pt.</a:t>
            </a:r>
          </a:p>
        </p:txBody>
      </p:sp>
      <p:sp>
        <p:nvSpPr>
          <p:cNvPr id="46" name="Tekstfelt 45">
            <a:extLst>
              <a:ext uri="{FF2B5EF4-FFF2-40B4-BE49-F238E27FC236}">
                <a16:creationId xmlns:a16="http://schemas.microsoft.com/office/drawing/2014/main" id="{432604E3-9592-4E28-8678-A857BCB816A3}"/>
              </a:ext>
            </a:extLst>
          </p:cNvPr>
          <p:cNvSpPr txBox="1"/>
          <p:nvPr userDrawn="1"/>
        </p:nvSpPr>
        <p:spPr>
          <a:xfrm>
            <a:off x="1250550" y="3553226"/>
            <a:ext cx="5397102" cy="555665"/>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da-DK" sz="1800" b="0" dirty="0"/>
              <a:t>Venstrestillet tekst + masser af luft</a:t>
            </a:r>
          </a:p>
        </p:txBody>
      </p:sp>
      <p:sp>
        <p:nvSpPr>
          <p:cNvPr id="47" name="Tekstfelt 46">
            <a:extLst>
              <a:ext uri="{FF2B5EF4-FFF2-40B4-BE49-F238E27FC236}">
                <a16:creationId xmlns:a16="http://schemas.microsoft.com/office/drawing/2014/main" id="{87809C29-92FC-42BD-9BD3-D35268C0844F}"/>
              </a:ext>
            </a:extLst>
          </p:cNvPr>
          <p:cNvSpPr txBox="1"/>
          <p:nvPr userDrawn="1"/>
        </p:nvSpPr>
        <p:spPr>
          <a:xfrm>
            <a:off x="1243767" y="4074746"/>
            <a:ext cx="5632489" cy="555665"/>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da-DK" sz="1800" b="0" dirty="0"/>
              <a:t>Firkantede hjørner på billeder, figurer etc. </a:t>
            </a:r>
          </a:p>
        </p:txBody>
      </p:sp>
      <p:sp>
        <p:nvSpPr>
          <p:cNvPr id="48" name="Tekstfelt 47">
            <a:extLst>
              <a:ext uri="{FF2B5EF4-FFF2-40B4-BE49-F238E27FC236}">
                <a16:creationId xmlns:a16="http://schemas.microsoft.com/office/drawing/2014/main" id="{A7424E42-E2FB-4F87-BBE8-0D672BC8A535}"/>
              </a:ext>
            </a:extLst>
          </p:cNvPr>
          <p:cNvSpPr txBox="1"/>
          <p:nvPr userDrawn="1"/>
        </p:nvSpPr>
        <p:spPr>
          <a:xfrm>
            <a:off x="662056" y="2032117"/>
            <a:ext cx="504056" cy="461665"/>
          </a:xfrm>
          <a:prstGeom prst="rect">
            <a:avLst/>
          </a:prstGeom>
          <a:noFill/>
        </p:spPr>
        <p:txBody>
          <a:bodyPr wrap="square" rtlCol="0">
            <a:spAutoFit/>
          </a:bodyPr>
          <a:lstStyle/>
          <a:p>
            <a:r>
              <a:rPr lang="da-DK" sz="2400" b="1" dirty="0"/>
              <a:t>2</a:t>
            </a:r>
          </a:p>
        </p:txBody>
      </p:sp>
      <p:sp>
        <p:nvSpPr>
          <p:cNvPr id="50" name="Tekstfelt 49">
            <a:extLst>
              <a:ext uri="{FF2B5EF4-FFF2-40B4-BE49-F238E27FC236}">
                <a16:creationId xmlns:a16="http://schemas.microsoft.com/office/drawing/2014/main" id="{DC0F5377-7EB4-448A-ACF9-BC8CD1E7F638}"/>
              </a:ext>
            </a:extLst>
          </p:cNvPr>
          <p:cNvSpPr txBox="1"/>
          <p:nvPr userDrawn="1"/>
        </p:nvSpPr>
        <p:spPr>
          <a:xfrm>
            <a:off x="665869" y="2556451"/>
            <a:ext cx="504056" cy="461665"/>
          </a:xfrm>
          <a:prstGeom prst="rect">
            <a:avLst/>
          </a:prstGeom>
          <a:noFill/>
        </p:spPr>
        <p:txBody>
          <a:bodyPr wrap="square" rtlCol="0">
            <a:spAutoFit/>
          </a:bodyPr>
          <a:lstStyle/>
          <a:p>
            <a:r>
              <a:rPr lang="da-DK" sz="2400" b="1" dirty="0"/>
              <a:t>3</a:t>
            </a:r>
          </a:p>
        </p:txBody>
      </p:sp>
      <p:sp>
        <p:nvSpPr>
          <p:cNvPr id="51" name="Tekstfelt 50">
            <a:extLst>
              <a:ext uri="{FF2B5EF4-FFF2-40B4-BE49-F238E27FC236}">
                <a16:creationId xmlns:a16="http://schemas.microsoft.com/office/drawing/2014/main" id="{7430E71C-DFB3-4564-A423-42BC62F13001}"/>
              </a:ext>
            </a:extLst>
          </p:cNvPr>
          <p:cNvSpPr txBox="1"/>
          <p:nvPr userDrawn="1"/>
        </p:nvSpPr>
        <p:spPr>
          <a:xfrm>
            <a:off x="662056" y="3077914"/>
            <a:ext cx="504056" cy="461665"/>
          </a:xfrm>
          <a:prstGeom prst="rect">
            <a:avLst/>
          </a:prstGeom>
          <a:noFill/>
        </p:spPr>
        <p:txBody>
          <a:bodyPr wrap="square" rtlCol="0">
            <a:spAutoFit/>
          </a:bodyPr>
          <a:lstStyle/>
          <a:p>
            <a:r>
              <a:rPr lang="da-DK" sz="2400" b="1" dirty="0"/>
              <a:t>4</a:t>
            </a:r>
          </a:p>
        </p:txBody>
      </p:sp>
      <p:sp>
        <p:nvSpPr>
          <p:cNvPr id="52" name="Tekstfelt 51">
            <a:extLst>
              <a:ext uri="{FF2B5EF4-FFF2-40B4-BE49-F238E27FC236}">
                <a16:creationId xmlns:a16="http://schemas.microsoft.com/office/drawing/2014/main" id="{FD4492B2-F369-4242-9F96-58B5C6640069}"/>
              </a:ext>
            </a:extLst>
          </p:cNvPr>
          <p:cNvSpPr txBox="1"/>
          <p:nvPr userDrawn="1"/>
        </p:nvSpPr>
        <p:spPr>
          <a:xfrm>
            <a:off x="662056" y="3602581"/>
            <a:ext cx="504056" cy="461665"/>
          </a:xfrm>
          <a:prstGeom prst="rect">
            <a:avLst/>
          </a:prstGeom>
          <a:noFill/>
        </p:spPr>
        <p:txBody>
          <a:bodyPr wrap="square" rtlCol="0">
            <a:spAutoFit/>
          </a:bodyPr>
          <a:lstStyle/>
          <a:p>
            <a:r>
              <a:rPr lang="da-DK" sz="2400" b="1" dirty="0"/>
              <a:t>5</a:t>
            </a:r>
          </a:p>
        </p:txBody>
      </p:sp>
      <p:sp>
        <p:nvSpPr>
          <p:cNvPr id="53" name="Tekstfelt 52">
            <a:extLst>
              <a:ext uri="{FF2B5EF4-FFF2-40B4-BE49-F238E27FC236}">
                <a16:creationId xmlns:a16="http://schemas.microsoft.com/office/drawing/2014/main" id="{29F855A8-074E-4085-B281-F1F8C68EAB1E}"/>
              </a:ext>
            </a:extLst>
          </p:cNvPr>
          <p:cNvSpPr txBox="1"/>
          <p:nvPr userDrawn="1"/>
        </p:nvSpPr>
        <p:spPr>
          <a:xfrm>
            <a:off x="663128" y="4129875"/>
            <a:ext cx="504056" cy="461665"/>
          </a:xfrm>
          <a:prstGeom prst="rect">
            <a:avLst/>
          </a:prstGeom>
          <a:noFill/>
        </p:spPr>
        <p:txBody>
          <a:bodyPr wrap="square" rtlCol="0">
            <a:spAutoFit/>
          </a:bodyPr>
          <a:lstStyle/>
          <a:p>
            <a:r>
              <a:rPr lang="da-DK" sz="2400" b="1" dirty="0"/>
              <a:t>6</a:t>
            </a:r>
          </a:p>
        </p:txBody>
      </p:sp>
      <p:sp>
        <p:nvSpPr>
          <p:cNvPr id="56" name="Rektangel 55">
            <a:extLst>
              <a:ext uri="{FF2B5EF4-FFF2-40B4-BE49-F238E27FC236}">
                <a16:creationId xmlns:a16="http://schemas.microsoft.com/office/drawing/2014/main" id="{8483B95D-2AFB-4F54-9BDD-2D6269B303FD}"/>
              </a:ext>
            </a:extLst>
          </p:cNvPr>
          <p:cNvSpPr/>
          <p:nvPr userDrawn="1"/>
        </p:nvSpPr>
        <p:spPr>
          <a:xfrm>
            <a:off x="5878794" y="2056536"/>
            <a:ext cx="576065" cy="43075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4" name="Rektangel 53">
            <a:extLst>
              <a:ext uri="{FF2B5EF4-FFF2-40B4-BE49-F238E27FC236}">
                <a16:creationId xmlns:a16="http://schemas.microsoft.com/office/drawing/2014/main" id="{CEF732B8-6584-40A8-ACDA-A6412E142ADF}"/>
              </a:ext>
            </a:extLst>
          </p:cNvPr>
          <p:cNvSpPr/>
          <p:nvPr userDrawn="1"/>
        </p:nvSpPr>
        <p:spPr>
          <a:xfrm>
            <a:off x="5958088" y="2165499"/>
            <a:ext cx="123866" cy="216024"/>
          </a:xfrm>
          <a:prstGeom prst="rect">
            <a:avLst/>
          </a:prstGeom>
          <a:solidFill>
            <a:srgbClr val="F6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5" name="Rektangel 54">
            <a:extLst>
              <a:ext uri="{FF2B5EF4-FFF2-40B4-BE49-F238E27FC236}">
                <a16:creationId xmlns:a16="http://schemas.microsoft.com/office/drawing/2014/main" id="{68A0FE9D-8C12-4B54-AB05-D7295AB0DF9E}"/>
              </a:ext>
            </a:extLst>
          </p:cNvPr>
          <p:cNvSpPr/>
          <p:nvPr userDrawn="1"/>
        </p:nvSpPr>
        <p:spPr>
          <a:xfrm>
            <a:off x="6114161" y="2165499"/>
            <a:ext cx="123866" cy="216024"/>
          </a:xfrm>
          <a:prstGeom prst="rect">
            <a:avLst/>
          </a:prstGeom>
          <a:solidFill>
            <a:srgbClr val="00A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77487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fL Font">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654F2C56-BD6E-4BE1-9FE1-EF20A3626264}"/>
              </a:ext>
            </a:extLst>
          </p:cNvPr>
          <p:cNvSpPr>
            <a:spLocks noGrp="1"/>
          </p:cNvSpPr>
          <p:nvPr>
            <p:ph type="title" hasCustomPrompt="1"/>
          </p:nvPr>
        </p:nvSpPr>
        <p:spPr>
          <a:xfrm>
            <a:off x="693738" y="555526"/>
            <a:ext cx="6541200" cy="792088"/>
          </a:xfrm>
        </p:spPr>
        <p:txBody>
          <a:bodyPr/>
          <a:lstStyle>
            <a:lvl1pPr>
              <a:defRPr/>
            </a:lvl1pPr>
          </a:lstStyle>
          <a:p>
            <a:r>
              <a:rPr lang="da-DK" dirty="0" err="1"/>
              <a:t>Verdana</a:t>
            </a:r>
            <a:r>
              <a:rPr lang="da-DK" dirty="0"/>
              <a:t> str. 28</a:t>
            </a:r>
          </a:p>
        </p:txBody>
      </p:sp>
      <p:sp>
        <p:nvSpPr>
          <p:cNvPr id="16" name="Pladsholder til tekst 5">
            <a:extLst>
              <a:ext uri="{FF2B5EF4-FFF2-40B4-BE49-F238E27FC236}">
                <a16:creationId xmlns:a16="http://schemas.microsoft.com/office/drawing/2014/main" id="{4B9BBEAC-D995-48BA-A9D3-2E6CDB6C928A}"/>
              </a:ext>
            </a:extLst>
          </p:cNvPr>
          <p:cNvSpPr>
            <a:spLocks noGrp="1"/>
          </p:cNvSpPr>
          <p:nvPr>
            <p:ph type="body" sz="quarter" idx="12" hasCustomPrompt="1"/>
          </p:nvPr>
        </p:nvSpPr>
        <p:spPr>
          <a:xfrm>
            <a:off x="693738" y="1416374"/>
            <a:ext cx="7740650" cy="3027039"/>
          </a:xfrm>
        </p:spPr>
        <p:txBody>
          <a:bodyPr/>
          <a:lstStyle>
            <a:lvl1pPr>
              <a:defRPr/>
            </a:lvl1pPr>
            <a:lvl2pPr>
              <a:defRPr/>
            </a:lvl2pPr>
          </a:lstStyle>
          <a:p>
            <a:pPr lvl="0"/>
            <a:r>
              <a:rPr lang="da-DK" dirty="0" err="1"/>
              <a:t>Verdana</a:t>
            </a:r>
            <a:r>
              <a:rPr lang="da-DK" dirty="0"/>
              <a:t> </a:t>
            </a:r>
            <a:r>
              <a:rPr lang="da-DK" dirty="0" err="1"/>
              <a:t>str</a:t>
            </a:r>
            <a:r>
              <a:rPr lang="da-DK" dirty="0"/>
              <a:t> 18</a:t>
            </a:r>
          </a:p>
          <a:p>
            <a:pPr lvl="1"/>
            <a:r>
              <a:rPr lang="da-DK" dirty="0" err="1"/>
              <a:t>Verdana</a:t>
            </a:r>
            <a:r>
              <a:rPr lang="da-DK" dirty="0"/>
              <a:t> </a:t>
            </a:r>
            <a:r>
              <a:rPr lang="da-DK" dirty="0" err="1"/>
              <a:t>str</a:t>
            </a:r>
            <a:r>
              <a:rPr lang="da-DK" dirty="0"/>
              <a:t> 14</a:t>
            </a:r>
          </a:p>
          <a:p>
            <a:pPr lvl="2"/>
            <a:r>
              <a:rPr lang="da-DK" dirty="0" err="1"/>
              <a:t>Verdana</a:t>
            </a:r>
            <a:r>
              <a:rPr lang="da-DK" dirty="0"/>
              <a:t> </a:t>
            </a:r>
            <a:r>
              <a:rPr lang="da-DK" dirty="0" err="1"/>
              <a:t>str</a:t>
            </a:r>
            <a:r>
              <a:rPr lang="da-DK" dirty="0"/>
              <a:t> 12</a:t>
            </a:r>
          </a:p>
        </p:txBody>
      </p:sp>
      <p:sp>
        <p:nvSpPr>
          <p:cNvPr id="5" name="Pladsholder til billede 4">
            <a:extLst>
              <a:ext uri="{FF2B5EF4-FFF2-40B4-BE49-F238E27FC236}">
                <a16:creationId xmlns:a16="http://schemas.microsoft.com/office/drawing/2014/main" id="{14154902-E1A8-49A1-8A86-70AF0CA13989}"/>
              </a:ext>
            </a:extLst>
          </p:cNvPr>
          <p:cNvSpPr>
            <a:spLocks noGrp="1"/>
          </p:cNvSpPr>
          <p:nvPr>
            <p:ph type="pic" sz="quarter" idx="13" hasCustomPrompt="1"/>
          </p:nvPr>
        </p:nvSpPr>
        <p:spPr>
          <a:xfrm>
            <a:off x="7428280" y="549275"/>
            <a:ext cx="1021982" cy="344488"/>
          </a:xfrm>
        </p:spPr>
        <p:txBody>
          <a:bodyPr anchor="ctr"/>
          <a:lstStyle>
            <a:lvl1pPr marL="0" indent="0" algn="ctr">
              <a:buNone/>
              <a:defRPr sz="900"/>
            </a:lvl1pPr>
          </a:lstStyle>
          <a:p>
            <a:r>
              <a:rPr lang="da-DK" sz="900" dirty="0"/>
              <a:t>Kundelogo</a:t>
            </a:r>
            <a:endParaRPr lang="da-DK" dirty="0"/>
          </a:p>
        </p:txBody>
      </p:sp>
    </p:spTree>
    <p:extLst>
      <p:ext uri="{BB962C8B-B14F-4D97-AF65-F5344CB8AC3E}">
        <p14:creationId xmlns:p14="http://schemas.microsoft.com/office/powerpoint/2010/main" val="410567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fL farver">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56AEF5E9-FC37-413A-A47E-C03B3F96C472}"/>
              </a:ext>
            </a:extLst>
          </p:cNvPr>
          <p:cNvSpPr>
            <a:spLocks noGrp="1"/>
          </p:cNvSpPr>
          <p:nvPr>
            <p:ph type="title" hasCustomPrompt="1"/>
          </p:nvPr>
        </p:nvSpPr>
        <p:spPr>
          <a:xfrm>
            <a:off x="693738" y="555526"/>
            <a:ext cx="6920712" cy="792088"/>
          </a:xfrm>
        </p:spPr>
        <p:txBody>
          <a:bodyPr/>
          <a:lstStyle>
            <a:lvl1pPr>
              <a:defRPr/>
            </a:lvl1pPr>
          </a:lstStyle>
          <a:p>
            <a:r>
              <a:rPr lang="da-DK" dirty="0"/>
              <a:t>Farver</a:t>
            </a:r>
          </a:p>
        </p:txBody>
      </p:sp>
      <p:sp>
        <p:nvSpPr>
          <p:cNvPr id="2" name="Rektangel 1">
            <a:extLst>
              <a:ext uri="{FF2B5EF4-FFF2-40B4-BE49-F238E27FC236}">
                <a16:creationId xmlns:a16="http://schemas.microsoft.com/office/drawing/2014/main" id="{C2BC403A-0371-4C46-AADF-AE06F0B0C7EB}"/>
              </a:ext>
            </a:extLst>
          </p:cNvPr>
          <p:cNvSpPr/>
          <p:nvPr userDrawn="1"/>
        </p:nvSpPr>
        <p:spPr>
          <a:xfrm>
            <a:off x="1763688" y="1923678"/>
            <a:ext cx="1008112" cy="648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7">
            <a:extLst>
              <a:ext uri="{FF2B5EF4-FFF2-40B4-BE49-F238E27FC236}">
                <a16:creationId xmlns:a16="http://schemas.microsoft.com/office/drawing/2014/main" id="{A891CD93-6ECA-4C3C-BF59-6933BB491558}"/>
              </a:ext>
            </a:extLst>
          </p:cNvPr>
          <p:cNvSpPr/>
          <p:nvPr userDrawn="1"/>
        </p:nvSpPr>
        <p:spPr>
          <a:xfrm>
            <a:off x="2917652" y="1923678"/>
            <a:ext cx="1008112" cy="648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id="{7658AE28-7E4D-413B-86CB-3897F2DA5CBF}"/>
              </a:ext>
            </a:extLst>
          </p:cNvPr>
          <p:cNvSpPr/>
          <p:nvPr userDrawn="1"/>
        </p:nvSpPr>
        <p:spPr>
          <a:xfrm>
            <a:off x="4071616" y="1923678"/>
            <a:ext cx="1008112" cy="648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9">
            <a:extLst>
              <a:ext uri="{FF2B5EF4-FFF2-40B4-BE49-F238E27FC236}">
                <a16:creationId xmlns:a16="http://schemas.microsoft.com/office/drawing/2014/main" id="{FA9F8F27-10F0-4F24-8F77-F24900A5399A}"/>
              </a:ext>
            </a:extLst>
          </p:cNvPr>
          <p:cNvSpPr/>
          <p:nvPr userDrawn="1"/>
        </p:nvSpPr>
        <p:spPr>
          <a:xfrm>
            <a:off x="5225580" y="1923678"/>
            <a:ext cx="1008112" cy="648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a:extLst>
              <a:ext uri="{FF2B5EF4-FFF2-40B4-BE49-F238E27FC236}">
                <a16:creationId xmlns:a16="http://schemas.microsoft.com/office/drawing/2014/main" id="{317BBDFF-6547-4B28-B0E5-48CC5D1C6F38}"/>
              </a:ext>
            </a:extLst>
          </p:cNvPr>
          <p:cNvSpPr/>
          <p:nvPr userDrawn="1"/>
        </p:nvSpPr>
        <p:spPr>
          <a:xfrm>
            <a:off x="6379544" y="1923678"/>
            <a:ext cx="1008112" cy="648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21114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enteret m lu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C6C985-11C1-482C-9DF0-79F5BFD61C5C}"/>
              </a:ext>
            </a:extLst>
          </p:cNvPr>
          <p:cNvSpPr>
            <a:spLocks noGrp="1"/>
          </p:cNvSpPr>
          <p:nvPr>
            <p:ph type="title" hasCustomPrompt="1"/>
          </p:nvPr>
        </p:nvSpPr>
        <p:spPr>
          <a:xfrm>
            <a:off x="693738" y="555526"/>
            <a:ext cx="6920712" cy="792088"/>
          </a:xfrm>
        </p:spPr>
        <p:txBody>
          <a:bodyPr/>
          <a:lstStyle>
            <a:lvl1pPr algn="l">
              <a:defRPr/>
            </a:lvl1pPr>
          </a:lstStyle>
          <a:p>
            <a:r>
              <a:rPr lang="da-DK" dirty="0"/>
              <a:t>Klik for at redigere i masteren</a:t>
            </a:r>
          </a:p>
        </p:txBody>
      </p:sp>
      <p:sp>
        <p:nvSpPr>
          <p:cNvPr id="5" name="Pladsholder til billede 4">
            <a:extLst>
              <a:ext uri="{FF2B5EF4-FFF2-40B4-BE49-F238E27FC236}">
                <a16:creationId xmlns:a16="http://schemas.microsoft.com/office/drawing/2014/main" id="{2F9ADA39-3A54-4E93-AB35-D48B42C0EF78}"/>
              </a:ext>
            </a:extLst>
          </p:cNvPr>
          <p:cNvSpPr>
            <a:spLocks noGrp="1"/>
          </p:cNvSpPr>
          <p:nvPr>
            <p:ph type="pic" sz="quarter" idx="13" hasCustomPrompt="1"/>
          </p:nvPr>
        </p:nvSpPr>
        <p:spPr>
          <a:xfrm>
            <a:off x="693738" y="4587974"/>
            <a:ext cx="1094992" cy="266700"/>
          </a:xfrm>
        </p:spPr>
        <p:txBody>
          <a:bodyPr anchor="ctr"/>
          <a:lstStyle>
            <a:lvl1pPr marL="0" indent="0" algn="ctr">
              <a:buNone/>
              <a:defRPr sz="900"/>
            </a:lvl1pPr>
          </a:lstStyle>
          <a:p>
            <a:r>
              <a:rPr lang="da-DK" sz="900" dirty="0"/>
              <a:t>Kundelogo</a:t>
            </a:r>
            <a:endParaRPr lang="da-DK" dirty="0"/>
          </a:p>
        </p:txBody>
      </p:sp>
      <p:sp>
        <p:nvSpPr>
          <p:cNvPr id="6" name="Pladsholder til tekst 5">
            <a:extLst>
              <a:ext uri="{FF2B5EF4-FFF2-40B4-BE49-F238E27FC236}">
                <a16:creationId xmlns:a16="http://schemas.microsoft.com/office/drawing/2014/main" id="{D466649E-95E1-4153-A4ED-298C8F7215FB}"/>
              </a:ext>
            </a:extLst>
          </p:cNvPr>
          <p:cNvSpPr>
            <a:spLocks noGrp="1"/>
          </p:cNvSpPr>
          <p:nvPr>
            <p:ph type="body" sz="quarter" idx="14"/>
          </p:nvPr>
        </p:nvSpPr>
        <p:spPr>
          <a:xfrm>
            <a:off x="693738" y="1419622"/>
            <a:ext cx="6920712" cy="3023791"/>
          </a:xfrm>
        </p:spPr>
        <p:txBody>
          <a:bodyPr/>
          <a:lstStyle/>
          <a:p>
            <a:pPr lvl="0"/>
            <a:r>
              <a:rPr lang="da-DK" dirty="0"/>
              <a:t>Klik for at redigere teksttypografierne i masteren</a:t>
            </a:r>
          </a:p>
          <a:p>
            <a:pPr lvl="1"/>
            <a:r>
              <a:rPr lang="da-DK" dirty="0"/>
              <a:t>Andet niveau</a:t>
            </a:r>
          </a:p>
          <a:p>
            <a:pPr lvl="2"/>
            <a:r>
              <a:rPr lang="da-DK" dirty="0"/>
              <a:t>Tredje niveau</a:t>
            </a:r>
          </a:p>
        </p:txBody>
      </p:sp>
    </p:spTree>
    <p:extLst>
      <p:ext uri="{BB962C8B-B14F-4D97-AF65-F5344CB8AC3E}">
        <p14:creationId xmlns:p14="http://schemas.microsoft.com/office/powerpoint/2010/main" val="189048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tekst spal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790EC7-1E53-4A00-8206-40C981EB6B47}"/>
              </a:ext>
            </a:extLst>
          </p:cNvPr>
          <p:cNvSpPr>
            <a:spLocks noGrp="1"/>
          </p:cNvSpPr>
          <p:nvPr>
            <p:ph type="title" hasCustomPrompt="1"/>
          </p:nvPr>
        </p:nvSpPr>
        <p:spPr/>
        <p:txBody>
          <a:bodyPr/>
          <a:lstStyle/>
          <a:p>
            <a:r>
              <a:rPr lang="da-DK" dirty="0"/>
              <a:t>Klik for at redigere i masteren</a:t>
            </a:r>
          </a:p>
        </p:txBody>
      </p:sp>
      <p:sp>
        <p:nvSpPr>
          <p:cNvPr id="5" name="Pladsholder til tekst 5">
            <a:extLst>
              <a:ext uri="{FF2B5EF4-FFF2-40B4-BE49-F238E27FC236}">
                <a16:creationId xmlns:a16="http://schemas.microsoft.com/office/drawing/2014/main" id="{1315152F-F825-474B-A57A-048661C9F442}"/>
              </a:ext>
            </a:extLst>
          </p:cNvPr>
          <p:cNvSpPr>
            <a:spLocks noGrp="1"/>
          </p:cNvSpPr>
          <p:nvPr>
            <p:ph type="body" sz="quarter" idx="12"/>
          </p:nvPr>
        </p:nvSpPr>
        <p:spPr>
          <a:xfrm>
            <a:off x="693738" y="1416374"/>
            <a:ext cx="3733800" cy="30276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6" name="Pladsholder til tekst 5">
            <a:extLst>
              <a:ext uri="{FF2B5EF4-FFF2-40B4-BE49-F238E27FC236}">
                <a16:creationId xmlns:a16="http://schemas.microsoft.com/office/drawing/2014/main" id="{033869DD-D250-4A48-B46C-327710F75790}"/>
              </a:ext>
            </a:extLst>
          </p:cNvPr>
          <p:cNvSpPr>
            <a:spLocks noGrp="1"/>
          </p:cNvSpPr>
          <p:nvPr>
            <p:ph type="body" sz="quarter" idx="13"/>
          </p:nvPr>
        </p:nvSpPr>
        <p:spPr>
          <a:xfrm>
            <a:off x="4716464" y="1416374"/>
            <a:ext cx="3733800" cy="3027039"/>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8" name="Pladsholder til billede 4">
            <a:extLst>
              <a:ext uri="{FF2B5EF4-FFF2-40B4-BE49-F238E27FC236}">
                <a16:creationId xmlns:a16="http://schemas.microsoft.com/office/drawing/2014/main" id="{428DCF96-B42F-4180-B762-685CE4C5F7F0}"/>
              </a:ext>
            </a:extLst>
          </p:cNvPr>
          <p:cNvSpPr>
            <a:spLocks noGrp="1"/>
          </p:cNvSpPr>
          <p:nvPr>
            <p:ph type="pic" sz="quarter" idx="15" hasCustomPrompt="1"/>
          </p:nvPr>
        </p:nvSpPr>
        <p:spPr>
          <a:xfrm>
            <a:off x="7428280" y="549275"/>
            <a:ext cx="1021982" cy="344488"/>
          </a:xfrm>
        </p:spPr>
        <p:txBody>
          <a:bodyPr anchor="ctr"/>
          <a:lstStyle>
            <a:lvl1pPr marL="0" indent="0" algn="ctr">
              <a:buNone/>
              <a:defRPr sz="900"/>
            </a:lvl1pPr>
          </a:lstStyle>
          <a:p>
            <a:r>
              <a:rPr lang="da-DK" sz="900" dirty="0"/>
              <a:t>Kundelogo</a:t>
            </a:r>
            <a:endParaRPr lang="da-DK" dirty="0"/>
          </a:p>
        </p:txBody>
      </p:sp>
    </p:spTree>
    <p:extLst>
      <p:ext uri="{BB962C8B-B14F-4D97-AF65-F5344CB8AC3E}">
        <p14:creationId xmlns:p14="http://schemas.microsoft.com/office/powerpoint/2010/main" val="426564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kst og billede til venst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B7C92A-86C2-433E-97A8-E70DF49BAD5B}"/>
              </a:ext>
            </a:extLst>
          </p:cNvPr>
          <p:cNvSpPr>
            <a:spLocks noGrp="1"/>
          </p:cNvSpPr>
          <p:nvPr>
            <p:ph type="title" hasCustomPrompt="1"/>
          </p:nvPr>
        </p:nvSpPr>
        <p:spPr/>
        <p:txBody>
          <a:bodyPr/>
          <a:lstStyle/>
          <a:p>
            <a:r>
              <a:rPr lang="da-DK" dirty="0"/>
              <a:t>Klik for at redigere i masteren</a:t>
            </a:r>
          </a:p>
        </p:txBody>
      </p:sp>
      <p:sp>
        <p:nvSpPr>
          <p:cNvPr id="6" name="Pladsholder til tekst 5">
            <a:extLst>
              <a:ext uri="{FF2B5EF4-FFF2-40B4-BE49-F238E27FC236}">
                <a16:creationId xmlns:a16="http://schemas.microsoft.com/office/drawing/2014/main" id="{D8E56D64-EC1D-4AC9-A8A5-3A467B894814}"/>
              </a:ext>
            </a:extLst>
          </p:cNvPr>
          <p:cNvSpPr>
            <a:spLocks noGrp="1"/>
          </p:cNvSpPr>
          <p:nvPr>
            <p:ph type="body" sz="quarter" idx="12"/>
          </p:nvPr>
        </p:nvSpPr>
        <p:spPr>
          <a:xfrm>
            <a:off x="4700588" y="1414713"/>
            <a:ext cx="3733800" cy="30276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8" name="Pladsholder til billede 7">
            <a:extLst>
              <a:ext uri="{FF2B5EF4-FFF2-40B4-BE49-F238E27FC236}">
                <a16:creationId xmlns:a16="http://schemas.microsoft.com/office/drawing/2014/main" id="{A02332AA-340D-4734-BCA4-ADAC6C68F6DD}"/>
              </a:ext>
            </a:extLst>
          </p:cNvPr>
          <p:cNvSpPr>
            <a:spLocks noGrp="1"/>
          </p:cNvSpPr>
          <p:nvPr>
            <p:ph type="pic" sz="quarter" idx="13"/>
          </p:nvPr>
        </p:nvSpPr>
        <p:spPr>
          <a:xfrm>
            <a:off x="702552" y="1414713"/>
            <a:ext cx="3734247" cy="3027600"/>
          </a:xfrm>
          <a:solidFill>
            <a:schemeClr val="bg2">
              <a:lumMod val="75000"/>
            </a:schemeClr>
          </a:solidFill>
        </p:spPr>
        <p:txBody>
          <a:bodyPr/>
          <a:lstStyle/>
          <a:p>
            <a:r>
              <a:rPr lang="da-DK" dirty="0"/>
              <a:t>Klik på ikonet for at tilføje et billede</a:t>
            </a:r>
          </a:p>
        </p:txBody>
      </p:sp>
      <p:sp>
        <p:nvSpPr>
          <p:cNvPr id="10" name="Pladsholder til billede 4">
            <a:extLst>
              <a:ext uri="{FF2B5EF4-FFF2-40B4-BE49-F238E27FC236}">
                <a16:creationId xmlns:a16="http://schemas.microsoft.com/office/drawing/2014/main" id="{FEC5F876-CF24-4C5C-9E87-32951BBD76F7}"/>
              </a:ext>
            </a:extLst>
          </p:cNvPr>
          <p:cNvSpPr>
            <a:spLocks noGrp="1"/>
          </p:cNvSpPr>
          <p:nvPr>
            <p:ph type="pic" sz="quarter" idx="15" hasCustomPrompt="1"/>
          </p:nvPr>
        </p:nvSpPr>
        <p:spPr>
          <a:xfrm>
            <a:off x="7428280" y="549275"/>
            <a:ext cx="1021982" cy="344488"/>
          </a:xfrm>
        </p:spPr>
        <p:txBody>
          <a:bodyPr anchor="ctr"/>
          <a:lstStyle>
            <a:lvl1pPr marL="0" indent="0" algn="ctr">
              <a:buNone/>
              <a:defRPr sz="900"/>
            </a:lvl1pPr>
          </a:lstStyle>
          <a:p>
            <a:r>
              <a:rPr lang="da-DK" sz="900" dirty="0"/>
              <a:t>Kundelogo</a:t>
            </a:r>
            <a:endParaRPr lang="da-DK" dirty="0"/>
          </a:p>
        </p:txBody>
      </p:sp>
    </p:spTree>
    <p:extLst>
      <p:ext uri="{BB962C8B-B14F-4D97-AF65-F5344CB8AC3E}">
        <p14:creationId xmlns:p14="http://schemas.microsoft.com/office/powerpoint/2010/main" val="2455101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el billde m hvid logo">
    <p:spTree>
      <p:nvGrpSpPr>
        <p:cNvPr id="1" name=""/>
        <p:cNvGrpSpPr/>
        <p:nvPr/>
      </p:nvGrpSpPr>
      <p:grpSpPr>
        <a:xfrm>
          <a:off x="0" y="0"/>
          <a:ext cx="0" cy="0"/>
          <a:chOff x="0" y="0"/>
          <a:chExt cx="0" cy="0"/>
        </a:xfrm>
      </p:grpSpPr>
      <p:sp>
        <p:nvSpPr>
          <p:cNvPr id="9" name="Pladsholder til billede 8">
            <a:extLst>
              <a:ext uri="{FF2B5EF4-FFF2-40B4-BE49-F238E27FC236}">
                <a16:creationId xmlns:a16="http://schemas.microsoft.com/office/drawing/2014/main" id="{C4A44CF7-98BC-41D7-B1E4-2CD7490CC5D1}"/>
              </a:ext>
            </a:extLst>
          </p:cNvPr>
          <p:cNvSpPr>
            <a:spLocks noGrp="1"/>
          </p:cNvSpPr>
          <p:nvPr>
            <p:ph type="pic" sz="quarter" idx="10"/>
          </p:nvPr>
        </p:nvSpPr>
        <p:spPr>
          <a:xfrm>
            <a:off x="0" y="0"/>
            <a:ext cx="9144000" cy="5143500"/>
          </a:xfrm>
          <a:custGeom>
            <a:avLst/>
            <a:gdLst>
              <a:gd name="connsiteX0" fmla="*/ 8194391 w 9144000"/>
              <a:gd name="connsiteY0" fmla="*/ 4622456 h 5143500"/>
              <a:gd name="connsiteX1" fmla="*/ 8194391 w 9144000"/>
              <a:gd name="connsiteY1" fmla="*/ 4630013 h 5143500"/>
              <a:gd name="connsiteX2" fmla="*/ 8194391 w 9144000"/>
              <a:gd name="connsiteY2" fmla="*/ 4630511 h 5143500"/>
              <a:gd name="connsiteX3" fmla="*/ 8194432 w 9144000"/>
              <a:gd name="connsiteY3" fmla="*/ 4630926 h 5143500"/>
              <a:gd name="connsiteX4" fmla="*/ 8194514 w 9144000"/>
              <a:gd name="connsiteY4" fmla="*/ 4631341 h 5143500"/>
              <a:gd name="connsiteX5" fmla="*/ 8194597 w 9144000"/>
              <a:gd name="connsiteY5" fmla="*/ 4631756 h 5143500"/>
              <a:gd name="connsiteX6" fmla="*/ 8194720 w 9144000"/>
              <a:gd name="connsiteY6" fmla="*/ 4632130 h 5143500"/>
              <a:gd name="connsiteX7" fmla="*/ 8194843 w 9144000"/>
              <a:gd name="connsiteY7" fmla="*/ 4632462 h 5143500"/>
              <a:gd name="connsiteX8" fmla="*/ 8195048 w 9144000"/>
              <a:gd name="connsiteY8" fmla="*/ 4632794 h 5143500"/>
              <a:gd name="connsiteX9" fmla="*/ 8195254 w 9144000"/>
              <a:gd name="connsiteY9" fmla="*/ 4633127 h 5143500"/>
              <a:gd name="connsiteX10" fmla="*/ 8195500 w 9144000"/>
              <a:gd name="connsiteY10" fmla="*/ 4633417 h 5143500"/>
              <a:gd name="connsiteX11" fmla="*/ 8195788 w 9144000"/>
              <a:gd name="connsiteY11" fmla="*/ 4633666 h 5143500"/>
              <a:gd name="connsiteX12" fmla="*/ 8196157 w 9144000"/>
              <a:gd name="connsiteY12" fmla="*/ 4633915 h 5143500"/>
              <a:gd name="connsiteX13" fmla="*/ 8196527 w 9144000"/>
              <a:gd name="connsiteY13" fmla="*/ 4634123 h 5143500"/>
              <a:gd name="connsiteX14" fmla="*/ 8196937 w 9144000"/>
              <a:gd name="connsiteY14" fmla="*/ 4634331 h 5143500"/>
              <a:gd name="connsiteX15" fmla="*/ 8197430 w 9144000"/>
              <a:gd name="connsiteY15" fmla="*/ 4634497 h 5143500"/>
              <a:gd name="connsiteX16" fmla="*/ 8197923 w 9144000"/>
              <a:gd name="connsiteY16" fmla="*/ 4634663 h 5143500"/>
              <a:gd name="connsiteX17" fmla="*/ 8198539 w 9144000"/>
              <a:gd name="connsiteY17" fmla="*/ 4634787 h 5143500"/>
              <a:gd name="connsiteX18" fmla="*/ 8199689 w 9144000"/>
              <a:gd name="connsiteY18" fmla="*/ 4634995 h 5143500"/>
              <a:gd name="connsiteX19" fmla="*/ 8201332 w 9144000"/>
              <a:gd name="connsiteY19" fmla="*/ 4635244 h 5143500"/>
              <a:gd name="connsiteX20" fmla="*/ 8203344 w 9144000"/>
              <a:gd name="connsiteY20" fmla="*/ 4635576 h 5143500"/>
              <a:gd name="connsiteX21" fmla="*/ 8205603 w 9144000"/>
              <a:gd name="connsiteY21" fmla="*/ 4635908 h 5143500"/>
              <a:gd name="connsiteX22" fmla="*/ 8208108 w 9144000"/>
              <a:gd name="connsiteY22" fmla="*/ 4636282 h 5143500"/>
              <a:gd name="connsiteX23" fmla="*/ 8210736 w 9144000"/>
              <a:gd name="connsiteY23" fmla="*/ 4636697 h 5143500"/>
              <a:gd name="connsiteX24" fmla="*/ 8213488 w 9144000"/>
              <a:gd name="connsiteY24" fmla="*/ 4637071 h 5143500"/>
              <a:gd name="connsiteX25" fmla="*/ 8216239 w 9144000"/>
              <a:gd name="connsiteY25" fmla="*/ 4637486 h 5143500"/>
              <a:gd name="connsiteX26" fmla="*/ 8218909 w 9144000"/>
              <a:gd name="connsiteY26" fmla="*/ 4637901 h 5143500"/>
              <a:gd name="connsiteX27" fmla="*/ 8221455 w 9144000"/>
              <a:gd name="connsiteY27" fmla="*/ 4638275 h 5143500"/>
              <a:gd name="connsiteX28" fmla="*/ 8223796 w 9144000"/>
              <a:gd name="connsiteY28" fmla="*/ 4638607 h 5143500"/>
              <a:gd name="connsiteX29" fmla="*/ 8225890 w 9144000"/>
              <a:gd name="connsiteY29" fmla="*/ 4638898 h 5143500"/>
              <a:gd name="connsiteX30" fmla="*/ 8227656 w 9144000"/>
              <a:gd name="connsiteY30" fmla="*/ 4639147 h 5143500"/>
              <a:gd name="connsiteX31" fmla="*/ 8228929 w 9144000"/>
              <a:gd name="connsiteY31" fmla="*/ 4639354 h 5143500"/>
              <a:gd name="connsiteX32" fmla="*/ 8229833 w 9144000"/>
              <a:gd name="connsiteY32" fmla="*/ 4639479 h 5143500"/>
              <a:gd name="connsiteX33" fmla="*/ 8230120 w 9144000"/>
              <a:gd name="connsiteY33" fmla="*/ 4639521 h 5143500"/>
              <a:gd name="connsiteX34" fmla="*/ 8230120 w 9144000"/>
              <a:gd name="connsiteY34" fmla="*/ 4839476 h 5143500"/>
              <a:gd name="connsiteX35" fmla="*/ 8229833 w 9144000"/>
              <a:gd name="connsiteY35" fmla="*/ 4839517 h 5143500"/>
              <a:gd name="connsiteX36" fmla="*/ 8228929 w 9144000"/>
              <a:gd name="connsiteY36" fmla="*/ 4839642 h 5143500"/>
              <a:gd name="connsiteX37" fmla="*/ 8227656 w 9144000"/>
              <a:gd name="connsiteY37" fmla="*/ 4839808 h 5143500"/>
              <a:gd name="connsiteX38" fmla="*/ 8225890 w 9144000"/>
              <a:gd name="connsiteY38" fmla="*/ 4840015 h 5143500"/>
              <a:gd name="connsiteX39" fmla="*/ 8223837 w 9144000"/>
              <a:gd name="connsiteY39" fmla="*/ 4840306 h 5143500"/>
              <a:gd name="connsiteX40" fmla="*/ 8221496 w 9144000"/>
              <a:gd name="connsiteY40" fmla="*/ 4840597 h 5143500"/>
              <a:gd name="connsiteX41" fmla="*/ 8218991 w 9144000"/>
              <a:gd name="connsiteY41" fmla="*/ 4840929 h 5143500"/>
              <a:gd name="connsiteX42" fmla="*/ 8216362 w 9144000"/>
              <a:gd name="connsiteY42" fmla="*/ 4841303 h 5143500"/>
              <a:gd name="connsiteX43" fmla="*/ 8213652 w 9144000"/>
              <a:gd name="connsiteY43" fmla="*/ 4841635 h 5143500"/>
              <a:gd name="connsiteX44" fmla="*/ 8210983 w 9144000"/>
              <a:gd name="connsiteY44" fmla="*/ 4842008 h 5143500"/>
              <a:gd name="connsiteX45" fmla="*/ 8208436 w 9144000"/>
              <a:gd name="connsiteY45" fmla="*/ 4842341 h 5143500"/>
              <a:gd name="connsiteX46" fmla="*/ 8206013 w 9144000"/>
              <a:gd name="connsiteY46" fmla="*/ 4842673 h 5143500"/>
              <a:gd name="connsiteX47" fmla="*/ 8203837 w 9144000"/>
              <a:gd name="connsiteY47" fmla="*/ 4842963 h 5143500"/>
              <a:gd name="connsiteX48" fmla="*/ 8201989 w 9144000"/>
              <a:gd name="connsiteY48" fmla="*/ 4843212 h 5143500"/>
              <a:gd name="connsiteX49" fmla="*/ 8200469 w 9144000"/>
              <a:gd name="connsiteY49" fmla="*/ 4843462 h 5143500"/>
              <a:gd name="connsiteX50" fmla="*/ 8199484 w 9144000"/>
              <a:gd name="connsiteY50" fmla="*/ 4843586 h 5143500"/>
              <a:gd name="connsiteX51" fmla="*/ 8198785 w 9144000"/>
              <a:gd name="connsiteY51" fmla="*/ 4843711 h 5143500"/>
              <a:gd name="connsiteX52" fmla="*/ 8198128 w 9144000"/>
              <a:gd name="connsiteY52" fmla="*/ 4843877 h 5143500"/>
              <a:gd name="connsiteX53" fmla="*/ 8197595 w 9144000"/>
              <a:gd name="connsiteY53" fmla="*/ 4844001 h 5143500"/>
              <a:gd name="connsiteX54" fmla="*/ 8197061 w 9144000"/>
              <a:gd name="connsiteY54" fmla="*/ 4844209 h 5143500"/>
              <a:gd name="connsiteX55" fmla="*/ 8196609 w 9144000"/>
              <a:gd name="connsiteY55" fmla="*/ 4844416 h 5143500"/>
              <a:gd name="connsiteX56" fmla="*/ 8196198 w 9144000"/>
              <a:gd name="connsiteY56" fmla="*/ 4844624 h 5143500"/>
              <a:gd name="connsiteX57" fmla="*/ 8195788 w 9144000"/>
              <a:gd name="connsiteY57" fmla="*/ 4844873 h 5143500"/>
              <a:gd name="connsiteX58" fmla="*/ 8195500 w 9144000"/>
              <a:gd name="connsiteY58" fmla="*/ 4845122 h 5143500"/>
              <a:gd name="connsiteX59" fmla="*/ 8195213 w 9144000"/>
              <a:gd name="connsiteY59" fmla="*/ 4845413 h 5143500"/>
              <a:gd name="connsiteX60" fmla="*/ 8194966 w 9144000"/>
              <a:gd name="connsiteY60" fmla="*/ 4845745 h 5143500"/>
              <a:gd name="connsiteX61" fmla="*/ 8194802 w 9144000"/>
              <a:gd name="connsiteY61" fmla="*/ 4846119 h 5143500"/>
              <a:gd name="connsiteX62" fmla="*/ 8194638 w 9144000"/>
              <a:gd name="connsiteY62" fmla="*/ 4846492 h 5143500"/>
              <a:gd name="connsiteX63" fmla="*/ 8194514 w 9144000"/>
              <a:gd name="connsiteY63" fmla="*/ 4846908 h 5143500"/>
              <a:gd name="connsiteX64" fmla="*/ 8194473 w 9144000"/>
              <a:gd name="connsiteY64" fmla="*/ 4847323 h 5143500"/>
              <a:gd name="connsiteX65" fmla="*/ 8194391 w 9144000"/>
              <a:gd name="connsiteY65" fmla="*/ 4847821 h 5143500"/>
              <a:gd name="connsiteX66" fmla="*/ 8194391 w 9144000"/>
              <a:gd name="connsiteY66" fmla="*/ 4848319 h 5143500"/>
              <a:gd name="connsiteX67" fmla="*/ 8194391 w 9144000"/>
              <a:gd name="connsiteY67" fmla="*/ 4855917 h 5143500"/>
              <a:gd name="connsiteX68" fmla="*/ 8417512 w 9144000"/>
              <a:gd name="connsiteY68" fmla="*/ 4855917 h 5143500"/>
              <a:gd name="connsiteX69" fmla="*/ 8417512 w 9144000"/>
              <a:gd name="connsiteY69" fmla="*/ 4792310 h 5143500"/>
              <a:gd name="connsiteX70" fmla="*/ 8409504 w 9144000"/>
              <a:gd name="connsiteY70" fmla="*/ 4792310 h 5143500"/>
              <a:gd name="connsiteX71" fmla="*/ 8409052 w 9144000"/>
              <a:gd name="connsiteY71" fmla="*/ 4792352 h 5143500"/>
              <a:gd name="connsiteX72" fmla="*/ 8408641 w 9144000"/>
              <a:gd name="connsiteY72" fmla="*/ 4792352 h 5143500"/>
              <a:gd name="connsiteX73" fmla="*/ 8408231 w 9144000"/>
              <a:gd name="connsiteY73" fmla="*/ 4792435 h 5143500"/>
              <a:gd name="connsiteX74" fmla="*/ 8407779 w 9144000"/>
              <a:gd name="connsiteY74" fmla="*/ 4792518 h 5143500"/>
              <a:gd name="connsiteX75" fmla="*/ 8407409 w 9144000"/>
              <a:gd name="connsiteY75" fmla="*/ 4792642 h 5143500"/>
              <a:gd name="connsiteX76" fmla="*/ 8407081 w 9144000"/>
              <a:gd name="connsiteY76" fmla="*/ 4792767 h 5143500"/>
              <a:gd name="connsiteX77" fmla="*/ 8406752 w 9144000"/>
              <a:gd name="connsiteY77" fmla="*/ 4792975 h 5143500"/>
              <a:gd name="connsiteX78" fmla="*/ 8406465 w 9144000"/>
              <a:gd name="connsiteY78" fmla="*/ 4793182 h 5143500"/>
              <a:gd name="connsiteX79" fmla="*/ 8406218 w 9144000"/>
              <a:gd name="connsiteY79" fmla="*/ 4793390 h 5143500"/>
              <a:gd name="connsiteX80" fmla="*/ 8405972 w 9144000"/>
              <a:gd name="connsiteY80" fmla="*/ 4793680 h 5143500"/>
              <a:gd name="connsiteX81" fmla="*/ 8405726 w 9144000"/>
              <a:gd name="connsiteY81" fmla="*/ 4794013 h 5143500"/>
              <a:gd name="connsiteX82" fmla="*/ 8405520 w 9144000"/>
              <a:gd name="connsiteY82" fmla="*/ 4794345 h 5143500"/>
              <a:gd name="connsiteX83" fmla="*/ 8405356 w 9144000"/>
              <a:gd name="connsiteY83" fmla="*/ 4794718 h 5143500"/>
              <a:gd name="connsiteX84" fmla="*/ 8405233 w 9144000"/>
              <a:gd name="connsiteY84" fmla="*/ 4795175 h 5143500"/>
              <a:gd name="connsiteX85" fmla="*/ 8405151 w 9144000"/>
              <a:gd name="connsiteY85" fmla="*/ 4795632 h 5143500"/>
              <a:gd name="connsiteX86" fmla="*/ 8405068 w 9144000"/>
              <a:gd name="connsiteY86" fmla="*/ 4796130 h 5143500"/>
              <a:gd name="connsiteX87" fmla="*/ 8404658 w 9144000"/>
              <a:gd name="connsiteY87" fmla="*/ 4799493 h 5143500"/>
              <a:gd name="connsiteX88" fmla="*/ 8404247 w 9144000"/>
              <a:gd name="connsiteY88" fmla="*/ 4802648 h 5143500"/>
              <a:gd name="connsiteX89" fmla="*/ 8403836 w 9144000"/>
              <a:gd name="connsiteY89" fmla="*/ 4805679 h 5143500"/>
              <a:gd name="connsiteX90" fmla="*/ 8403344 w 9144000"/>
              <a:gd name="connsiteY90" fmla="*/ 4808503 h 5143500"/>
              <a:gd name="connsiteX91" fmla="*/ 8402851 w 9144000"/>
              <a:gd name="connsiteY91" fmla="*/ 4811201 h 5143500"/>
              <a:gd name="connsiteX92" fmla="*/ 8402358 w 9144000"/>
              <a:gd name="connsiteY92" fmla="*/ 4813734 h 5143500"/>
              <a:gd name="connsiteX93" fmla="*/ 8401824 w 9144000"/>
              <a:gd name="connsiteY93" fmla="*/ 4816101 h 5143500"/>
              <a:gd name="connsiteX94" fmla="*/ 8401249 w 9144000"/>
              <a:gd name="connsiteY94" fmla="*/ 4818343 h 5143500"/>
              <a:gd name="connsiteX95" fmla="*/ 8400674 w 9144000"/>
              <a:gd name="connsiteY95" fmla="*/ 4820419 h 5143500"/>
              <a:gd name="connsiteX96" fmla="*/ 8400058 w 9144000"/>
              <a:gd name="connsiteY96" fmla="*/ 4822370 h 5143500"/>
              <a:gd name="connsiteX97" fmla="*/ 8399483 w 9144000"/>
              <a:gd name="connsiteY97" fmla="*/ 4824197 h 5143500"/>
              <a:gd name="connsiteX98" fmla="*/ 8398785 w 9144000"/>
              <a:gd name="connsiteY98" fmla="*/ 4825858 h 5143500"/>
              <a:gd name="connsiteX99" fmla="*/ 8398128 w 9144000"/>
              <a:gd name="connsiteY99" fmla="*/ 4827435 h 5143500"/>
              <a:gd name="connsiteX100" fmla="*/ 8397471 w 9144000"/>
              <a:gd name="connsiteY100" fmla="*/ 4828847 h 5143500"/>
              <a:gd name="connsiteX101" fmla="*/ 8396732 w 9144000"/>
              <a:gd name="connsiteY101" fmla="*/ 4830175 h 5143500"/>
              <a:gd name="connsiteX102" fmla="*/ 8395992 w 9144000"/>
              <a:gd name="connsiteY102" fmla="*/ 4831380 h 5143500"/>
              <a:gd name="connsiteX103" fmla="*/ 8395253 w 9144000"/>
              <a:gd name="connsiteY103" fmla="*/ 4832501 h 5143500"/>
              <a:gd name="connsiteX104" fmla="*/ 8394432 w 9144000"/>
              <a:gd name="connsiteY104" fmla="*/ 4833497 h 5143500"/>
              <a:gd name="connsiteX105" fmla="*/ 8393652 w 9144000"/>
              <a:gd name="connsiteY105" fmla="*/ 4834410 h 5143500"/>
              <a:gd name="connsiteX106" fmla="*/ 8392830 w 9144000"/>
              <a:gd name="connsiteY106" fmla="*/ 4835199 h 5143500"/>
              <a:gd name="connsiteX107" fmla="*/ 8391968 w 9144000"/>
              <a:gd name="connsiteY107" fmla="*/ 4835905 h 5143500"/>
              <a:gd name="connsiteX108" fmla="*/ 8391105 w 9144000"/>
              <a:gd name="connsiteY108" fmla="*/ 4836569 h 5143500"/>
              <a:gd name="connsiteX109" fmla="*/ 8390202 w 9144000"/>
              <a:gd name="connsiteY109" fmla="*/ 4837109 h 5143500"/>
              <a:gd name="connsiteX110" fmla="*/ 8389298 w 9144000"/>
              <a:gd name="connsiteY110" fmla="*/ 4837566 h 5143500"/>
              <a:gd name="connsiteX111" fmla="*/ 8388395 w 9144000"/>
              <a:gd name="connsiteY111" fmla="*/ 4837981 h 5143500"/>
              <a:gd name="connsiteX112" fmla="*/ 8387410 w 9144000"/>
              <a:gd name="connsiteY112" fmla="*/ 4838313 h 5143500"/>
              <a:gd name="connsiteX113" fmla="*/ 8386424 w 9144000"/>
              <a:gd name="connsiteY113" fmla="*/ 4838562 h 5143500"/>
              <a:gd name="connsiteX114" fmla="*/ 8385397 w 9144000"/>
              <a:gd name="connsiteY114" fmla="*/ 4838811 h 5143500"/>
              <a:gd name="connsiteX115" fmla="*/ 8384412 w 9144000"/>
              <a:gd name="connsiteY115" fmla="*/ 4838936 h 5143500"/>
              <a:gd name="connsiteX116" fmla="*/ 8383344 w 9144000"/>
              <a:gd name="connsiteY116" fmla="*/ 4839061 h 5143500"/>
              <a:gd name="connsiteX117" fmla="*/ 8382276 w 9144000"/>
              <a:gd name="connsiteY117" fmla="*/ 4839102 h 5143500"/>
              <a:gd name="connsiteX118" fmla="*/ 8381167 w 9144000"/>
              <a:gd name="connsiteY118" fmla="*/ 4839144 h 5143500"/>
              <a:gd name="connsiteX119" fmla="*/ 8313898 w 9144000"/>
              <a:gd name="connsiteY119" fmla="*/ 4839144 h 5143500"/>
              <a:gd name="connsiteX120" fmla="*/ 8313898 w 9144000"/>
              <a:gd name="connsiteY120" fmla="*/ 4639521 h 5143500"/>
              <a:gd name="connsiteX121" fmla="*/ 8314186 w 9144000"/>
              <a:gd name="connsiteY121" fmla="*/ 4639479 h 5143500"/>
              <a:gd name="connsiteX122" fmla="*/ 8315089 w 9144000"/>
              <a:gd name="connsiteY122" fmla="*/ 4639354 h 5143500"/>
              <a:gd name="connsiteX123" fmla="*/ 8316403 w 9144000"/>
              <a:gd name="connsiteY123" fmla="*/ 4639147 h 5143500"/>
              <a:gd name="connsiteX124" fmla="*/ 8318210 w 9144000"/>
              <a:gd name="connsiteY124" fmla="*/ 4638898 h 5143500"/>
              <a:gd name="connsiteX125" fmla="*/ 8320305 w 9144000"/>
              <a:gd name="connsiteY125" fmla="*/ 4638607 h 5143500"/>
              <a:gd name="connsiteX126" fmla="*/ 8322687 w 9144000"/>
              <a:gd name="connsiteY126" fmla="*/ 4638275 h 5143500"/>
              <a:gd name="connsiteX127" fmla="*/ 8325274 w 9144000"/>
              <a:gd name="connsiteY127" fmla="*/ 4637901 h 5143500"/>
              <a:gd name="connsiteX128" fmla="*/ 8327985 w 9144000"/>
              <a:gd name="connsiteY128" fmla="*/ 4637528 h 5143500"/>
              <a:gd name="connsiteX129" fmla="*/ 8330736 w 9144000"/>
              <a:gd name="connsiteY129" fmla="*/ 4637154 h 5143500"/>
              <a:gd name="connsiteX130" fmla="*/ 8333447 w 9144000"/>
              <a:gd name="connsiteY130" fmla="*/ 4636739 h 5143500"/>
              <a:gd name="connsiteX131" fmla="*/ 8336075 w 9144000"/>
              <a:gd name="connsiteY131" fmla="*/ 4636365 h 5143500"/>
              <a:gd name="connsiteX132" fmla="*/ 8338498 w 9144000"/>
              <a:gd name="connsiteY132" fmla="*/ 4636033 h 5143500"/>
              <a:gd name="connsiteX133" fmla="*/ 8340716 w 9144000"/>
              <a:gd name="connsiteY133" fmla="*/ 4635701 h 5143500"/>
              <a:gd name="connsiteX134" fmla="*/ 8342605 w 9144000"/>
              <a:gd name="connsiteY134" fmla="*/ 4635452 h 5143500"/>
              <a:gd name="connsiteX135" fmla="*/ 8344124 w 9144000"/>
              <a:gd name="connsiteY135" fmla="*/ 4635244 h 5143500"/>
              <a:gd name="connsiteX136" fmla="*/ 8345151 w 9144000"/>
              <a:gd name="connsiteY136" fmla="*/ 4635078 h 5143500"/>
              <a:gd name="connsiteX137" fmla="*/ 8345808 w 9144000"/>
              <a:gd name="connsiteY137" fmla="*/ 4634953 h 5143500"/>
              <a:gd name="connsiteX138" fmla="*/ 8346342 w 9144000"/>
              <a:gd name="connsiteY138" fmla="*/ 4634787 h 5143500"/>
              <a:gd name="connsiteX139" fmla="*/ 8346835 w 9144000"/>
              <a:gd name="connsiteY139" fmla="*/ 4634580 h 5143500"/>
              <a:gd name="connsiteX140" fmla="*/ 8347245 w 9144000"/>
              <a:gd name="connsiteY140" fmla="*/ 4634372 h 5143500"/>
              <a:gd name="connsiteX141" fmla="*/ 8347656 w 9144000"/>
              <a:gd name="connsiteY141" fmla="*/ 4634123 h 5143500"/>
              <a:gd name="connsiteX142" fmla="*/ 8348026 w 9144000"/>
              <a:gd name="connsiteY142" fmla="*/ 4633874 h 5143500"/>
              <a:gd name="connsiteX143" fmla="*/ 8348313 w 9144000"/>
              <a:gd name="connsiteY143" fmla="*/ 4633583 h 5143500"/>
              <a:gd name="connsiteX144" fmla="*/ 8348560 w 9144000"/>
              <a:gd name="connsiteY144" fmla="*/ 4633251 h 5143500"/>
              <a:gd name="connsiteX145" fmla="*/ 8348724 w 9144000"/>
              <a:gd name="connsiteY145" fmla="*/ 4632919 h 5143500"/>
              <a:gd name="connsiteX146" fmla="*/ 8348888 w 9144000"/>
              <a:gd name="connsiteY146" fmla="*/ 4632587 h 5143500"/>
              <a:gd name="connsiteX147" fmla="*/ 8349052 w 9144000"/>
              <a:gd name="connsiteY147" fmla="*/ 4632172 h 5143500"/>
              <a:gd name="connsiteX148" fmla="*/ 8349134 w 9144000"/>
              <a:gd name="connsiteY148" fmla="*/ 4631798 h 5143500"/>
              <a:gd name="connsiteX149" fmla="*/ 8349217 w 9144000"/>
              <a:gd name="connsiteY149" fmla="*/ 4631383 h 5143500"/>
              <a:gd name="connsiteX150" fmla="*/ 8349258 w 9144000"/>
              <a:gd name="connsiteY150" fmla="*/ 4630926 h 5143500"/>
              <a:gd name="connsiteX151" fmla="*/ 8349258 w 9144000"/>
              <a:gd name="connsiteY151" fmla="*/ 4630511 h 5143500"/>
              <a:gd name="connsiteX152" fmla="*/ 8349299 w 9144000"/>
              <a:gd name="connsiteY152" fmla="*/ 4630013 h 5143500"/>
              <a:gd name="connsiteX153" fmla="*/ 8349299 w 9144000"/>
              <a:gd name="connsiteY153" fmla="*/ 4622456 h 5143500"/>
              <a:gd name="connsiteX154" fmla="*/ 7948892 w 9144000"/>
              <a:gd name="connsiteY154" fmla="*/ 4620408 h 5143500"/>
              <a:gd name="connsiteX155" fmla="*/ 7939431 w 9144000"/>
              <a:gd name="connsiteY155" fmla="*/ 4620533 h 5143500"/>
              <a:gd name="connsiteX156" fmla="*/ 7930377 w 9144000"/>
              <a:gd name="connsiteY156" fmla="*/ 4620949 h 5143500"/>
              <a:gd name="connsiteX157" fmla="*/ 7921691 w 9144000"/>
              <a:gd name="connsiteY157" fmla="*/ 4621655 h 5143500"/>
              <a:gd name="connsiteX158" fmla="*/ 7913331 w 9144000"/>
              <a:gd name="connsiteY158" fmla="*/ 4622653 h 5143500"/>
              <a:gd name="connsiteX159" fmla="*/ 7905337 w 9144000"/>
              <a:gd name="connsiteY159" fmla="*/ 4623900 h 5143500"/>
              <a:gd name="connsiteX160" fmla="*/ 7897671 w 9144000"/>
              <a:gd name="connsiteY160" fmla="*/ 4625438 h 5143500"/>
              <a:gd name="connsiteX161" fmla="*/ 7890330 w 9144000"/>
              <a:gd name="connsiteY161" fmla="*/ 4627225 h 5143500"/>
              <a:gd name="connsiteX162" fmla="*/ 7883316 w 9144000"/>
              <a:gd name="connsiteY162" fmla="*/ 4629221 h 5143500"/>
              <a:gd name="connsiteX163" fmla="*/ 7876668 w 9144000"/>
              <a:gd name="connsiteY163" fmla="*/ 4631507 h 5143500"/>
              <a:gd name="connsiteX164" fmla="*/ 7870306 w 9144000"/>
              <a:gd name="connsiteY164" fmla="*/ 4634042 h 5143500"/>
              <a:gd name="connsiteX165" fmla="*/ 7864271 w 9144000"/>
              <a:gd name="connsiteY165" fmla="*/ 4636786 h 5143500"/>
              <a:gd name="connsiteX166" fmla="*/ 7858561 w 9144000"/>
              <a:gd name="connsiteY166" fmla="*/ 4639737 h 5143500"/>
              <a:gd name="connsiteX167" fmla="*/ 7853178 w 9144000"/>
              <a:gd name="connsiteY167" fmla="*/ 4642979 h 5143500"/>
              <a:gd name="connsiteX168" fmla="*/ 7848081 w 9144000"/>
              <a:gd name="connsiteY168" fmla="*/ 4646388 h 5143500"/>
              <a:gd name="connsiteX169" fmla="*/ 7843309 w 9144000"/>
              <a:gd name="connsiteY169" fmla="*/ 4650046 h 5143500"/>
              <a:gd name="connsiteX170" fmla="*/ 7838823 w 9144000"/>
              <a:gd name="connsiteY170" fmla="*/ 4653870 h 5143500"/>
              <a:gd name="connsiteX171" fmla="*/ 7834664 w 9144000"/>
              <a:gd name="connsiteY171" fmla="*/ 4657944 h 5143500"/>
              <a:gd name="connsiteX172" fmla="*/ 7830789 w 9144000"/>
              <a:gd name="connsiteY172" fmla="*/ 4662183 h 5143500"/>
              <a:gd name="connsiteX173" fmla="*/ 7827201 w 9144000"/>
              <a:gd name="connsiteY173" fmla="*/ 4666631 h 5143500"/>
              <a:gd name="connsiteX174" fmla="*/ 7823897 w 9144000"/>
              <a:gd name="connsiteY174" fmla="*/ 4671245 h 5143500"/>
              <a:gd name="connsiteX175" fmla="*/ 7820880 w 9144000"/>
              <a:gd name="connsiteY175" fmla="*/ 4676025 h 5143500"/>
              <a:gd name="connsiteX176" fmla="*/ 7818147 w 9144000"/>
              <a:gd name="connsiteY176" fmla="*/ 4681013 h 5143500"/>
              <a:gd name="connsiteX177" fmla="*/ 7815660 w 9144000"/>
              <a:gd name="connsiteY177" fmla="*/ 4686168 h 5143500"/>
              <a:gd name="connsiteX178" fmla="*/ 7813498 w 9144000"/>
              <a:gd name="connsiteY178" fmla="*/ 4691488 h 5143500"/>
              <a:gd name="connsiteX179" fmla="*/ 7811622 w 9144000"/>
              <a:gd name="connsiteY179" fmla="*/ 4696934 h 5143500"/>
              <a:gd name="connsiteX180" fmla="*/ 7809950 w 9144000"/>
              <a:gd name="connsiteY180" fmla="*/ 4702545 h 5143500"/>
              <a:gd name="connsiteX181" fmla="*/ 7808564 w 9144000"/>
              <a:gd name="connsiteY181" fmla="*/ 4708323 h 5143500"/>
              <a:gd name="connsiteX182" fmla="*/ 7807463 w 9144000"/>
              <a:gd name="connsiteY182" fmla="*/ 4714267 h 5143500"/>
              <a:gd name="connsiteX183" fmla="*/ 7806565 w 9144000"/>
              <a:gd name="connsiteY183" fmla="*/ 4720336 h 5143500"/>
              <a:gd name="connsiteX184" fmla="*/ 7805954 w 9144000"/>
              <a:gd name="connsiteY184" fmla="*/ 4726488 h 5143500"/>
              <a:gd name="connsiteX185" fmla="*/ 7805587 w 9144000"/>
              <a:gd name="connsiteY185" fmla="*/ 4732806 h 5143500"/>
              <a:gd name="connsiteX186" fmla="*/ 7805464 w 9144000"/>
              <a:gd name="connsiteY186" fmla="*/ 4739208 h 5143500"/>
              <a:gd name="connsiteX187" fmla="*/ 7805587 w 9144000"/>
              <a:gd name="connsiteY187" fmla="*/ 4745027 h 5143500"/>
              <a:gd name="connsiteX188" fmla="*/ 7805913 w 9144000"/>
              <a:gd name="connsiteY188" fmla="*/ 4750805 h 5143500"/>
              <a:gd name="connsiteX189" fmla="*/ 7806484 w 9144000"/>
              <a:gd name="connsiteY189" fmla="*/ 4756541 h 5143500"/>
              <a:gd name="connsiteX190" fmla="*/ 7807299 w 9144000"/>
              <a:gd name="connsiteY190" fmla="*/ 4762236 h 5143500"/>
              <a:gd name="connsiteX191" fmla="*/ 7808319 w 9144000"/>
              <a:gd name="connsiteY191" fmla="*/ 4767806 h 5143500"/>
              <a:gd name="connsiteX192" fmla="*/ 7809624 w 9144000"/>
              <a:gd name="connsiteY192" fmla="*/ 4773334 h 5143500"/>
              <a:gd name="connsiteX193" fmla="*/ 7811133 w 9144000"/>
              <a:gd name="connsiteY193" fmla="*/ 4778780 h 5143500"/>
              <a:gd name="connsiteX194" fmla="*/ 7812968 w 9144000"/>
              <a:gd name="connsiteY194" fmla="*/ 4784100 h 5143500"/>
              <a:gd name="connsiteX195" fmla="*/ 7815007 w 9144000"/>
              <a:gd name="connsiteY195" fmla="*/ 4789296 h 5143500"/>
              <a:gd name="connsiteX196" fmla="*/ 7817332 w 9144000"/>
              <a:gd name="connsiteY196" fmla="*/ 4794409 h 5143500"/>
              <a:gd name="connsiteX197" fmla="*/ 7819942 w 9144000"/>
              <a:gd name="connsiteY197" fmla="*/ 4799355 h 5143500"/>
              <a:gd name="connsiteX198" fmla="*/ 7822878 w 9144000"/>
              <a:gd name="connsiteY198" fmla="*/ 4804177 h 5143500"/>
              <a:gd name="connsiteX199" fmla="*/ 7826018 w 9144000"/>
              <a:gd name="connsiteY199" fmla="*/ 4808874 h 5143500"/>
              <a:gd name="connsiteX200" fmla="*/ 7829525 w 9144000"/>
              <a:gd name="connsiteY200" fmla="*/ 4813405 h 5143500"/>
              <a:gd name="connsiteX201" fmla="*/ 7833236 w 9144000"/>
              <a:gd name="connsiteY201" fmla="*/ 4817770 h 5143500"/>
              <a:gd name="connsiteX202" fmla="*/ 7837314 w 9144000"/>
              <a:gd name="connsiteY202" fmla="*/ 4821968 h 5143500"/>
              <a:gd name="connsiteX203" fmla="*/ 7841678 w 9144000"/>
              <a:gd name="connsiteY203" fmla="*/ 4826000 h 5143500"/>
              <a:gd name="connsiteX204" fmla="*/ 7846368 w 9144000"/>
              <a:gd name="connsiteY204" fmla="*/ 4829824 h 5143500"/>
              <a:gd name="connsiteX205" fmla="*/ 7851425 w 9144000"/>
              <a:gd name="connsiteY205" fmla="*/ 4833441 h 5143500"/>
              <a:gd name="connsiteX206" fmla="*/ 7856726 w 9144000"/>
              <a:gd name="connsiteY206" fmla="*/ 4836849 h 5143500"/>
              <a:gd name="connsiteX207" fmla="*/ 7862395 w 9144000"/>
              <a:gd name="connsiteY207" fmla="*/ 4840008 h 5143500"/>
              <a:gd name="connsiteX208" fmla="*/ 7868390 w 9144000"/>
              <a:gd name="connsiteY208" fmla="*/ 4843001 h 5143500"/>
              <a:gd name="connsiteX209" fmla="*/ 7874752 w 9144000"/>
              <a:gd name="connsiteY209" fmla="*/ 4845703 h 5143500"/>
              <a:gd name="connsiteX210" fmla="*/ 7881440 w 9144000"/>
              <a:gd name="connsiteY210" fmla="*/ 4848197 h 5143500"/>
              <a:gd name="connsiteX211" fmla="*/ 7888495 w 9144000"/>
              <a:gd name="connsiteY211" fmla="*/ 4850400 h 5143500"/>
              <a:gd name="connsiteX212" fmla="*/ 7895917 w 9144000"/>
              <a:gd name="connsiteY212" fmla="*/ 4852354 h 5143500"/>
              <a:gd name="connsiteX213" fmla="*/ 7903665 w 9144000"/>
              <a:gd name="connsiteY213" fmla="*/ 4854016 h 5143500"/>
              <a:gd name="connsiteX214" fmla="*/ 7911822 w 9144000"/>
              <a:gd name="connsiteY214" fmla="*/ 4855430 h 5143500"/>
              <a:gd name="connsiteX215" fmla="*/ 7920345 w 9144000"/>
              <a:gd name="connsiteY215" fmla="*/ 4856510 h 5143500"/>
              <a:gd name="connsiteX216" fmla="*/ 7929276 w 9144000"/>
              <a:gd name="connsiteY216" fmla="*/ 4857300 h 5143500"/>
              <a:gd name="connsiteX217" fmla="*/ 7938533 w 9144000"/>
              <a:gd name="connsiteY217" fmla="*/ 4857799 h 5143500"/>
              <a:gd name="connsiteX218" fmla="*/ 7948199 w 9144000"/>
              <a:gd name="connsiteY218" fmla="*/ 4857965 h 5143500"/>
              <a:gd name="connsiteX219" fmla="*/ 7951828 w 9144000"/>
              <a:gd name="connsiteY219" fmla="*/ 4857924 h 5143500"/>
              <a:gd name="connsiteX220" fmla="*/ 7955335 w 9144000"/>
              <a:gd name="connsiteY220" fmla="*/ 4857841 h 5143500"/>
              <a:gd name="connsiteX221" fmla="*/ 7958802 w 9144000"/>
              <a:gd name="connsiteY221" fmla="*/ 4857716 h 5143500"/>
              <a:gd name="connsiteX222" fmla="*/ 7962227 w 9144000"/>
              <a:gd name="connsiteY222" fmla="*/ 4857508 h 5143500"/>
              <a:gd name="connsiteX223" fmla="*/ 7965531 w 9144000"/>
              <a:gd name="connsiteY223" fmla="*/ 4857259 h 5143500"/>
              <a:gd name="connsiteX224" fmla="*/ 7968752 w 9144000"/>
              <a:gd name="connsiteY224" fmla="*/ 4857009 h 5143500"/>
              <a:gd name="connsiteX225" fmla="*/ 7971933 w 9144000"/>
              <a:gd name="connsiteY225" fmla="*/ 4856677 h 5143500"/>
              <a:gd name="connsiteX226" fmla="*/ 7974992 w 9144000"/>
              <a:gd name="connsiteY226" fmla="*/ 4856344 h 5143500"/>
              <a:gd name="connsiteX227" fmla="*/ 7978010 w 9144000"/>
              <a:gd name="connsiteY227" fmla="*/ 4855928 h 5143500"/>
              <a:gd name="connsiteX228" fmla="*/ 7980905 w 9144000"/>
              <a:gd name="connsiteY228" fmla="*/ 4855554 h 5143500"/>
              <a:gd name="connsiteX229" fmla="*/ 7983719 w 9144000"/>
              <a:gd name="connsiteY229" fmla="*/ 4855097 h 5143500"/>
              <a:gd name="connsiteX230" fmla="*/ 7986411 w 9144000"/>
              <a:gd name="connsiteY230" fmla="*/ 4854640 h 5143500"/>
              <a:gd name="connsiteX231" fmla="*/ 7989061 w 9144000"/>
              <a:gd name="connsiteY231" fmla="*/ 4854183 h 5143500"/>
              <a:gd name="connsiteX232" fmla="*/ 7991549 w 9144000"/>
              <a:gd name="connsiteY232" fmla="*/ 4853725 h 5143500"/>
              <a:gd name="connsiteX233" fmla="*/ 7993955 w 9144000"/>
              <a:gd name="connsiteY233" fmla="*/ 4853227 h 5143500"/>
              <a:gd name="connsiteX234" fmla="*/ 7996239 w 9144000"/>
              <a:gd name="connsiteY234" fmla="*/ 4852728 h 5143500"/>
              <a:gd name="connsiteX235" fmla="*/ 8000521 w 9144000"/>
              <a:gd name="connsiteY235" fmla="*/ 4851772 h 5143500"/>
              <a:gd name="connsiteX236" fmla="*/ 8004314 w 9144000"/>
              <a:gd name="connsiteY236" fmla="*/ 4850816 h 5143500"/>
              <a:gd name="connsiteX237" fmla="*/ 8007535 w 9144000"/>
              <a:gd name="connsiteY237" fmla="*/ 4849943 h 5143500"/>
              <a:gd name="connsiteX238" fmla="*/ 8010268 w 9144000"/>
              <a:gd name="connsiteY238" fmla="*/ 4849153 h 5143500"/>
              <a:gd name="connsiteX239" fmla="*/ 8012429 w 9144000"/>
              <a:gd name="connsiteY239" fmla="*/ 4848488 h 5143500"/>
              <a:gd name="connsiteX240" fmla="*/ 8014019 w 9144000"/>
              <a:gd name="connsiteY240" fmla="*/ 4847948 h 5143500"/>
              <a:gd name="connsiteX241" fmla="*/ 8014998 w 9144000"/>
              <a:gd name="connsiteY241" fmla="*/ 4847615 h 5143500"/>
              <a:gd name="connsiteX242" fmla="*/ 8015284 w 9144000"/>
              <a:gd name="connsiteY242" fmla="*/ 4847490 h 5143500"/>
              <a:gd name="connsiteX243" fmla="*/ 8015365 w 9144000"/>
              <a:gd name="connsiteY243" fmla="*/ 4834230 h 5143500"/>
              <a:gd name="connsiteX244" fmla="*/ 8015284 w 9144000"/>
              <a:gd name="connsiteY244" fmla="*/ 4833773 h 5143500"/>
              <a:gd name="connsiteX245" fmla="*/ 8015243 w 9144000"/>
              <a:gd name="connsiteY245" fmla="*/ 4833357 h 5143500"/>
              <a:gd name="connsiteX246" fmla="*/ 8015161 w 9144000"/>
              <a:gd name="connsiteY246" fmla="*/ 4832983 h 5143500"/>
              <a:gd name="connsiteX247" fmla="*/ 8015039 w 9144000"/>
              <a:gd name="connsiteY247" fmla="*/ 4832651 h 5143500"/>
              <a:gd name="connsiteX248" fmla="*/ 8014876 w 9144000"/>
              <a:gd name="connsiteY248" fmla="*/ 4832401 h 5143500"/>
              <a:gd name="connsiteX249" fmla="*/ 8014713 w 9144000"/>
              <a:gd name="connsiteY249" fmla="*/ 4832152 h 5143500"/>
              <a:gd name="connsiteX250" fmla="*/ 8014509 w 9144000"/>
              <a:gd name="connsiteY250" fmla="*/ 4831944 h 5143500"/>
              <a:gd name="connsiteX251" fmla="*/ 8014264 w 9144000"/>
              <a:gd name="connsiteY251" fmla="*/ 4831819 h 5143500"/>
              <a:gd name="connsiteX252" fmla="*/ 8014019 w 9144000"/>
              <a:gd name="connsiteY252" fmla="*/ 4831695 h 5143500"/>
              <a:gd name="connsiteX253" fmla="*/ 8013734 w 9144000"/>
              <a:gd name="connsiteY253" fmla="*/ 4831612 h 5143500"/>
              <a:gd name="connsiteX254" fmla="*/ 8013408 w 9144000"/>
              <a:gd name="connsiteY254" fmla="*/ 4831570 h 5143500"/>
              <a:gd name="connsiteX255" fmla="*/ 8013041 w 9144000"/>
              <a:gd name="connsiteY255" fmla="*/ 4831570 h 5143500"/>
              <a:gd name="connsiteX256" fmla="*/ 8012714 w 9144000"/>
              <a:gd name="connsiteY256" fmla="*/ 4831653 h 5143500"/>
              <a:gd name="connsiteX257" fmla="*/ 8012347 w 9144000"/>
              <a:gd name="connsiteY257" fmla="*/ 4831736 h 5143500"/>
              <a:gd name="connsiteX258" fmla="*/ 8011940 w 9144000"/>
              <a:gd name="connsiteY258" fmla="*/ 4831861 h 5143500"/>
              <a:gd name="connsiteX259" fmla="*/ 8011573 w 9144000"/>
              <a:gd name="connsiteY259" fmla="*/ 4831986 h 5143500"/>
              <a:gd name="connsiteX260" fmla="*/ 8009819 w 9144000"/>
              <a:gd name="connsiteY260" fmla="*/ 4832734 h 5143500"/>
              <a:gd name="connsiteX261" fmla="*/ 8007780 w 9144000"/>
              <a:gd name="connsiteY261" fmla="*/ 4833482 h 5143500"/>
              <a:gd name="connsiteX262" fmla="*/ 8005496 w 9144000"/>
              <a:gd name="connsiteY262" fmla="*/ 4834272 h 5143500"/>
              <a:gd name="connsiteX263" fmla="*/ 8002968 w 9144000"/>
              <a:gd name="connsiteY263" fmla="*/ 4835103 h 5143500"/>
              <a:gd name="connsiteX264" fmla="*/ 8001540 w 9144000"/>
              <a:gd name="connsiteY264" fmla="*/ 4835477 h 5143500"/>
              <a:gd name="connsiteX265" fmla="*/ 8000113 w 9144000"/>
              <a:gd name="connsiteY265" fmla="*/ 4835893 h 5143500"/>
              <a:gd name="connsiteX266" fmla="*/ 7998563 w 9144000"/>
              <a:gd name="connsiteY266" fmla="*/ 4836267 h 5143500"/>
              <a:gd name="connsiteX267" fmla="*/ 7996973 w 9144000"/>
              <a:gd name="connsiteY267" fmla="*/ 4836683 h 5143500"/>
              <a:gd name="connsiteX268" fmla="*/ 7995301 w 9144000"/>
              <a:gd name="connsiteY268" fmla="*/ 4837057 h 5143500"/>
              <a:gd name="connsiteX269" fmla="*/ 7993588 w 9144000"/>
              <a:gd name="connsiteY269" fmla="*/ 4837431 h 5143500"/>
              <a:gd name="connsiteX270" fmla="*/ 7991753 w 9144000"/>
              <a:gd name="connsiteY270" fmla="*/ 4837805 h 5143500"/>
              <a:gd name="connsiteX271" fmla="*/ 7989836 w 9144000"/>
              <a:gd name="connsiteY271" fmla="*/ 4838179 h 5143500"/>
              <a:gd name="connsiteX272" fmla="*/ 7987879 w 9144000"/>
              <a:gd name="connsiteY272" fmla="*/ 4838512 h 5143500"/>
              <a:gd name="connsiteX273" fmla="*/ 7985840 w 9144000"/>
              <a:gd name="connsiteY273" fmla="*/ 4838844 h 5143500"/>
              <a:gd name="connsiteX274" fmla="*/ 7983719 w 9144000"/>
              <a:gd name="connsiteY274" fmla="*/ 4839177 h 5143500"/>
              <a:gd name="connsiteX275" fmla="*/ 7981517 w 9144000"/>
              <a:gd name="connsiteY275" fmla="*/ 4839509 h 5143500"/>
              <a:gd name="connsiteX276" fmla="*/ 7979274 w 9144000"/>
              <a:gd name="connsiteY276" fmla="*/ 4839800 h 5143500"/>
              <a:gd name="connsiteX277" fmla="*/ 7976909 w 9144000"/>
              <a:gd name="connsiteY277" fmla="*/ 4840050 h 5143500"/>
              <a:gd name="connsiteX278" fmla="*/ 7974502 w 9144000"/>
              <a:gd name="connsiteY278" fmla="*/ 4840299 h 5143500"/>
              <a:gd name="connsiteX279" fmla="*/ 7972015 w 9144000"/>
              <a:gd name="connsiteY279" fmla="*/ 4840549 h 5143500"/>
              <a:gd name="connsiteX280" fmla="*/ 7969446 w 9144000"/>
              <a:gd name="connsiteY280" fmla="*/ 4840756 h 5143500"/>
              <a:gd name="connsiteX281" fmla="*/ 7966795 w 9144000"/>
              <a:gd name="connsiteY281" fmla="*/ 4840964 h 5143500"/>
              <a:gd name="connsiteX282" fmla="*/ 7964022 w 9144000"/>
              <a:gd name="connsiteY282" fmla="*/ 4841130 h 5143500"/>
              <a:gd name="connsiteX283" fmla="*/ 7961249 w 9144000"/>
              <a:gd name="connsiteY283" fmla="*/ 4841255 h 5143500"/>
              <a:gd name="connsiteX284" fmla="*/ 7958353 w 9144000"/>
              <a:gd name="connsiteY284" fmla="*/ 4841380 h 5143500"/>
              <a:gd name="connsiteX285" fmla="*/ 7955335 w 9144000"/>
              <a:gd name="connsiteY285" fmla="*/ 4841421 h 5143500"/>
              <a:gd name="connsiteX286" fmla="*/ 7952317 w 9144000"/>
              <a:gd name="connsiteY286" fmla="*/ 4841505 h 5143500"/>
              <a:gd name="connsiteX287" fmla="*/ 7949177 w 9144000"/>
              <a:gd name="connsiteY287" fmla="*/ 4841505 h 5143500"/>
              <a:gd name="connsiteX288" fmla="*/ 7946241 w 9144000"/>
              <a:gd name="connsiteY288" fmla="*/ 4841463 h 5143500"/>
              <a:gd name="connsiteX289" fmla="*/ 7943386 w 9144000"/>
              <a:gd name="connsiteY289" fmla="*/ 4841338 h 5143500"/>
              <a:gd name="connsiteX290" fmla="*/ 7940695 w 9144000"/>
              <a:gd name="connsiteY290" fmla="*/ 4841172 h 5143500"/>
              <a:gd name="connsiteX291" fmla="*/ 7938085 w 9144000"/>
              <a:gd name="connsiteY291" fmla="*/ 4840923 h 5143500"/>
              <a:gd name="connsiteX292" fmla="*/ 7935516 w 9144000"/>
              <a:gd name="connsiteY292" fmla="*/ 4840590 h 5143500"/>
              <a:gd name="connsiteX293" fmla="*/ 7933110 w 9144000"/>
              <a:gd name="connsiteY293" fmla="*/ 4840216 h 5143500"/>
              <a:gd name="connsiteX294" fmla="*/ 7930785 w 9144000"/>
              <a:gd name="connsiteY294" fmla="*/ 4839759 h 5143500"/>
              <a:gd name="connsiteX295" fmla="*/ 7928583 w 9144000"/>
              <a:gd name="connsiteY295" fmla="*/ 4839218 h 5143500"/>
              <a:gd name="connsiteX296" fmla="*/ 7926462 w 9144000"/>
              <a:gd name="connsiteY296" fmla="*/ 4838678 h 5143500"/>
              <a:gd name="connsiteX297" fmla="*/ 7924423 w 9144000"/>
              <a:gd name="connsiteY297" fmla="*/ 4838013 h 5143500"/>
              <a:gd name="connsiteX298" fmla="*/ 7922506 w 9144000"/>
              <a:gd name="connsiteY298" fmla="*/ 4837348 h 5143500"/>
              <a:gd name="connsiteX299" fmla="*/ 7920630 w 9144000"/>
              <a:gd name="connsiteY299" fmla="*/ 4836600 h 5143500"/>
              <a:gd name="connsiteX300" fmla="*/ 7918836 w 9144000"/>
              <a:gd name="connsiteY300" fmla="*/ 4835810 h 5143500"/>
              <a:gd name="connsiteX301" fmla="*/ 7917164 w 9144000"/>
              <a:gd name="connsiteY301" fmla="*/ 4834937 h 5143500"/>
              <a:gd name="connsiteX302" fmla="*/ 7915533 w 9144000"/>
              <a:gd name="connsiteY302" fmla="*/ 4834064 h 5143500"/>
              <a:gd name="connsiteX303" fmla="*/ 7914065 w 9144000"/>
              <a:gd name="connsiteY303" fmla="*/ 4833108 h 5143500"/>
              <a:gd name="connsiteX304" fmla="*/ 7912597 w 9144000"/>
              <a:gd name="connsiteY304" fmla="*/ 4832110 h 5143500"/>
              <a:gd name="connsiteX305" fmla="*/ 7911251 w 9144000"/>
              <a:gd name="connsiteY305" fmla="*/ 4831071 h 5143500"/>
              <a:gd name="connsiteX306" fmla="*/ 7909946 w 9144000"/>
              <a:gd name="connsiteY306" fmla="*/ 4830032 h 5143500"/>
              <a:gd name="connsiteX307" fmla="*/ 7908682 w 9144000"/>
              <a:gd name="connsiteY307" fmla="*/ 4828910 h 5143500"/>
              <a:gd name="connsiteX308" fmla="*/ 7907540 w 9144000"/>
              <a:gd name="connsiteY308" fmla="*/ 4827746 h 5143500"/>
              <a:gd name="connsiteX309" fmla="*/ 7906439 w 9144000"/>
              <a:gd name="connsiteY309" fmla="*/ 4826582 h 5143500"/>
              <a:gd name="connsiteX310" fmla="*/ 7905460 w 9144000"/>
              <a:gd name="connsiteY310" fmla="*/ 4825376 h 5143500"/>
              <a:gd name="connsiteX311" fmla="*/ 7904481 w 9144000"/>
              <a:gd name="connsiteY311" fmla="*/ 4824129 h 5143500"/>
              <a:gd name="connsiteX312" fmla="*/ 7903584 w 9144000"/>
              <a:gd name="connsiteY312" fmla="*/ 4822841 h 5143500"/>
              <a:gd name="connsiteX313" fmla="*/ 7902768 w 9144000"/>
              <a:gd name="connsiteY313" fmla="*/ 4821552 h 5143500"/>
              <a:gd name="connsiteX314" fmla="*/ 7901953 w 9144000"/>
              <a:gd name="connsiteY314" fmla="*/ 4820222 h 5143500"/>
              <a:gd name="connsiteX315" fmla="*/ 7901259 w 9144000"/>
              <a:gd name="connsiteY315" fmla="*/ 4818892 h 5143500"/>
              <a:gd name="connsiteX316" fmla="*/ 7900607 w 9144000"/>
              <a:gd name="connsiteY316" fmla="*/ 4817520 h 5143500"/>
              <a:gd name="connsiteX317" fmla="*/ 7899954 w 9144000"/>
              <a:gd name="connsiteY317" fmla="*/ 4816107 h 5143500"/>
              <a:gd name="connsiteX318" fmla="*/ 7899383 w 9144000"/>
              <a:gd name="connsiteY318" fmla="*/ 4814735 h 5143500"/>
              <a:gd name="connsiteX319" fmla="*/ 7898853 w 9144000"/>
              <a:gd name="connsiteY319" fmla="*/ 4813280 h 5143500"/>
              <a:gd name="connsiteX320" fmla="*/ 7898405 w 9144000"/>
              <a:gd name="connsiteY320" fmla="*/ 4811909 h 5143500"/>
              <a:gd name="connsiteX321" fmla="*/ 7897956 w 9144000"/>
              <a:gd name="connsiteY321" fmla="*/ 4810454 h 5143500"/>
              <a:gd name="connsiteX322" fmla="*/ 7897508 w 9144000"/>
              <a:gd name="connsiteY322" fmla="*/ 4808916 h 5143500"/>
              <a:gd name="connsiteX323" fmla="*/ 7897100 w 9144000"/>
              <a:gd name="connsiteY323" fmla="*/ 4807253 h 5143500"/>
              <a:gd name="connsiteX324" fmla="*/ 7896692 w 9144000"/>
              <a:gd name="connsiteY324" fmla="*/ 4805549 h 5143500"/>
              <a:gd name="connsiteX325" fmla="*/ 7896325 w 9144000"/>
              <a:gd name="connsiteY325" fmla="*/ 4803762 h 5143500"/>
              <a:gd name="connsiteX326" fmla="*/ 7895958 w 9144000"/>
              <a:gd name="connsiteY326" fmla="*/ 4801891 h 5143500"/>
              <a:gd name="connsiteX327" fmla="*/ 7895550 w 9144000"/>
              <a:gd name="connsiteY327" fmla="*/ 4799937 h 5143500"/>
              <a:gd name="connsiteX328" fmla="*/ 7895224 w 9144000"/>
              <a:gd name="connsiteY328" fmla="*/ 4797942 h 5143500"/>
              <a:gd name="connsiteX329" fmla="*/ 7894898 w 9144000"/>
              <a:gd name="connsiteY329" fmla="*/ 4795905 h 5143500"/>
              <a:gd name="connsiteX330" fmla="*/ 7894612 w 9144000"/>
              <a:gd name="connsiteY330" fmla="*/ 4793744 h 5143500"/>
              <a:gd name="connsiteX331" fmla="*/ 7894327 w 9144000"/>
              <a:gd name="connsiteY331" fmla="*/ 4791582 h 5143500"/>
              <a:gd name="connsiteX332" fmla="*/ 7893796 w 9144000"/>
              <a:gd name="connsiteY332" fmla="*/ 4787051 h 5143500"/>
              <a:gd name="connsiteX333" fmla="*/ 7893307 w 9144000"/>
              <a:gd name="connsiteY333" fmla="*/ 4782313 h 5143500"/>
              <a:gd name="connsiteX334" fmla="*/ 7892858 w 9144000"/>
              <a:gd name="connsiteY334" fmla="*/ 4777408 h 5143500"/>
              <a:gd name="connsiteX335" fmla="*/ 7892532 w 9144000"/>
              <a:gd name="connsiteY335" fmla="*/ 4772337 h 5143500"/>
              <a:gd name="connsiteX336" fmla="*/ 7892247 w 9144000"/>
              <a:gd name="connsiteY336" fmla="*/ 4767141 h 5143500"/>
              <a:gd name="connsiteX337" fmla="*/ 7892002 w 9144000"/>
              <a:gd name="connsiteY337" fmla="*/ 4761862 h 5143500"/>
              <a:gd name="connsiteX338" fmla="*/ 7891798 w 9144000"/>
              <a:gd name="connsiteY338" fmla="*/ 4756500 h 5143500"/>
              <a:gd name="connsiteX339" fmla="*/ 7891676 w 9144000"/>
              <a:gd name="connsiteY339" fmla="*/ 4751054 h 5143500"/>
              <a:gd name="connsiteX340" fmla="*/ 7891594 w 9144000"/>
              <a:gd name="connsiteY340" fmla="*/ 4745609 h 5143500"/>
              <a:gd name="connsiteX341" fmla="*/ 7891594 w 9144000"/>
              <a:gd name="connsiteY341" fmla="*/ 4740164 h 5143500"/>
              <a:gd name="connsiteX342" fmla="*/ 7891594 w 9144000"/>
              <a:gd name="connsiteY342" fmla="*/ 4734718 h 5143500"/>
              <a:gd name="connsiteX343" fmla="*/ 7891676 w 9144000"/>
              <a:gd name="connsiteY343" fmla="*/ 4729315 h 5143500"/>
              <a:gd name="connsiteX344" fmla="*/ 7891798 w 9144000"/>
              <a:gd name="connsiteY344" fmla="*/ 4723952 h 5143500"/>
              <a:gd name="connsiteX345" fmla="*/ 7892002 w 9144000"/>
              <a:gd name="connsiteY345" fmla="*/ 4718715 h 5143500"/>
              <a:gd name="connsiteX346" fmla="*/ 7892206 w 9144000"/>
              <a:gd name="connsiteY346" fmla="*/ 4713602 h 5143500"/>
              <a:gd name="connsiteX347" fmla="*/ 7892491 w 9144000"/>
              <a:gd name="connsiteY347" fmla="*/ 4708531 h 5143500"/>
              <a:gd name="connsiteX348" fmla="*/ 7892818 w 9144000"/>
              <a:gd name="connsiteY348" fmla="*/ 4703626 h 5143500"/>
              <a:gd name="connsiteX349" fmla="*/ 7893185 w 9144000"/>
              <a:gd name="connsiteY349" fmla="*/ 4698887 h 5143500"/>
              <a:gd name="connsiteX350" fmla="*/ 7893633 w 9144000"/>
              <a:gd name="connsiteY350" fmla="*/ 4694356 h 5143500"/>
              <a:gd name="connsiteX351" fmla="*/ 7894082 w 9144000"/>
              <a:gd name="connsiteY351" fmla="*/ 4689992 h 5143500"/>
              <a:gd name="connsiteX352" fmla="*/ 7894612 w 9144000"/>
              <a:gd name="connsiteY352" fmla="*/ 4685835 h 5143500"/>
              <a:gd name="connsiteX353" fmla="*/ 7895142 w 9144000"/>
              <a:gd name="connsiteY353" fmla="*/ 4681886 h 5143500"/>
              <a:gd name="connsiteX354" fmla="*/ 7895468 w 9144000"/>
              <a:gd name="connsiteY354" fmla="*/ 4680016 h 5143500"/>
              <a:gd name="connsiteX355" fmla="*/ 7895795 w 9144000"/>
              <a:gd name="connsiteY355" fmla="*/ 4678228 h 5143500"/>
              <a:gd name="connsiteX356" fmla="*/ 7896121 w 9144000"/>
              <a:gd name="connsiteY356" fmla="*/ 4676483 h 5143500"/>
              <a:gd name="connsiteX357" fmla="*/ 7896447 w 9144000"/>
              <a:gd name="connsiteY357" fmla="*/ 4674820 h 5143500"/>
              <a:gd name="connsiteX358" fmla="*/ 7896773 w 9144000"/>
              <a:gd name="connsiteY358" fmla="*/ 4673199 h 5143500"/>
              <a:gd name="connsiteX359" fmla="*/ 7897140 w 9144000"/>
              <a:gd name="connsiteY359" fmla="*/ 4671661 h 5143500"/>
              <a:gd name="connsiteX360" fmla="*/ 7897508 w 9144000"/>
              <a:gd name="connsiteY360" fmla="*/ 4670206 h 5143500"/>
              <a:gd name="connsiteX361" fmla="*/ 7897915 w 9144000"/>
              <a:gd name="connsiteY361" fmla="*/ 4668834 h 5143500"/>
              <a:gd name="connsiteX362" fmla="*/ 7898527 w 9144000"/>
              <a:gd name="connsiteY362" fmla="*/ 4666714 h 5143500"/>
              <a:gd name="connsiteX363" fmla="*/ 7899180 w 9144000"/>
              <a:gd name="connsiteY363" fmla="*/ 4664677 h 5143500"/>
              <a:gd name="connsiteX364" fmla="*/ 7899873 w 9144000"/>
              <a:gd name="connsiteY364" fmla="*/ 4662682 h 5143500"/>
              <a:gd name="connsiteX365" fmla="*/ 7900648 w 9144000"/>
              <a:gd name="connsiteY365" fmla="*/ 4660812 h 5143500"/>
              <a:gd name="connsiteX366" fmla="*/ 7901382 w 9144000"/>
              <a:gd name="connsiteY366" fmla="*/ 4658983 h 5143500"/>
              <a:gd name="connsiteX367" fmla="*/ 7902197 w 9144000"/>
              <a:gd name="connsiteY367" fmla="*/ 4657237 h 5143500"/>
              <a:gd name="connsiteX368" fmla="*/ 7903054 w 9144000"/>
              <a:gd name="connsiteY368" fmla="*/ 4655574 h 5143500"/>
              <a:gd name="connsiteX369" fmla="*/ 7903951 w 9144000"/>
              <a:gd name="connsiteY369" fmla="*/ 4653995 h 5143500"/>
              <a:gd name="connsiteX370" fmla="*/ 7904930 w 9144000"/>
              <a:gd name="connsiteY370" fmla="*/ 4652498 h 5143500"/>
              <a:gd name="connsiteX371" fmla="*/ 7905908 w 9144000"/>
              <a:gd name="connsiteY371" fmla="*/ 4651043 h 5143500"/>
              <a:gd name="connsiteX372" fmla="*/ 7907010 w 9144000"/>
              <a:gd name="connsiteY372" fmla="*/ 4649672 h 5143500"/>
              <a:gd name="connsiteX373" fmla="*/ 7908111 w 9144000"/>
              <a:gd name="connsiteY373" fmla="*/ 4648383 h 5143500"/>
              <a:gd name="connsiteX374" fmla="*/ 7909334 w 9144000"/>
              <a:gd name="connsiteY374" fmla="*/ 4647136 h 5143500"/>
              <a:gd name="connsiteX375" fmla="*/ 7910557 w 9144000"/>
              <a:gd name="connsiteY375" fmla="*/ 4645972 h 5143500"/>
              <a:gd name="connsiteX376" fmla="*/ 7911903 w 9144000"/>
              <a:gd name="connsiteY376" fmla="*/ 4644891 h 5143500"/>
              <a:gd name="connsiteX377" fmla="*/ 7913290 w 9144000"/>
              <a:gd name="connsiteY377" fmla="*/ 4643852 h 5143500"/>
              <a:gd name="connsiteX378" fmla="*/ 7914799 w 9144000"/>
              <a:gd name="connsiteY378" fmla="*/ 4642896 h 5143500"/>
              <a:gd name="connsiteX379" fmla="*/ 7916389 w 9144000"/>
              <a:gd name="connsiteY379" fmla="*/ 4642023 h 5143500"/>
              <a:gd name="connsiteX380" fmla="*/ 7918061 w 9144000"/>
              <a:gd name="connsiteY380" fmla="*/ 4641192 h 5143500"/>
              <a:gd name="connsiteX381" fmla="*/ 7919815 w 9144000"/>
              <a:gd name="connsiteY381" fmla="*/ 4640444 h 5143500"/>
              <a:gd name="connsiteX382" fmla="*/ 7921650 w 9144000"/>
              <a:gd name="connsiteY382" fmla="*/ 4639779 h 5143500"/>
              <a:gd name="connsiteX383" fmla="*/ 7923607 w 9144000"/>
              <a:gd name="connsiteY383" fmla="*/ 4639155 h 5143500"/>
              <a:gd name="connsiteX384" fmla="*/ 7925647 w 9144000"/>
              <a:gd name="connsiteY384" fmla="*/ 4638573 h 5143500"/>
              <a:gd name="connsiteX385" fmla="*/ 7927808 w 9144000"/>
              <a:gd name="connsiteY385" fmla="*/ 4638074 h 5143500"/>
              <a:gd name="connsiteX386" fmla="*/ 7930092 w 9144000"/>
              <a:gd name="connsiteY386" fmla="*/ 4637617 h 5143500"/>
              <a:gd name="connsiteX387" fmla="*/ 7932457 w 9144000"/>
              <a:gd name="connsiteY387" fmla="*/ 4637243 h 5143500"/>
              <a:gd name="connsiteX388" fmla="*/ 7934904 w 9144000"/>
              <a:gd name="connsiteY388" fmla="*/ 4636952 h 5143500"/>
              <a:gd name="connsiteX389" fmla="*/ 7937514 w 9144000"/>
              <a:gd name="connsiteY389" fmla="*/ 4636661 h 5143500"/>
              <a:gd name="connsiteX390" fmla="*/ 7940246 w 9144000"/>
              <a:gd name="connsiteY390" fmla="*/ 4636495 h 5143500"/>
              <a:gd name="connsiteX391" fmla="*/ 7943101 w 9144000"/>
              <a:gd name="connsiteY391" fmla="*/ 4636329 h 5143500"/>
              <a:gd name="connsiteX392" fmla="*/ 7946078 w 9144000"/>
              <a:gd name="connsiteY392" fmla="*/ 4636245 h 5143500"/>
              <a:gd name="connsiteX393" fmla="*/ 7949177 w 9144000"/>
              <a:gd name="connsiteY393" fmla="*/ 4636245 h 5143500"/>
              <a:gd name="connsiteX394" fmla="*/ 7953704 w 9144000"/>
              <a:gd name="connsiteY394" fmla="*/ 4636245 h 5143500"/>
              <a:gd name="connsiteX395" fmla="*/ 7957945 w 9144000"/>
              <a:gd name="connsiteY395" fmla="*/ 4636329 h 5143500"/>
              <a:gd name="connsiteX396" fmla="*/ 7961860 w 9144000"/>
              <a:gd name="connsiteY396" fmla="*/ 4636453 h 5143500"/>
              <a:gd name="connsiteX397" fmla="*/ 7965571 w 9144000"/>
              <a:gd name="connsiteY397" fmla="*/ 4636619 h 5143500"/>
              <a:gd name="connsiteX398" fmla="*/ 7969038 w 9144000"/>
              <a:gd name="connsiteY398" fmla="*/ 4636827 h 5143500"/>
              <a:gd name="connsiteX399" fmla="*/ 7972219 w 9144000"/>
              <a:gd name="connsiteY399" fmla="*/ 4637118 h 5143500"/>
              <a:gd name="connsiteX400" fmla="*/ 7975155 w 9144000"/>
              <a:gd name="connsiteY400" fmla="*/ 4637492 h 5143500"/>
              <a:gd name="connsiteX401" fmla="*/ 7977928 w 9144000"/>
              <a:gd name="connsiteY401" fmla="*/ 4637950 h 5143500"/>
              <a:gd name="connsiteX402" fmla="*/ 7980457 w 9144000"/>
              <a:gd name="connsiteY402" fmla="*/ 4638490 h 5143500"/>
              <a:gd name="connsiteX403" fmla="*/ 7982822 w 9144000"/>
              <a:gd name="connsiteY403" fmla="*/ 4639072 h 5143500"/>
              <a:gd name="connsiteX404" fmla="*/ 7984942 w 9144000"/>
              <a:gd name="connsiteY404" fmla="*/ 4639779 h 5143500"/>
              <a:gd name="connsiteX405" fmla="*/ 7986900 w 9144000"/>
              <a:gd name="connsiteY405" fmla="*/ 4640568 h 5143500"/>
              <a:gd name="connsiteX406" fmla="*/ 7988654 w 9144000"/>
              <a:gd name="connsiteY406" fmla="*/ 4641483 h 5143500"/>
              <a:gd name="connsiteX407" fmla="*/ 7990285 w 9144000"/>
              <a:gd name="connsiteY407" fmla="*/ 4642480 h 5143500"/>
              <a:gd name="connsiteX408" fmla="*/ 7991794 w 9144000"/>
              <a:gd name="connsiteY408" fmla="*/ 4643561 h 5143500"/>
              <a:gd name="connsiteX409" fmla="*/ 7993099 w 9144000"/>
              <a:gd name="connsiteY409" fmla="*/ 4644767 h 5143500"/>
              <a:gd name="connsiteX410" fmla="*/ 7994281 w 9144000"/>
              <a:gd name="connsiteY410" fmla="*/ 4646138 h 5143500"/>
              <a:gd name="connsiteX411" fmla="*/ 7995342 w 9144000"/>
              <a:gd name="connsiteY411" fmla="*/ 4647593 h 5143500"/>
              <a:gd name="connsiteX412" fmla="*/ 7996320 w 9144000"/>
              <a:gd name="connsiteY412" fmla="*/ 4649173 h 5143500"/>
              <a:gd name="connsiteX413" fmla="*/ 7997177 w 9144000"/>
              <a:gd name="connsiteY413" fmla="*/ 4650877 h 5143500"/>
              <a:gd name="connsiteX414" fmla="*/ 7997992 w 9144000"/>
              <a:gd name="connsiteY414" fmla="*/ 4652748 h 5143500"/>
              <a:gd name="connsiteX415" fmla="*/ 7998645 w 9144000"/>
              <a:gd name="connsiteY415" fmla="*/ 4654784 h 5143500"/>
              <a:gd name="connsiteX416" fmla="*/ 7999257 w 9144000"/>
              <a:gd name="connsiteY416" fmla="*/ 4656904 h 5143500"/>
              <a:gd name="connsiteX417" fmla="*/ 7999868 w 9144000"/>
              <a:gd name="connsiteY417" fmla="*/ 4659232 h 5143500"/>
              <a:gd name="connsiteX418" fmla="*/ 8000358 w 9144000"/>
              <a:gd name="connsiteY418" fmla="*/ 4661685 h 5143500"/>
              <a:gd name="connsiteX419" fmla="*/ 8000806 w 9144000"/>
              <a:gd name="connsiteY419" fmla="*/ 4664303 h 5143500"/>
              <a:gd name="connsiteX420" fmla="*/ 8001255 w 9144000"/>
              <a:gd name="connsiteY420" fmla="*/ 4667088 h 5143500"/>
              <a:gd name="connsiteX421" fmla="*/ 8001622 w 9144000"/>
              <a:gd name="connsiteY421" fmla="*/ 4670081 h 5143500"/>
              <a:gd name="connsiteX422" fmla="*/ 8002478 w 9144000"/>
              <a:gd name="connsiteY422" fmla="*/ 4676524 h 5143500"/>
              <a:gd name="connsiteX423" fmla="*/ 8003294 w 9144000"/>
              <a:gd name="connsiteY423" fmla="*/ 4683757 h 5143500"/>
              <a:gd name="connsiteX424" fmla="*/ 8003376 w 9144000"/>
              <a:gd name="connsiteY424" fmla="*/ 4684339 h 5143500"/>
              <a:gd name="connsiteX425" fmla="*/ 8003457 w 9144000"/>
              <a:gd name="connsiteY425" fmla="*/ 4684838 h 5143500"/>
              <a:gd name="connsiteX426" fmla="*/ 8003620 w 9144000"/>
              <a:gd name="connsiteY426" fmla="*/ 4685378 h 5143500"/>
              <a:gd name="connsiteX427" fmla="*/ 8003783 w 9144000"/>
              <a:gd name="connsiteY427" fmla="*/ 4685835 h 5143500"/>
              <a:gd name="connsiteX428" fmla="*/ 8003947 w 9144000"/>
              <a:gd name="connsiteY428" fmla="*/ 4686251 h 5143500"/>
              <a:gd name="connsiteX429" fmla="*/ 8004191 w 9144000"/>
              <a:gd name="connsiteY429" fmla="*/ 4686625 h 5143500"/>
              <a:gd name="connsiteX430" fmla="*/ 8004477 w 9144000"/>
              <a:gd name="connsiteY430" fmla="*/ 4686999 h 5143500"/>
              <a:gd name="connsiteX431" fmla="*/ 8004721 w 9144000"/>
              <a:gd name="connsiteY431" fmla="*/ 4687290 h 5143500"/>
              <a:gd name="connsiteX432" fmla="*/ 8005048 w 9144000"/>
              <a:gd name="connsiteY432" fmla="*/ 4687581 h 5143500"/>
              <a:gd name="connsiteX433" fmla="*/ 8005374 w 9144000"/>
              <a:gd name="connsiteY433" fmla="*/ 4687830 h 5143500"/>
              <a:gd name="connsiteX434" fmla="*/ 8005741 w 9144000"/>
              <a:gd name="connsiteY434" fmla="*/ 4688038 h 5143500"/>
              <a:gd name="connsiteX435" fmla="*/ 8006149 w 9144000"/>
              <a:gd name="connsiteY435" fmla="*/ 4688204 h 5143500"/>
              <a:gd name="connsiteX436" fmla="*/ 8006597 w 9144000"/>
              <a:gd name="connsiteY436" fmla="*/ 4688329 h 5143500"/>
              <a:gd name="connsiteX437" fmla="*/ 8007046 w 9144000"/>
              <a:gd name="connsiteY437" fmla="*/ 4688412 h 5143500"/>
              <a:gd name="connsiteX438" fmla="*/ 8007535 w 9144000"/>
              <a:gd name="connsiteY438" fmla="*/ 4688454 h 5143500"/>
              <a:gd name="connsiteX439" fmla="*/ 8008025 w 9144000"/>
              <a:gd name="connsiteY439" fmla="*/ 4688495 h 5143500"/>
              <a:gd name="connsiteX440" fmla="*/ 8016303 w 9144000"/>
              <a:gd name="connsiteY440" fmla="*/ 4688495 h 5143500"/>
              <a:gd name="connsiteX441" fmla="*/ 8016303 w 9144000"/>
              <a:gd name="connsiteY441" fmla="*/ 4630842 h 5143500"/>
              <a:gd name="connsiteX442" fmla="*/ 8012878 w 9144000"/>
              <a:gd name="connsiteY442" fmla="*/ 4629802 h 5143500"/>
              <a:gd name="connsiteX443" fmla="*/ 8009289 w 9144000"/>
              <a:gd name="connsiteY443" fmla="*/ 4628763 h 5143500"/>
              <a:gd name="connsiteX444" fmla="*/ 8005496 w 9144000"/>
              <a:gd name="connsiteY444" fmla="*/ 4627766 h 5143500"/>
              <a:gd name="connsiteX445" fmla="*/ 8001581 w 9144000"/>
              <a:gd name="connsiteY445" fmla="*/ 4626810 h 5143500"/>
              <a:gd name="connsiteX446" fmla="*/ 7997503 w 9144000"/>
              <a:gd name="connsiteY446" fmla="*/ 4625895 h 5143500"/>
              <a:gd name="connsiteX447" fmla="*/ 7993384 w 9144000"/>
              <a:gd name="connsiteY447" fmla="*/ 4625022 h 5143500"/>
              <a:gd name="connsiteX448" fmla="*/ 7989102 w 9144000"/>
              <a:gd name="connsiteY448" fmla="*/ 4624232 h 5143500"/>
              <a:gd name="connsiteX449" fmla="*/ 7984739 w 9144000"/>
              <a:gd name="connsiteY449" fmla="*/ 4623484 h 5143500"/>
              <a:gd name="connsiteX450" fmla="*/ 7980293 w 9144000"/>
              <a:gd name="connsiteY450" fmla="*/ 4622819 h 5143500"/>
              <a:gd name="connsiteX451" fmla="*/ 7975848 w 9144000"/>
              <a:gd name="connsiteY451" fmla="*/ 4622196 h 5143500"/>
              <a:gd name="connsiteX452" fmla="*/ 7973565 w 9144000"/>
              <a:gd name="connsiteY452" fmla="*/ 4621905 h 5143500"/>
              <a:gd name="connsiteX453" fmla="*/ 7971322 w 9144000"/>
              <a:gd name="connsiteY453" fmla="*/ 4621655 h 5143500"/>
              <a:gd name="connsiteX454" fmla="*/ 7969079 w 9144000"/>
              <a:gd name="connsiteY454" fmla="*/ 4621447 h 5143500"/>
              <a:gd name="connsiteX455" fmla="*/ 7966795 w 9144000"/>
              <a:gd name="connsiteY455" fmla="*/ 4621240 h 5143500"/>
              <a:gd name="connsiteX456" fmla="*/ 7964552 w 9144000"/>
              <a:gd name="connsiteY456" fmla="*/ 4621032 h 5143500"/>
              <a:gd name="connsiteX457" fmla="*/ 7962268 w 9144000"/>
              <a:gd name="connsiteY457" fmla="*/ 4620865 h 5143500"/>
              <a:gd name="connsiteX458" fmla="*/ 7960025 w 9144000"/>
              <a:gd name="connsiteY458" fmla="*/ 4620741 h 5143500"/>
              <a:gd name="connsiteX459" fmla="*/ 7957782 w 9144000"/>
              <a:gd name="connsiteY459" fmla="*/ 4620616 h 5143500"/>
              <a:gd name="connsiteX460" fmla="*/ 7955539 w 9144000"/>
              <a:gd name="connsiteY460" fmla="*/ 4620491 h 5143500"/>
              <a:gd name="connsiteX461" fmla="*/ 7953255 w 9144000"/>
              <a:gd name="connsiteY461" fmla="*/ 4620450 h 5143500"/>
              <a:gd name="connsiteX462" fmla="*/ 7951094 w 9144000"/>
              <a:gd name="connsiteY462" fmla="*/ 4620408 h 5143500"/>
              <a:gd name="connsiteX463" fmla="*/ 8173552 w 9144000"/>
              <a:gd name="connsiteY463" fmla="*/ 4515965 h 5143500"/>
              <a:gd name="connsiteX464" fmla="*/ 8167979 w 9144000"/>
              <a:gd name="connsiteY464" fmla="*/ 4516049 h 5143500"/>
              <a:gd name="connsiteX465" fmla="*/ 8162489 w 9144000"/>
              <a:gd name="connsiteY465" fmla="*/ 4516299 h 5143500"/>
              <a:gd name="connsiteX466" fmla="*/ 8157121 w 9144000"/>
              <a:gd name="connsiteY466" fmla="*/ 4516759 h 5143500"/>
              <a:gd name="connsiteX467" fmla="*/ 8151835 w 9144000"/>
              <a:gd name="connsiteY467" fmla="*/ 4517386 h 5143500"/>
              <a:gd name="connsiteX468" fmla="*/ 8146672 w 9144000"/>
              <a:gd name="connsiteY468" fmla="*/ 4518137 h 5143500"/>
              <a:gd name="connsiteX469" fmla="*/ 8141673 w 9144000"/>
              <a:gd name="connsiteY469" fmla="*/ 4519140 h 5143500"/>
              <a:gd name="connsiteX470" fmla="*/ 8136756 w 9144000"/>
              <a:gd name="connsiteY470" fmla="*/ 4520268 h 5143500"/>
              <a:gd name="connsiteX471" fmla="*/ 8132003 w 9144000"/>
              <a:gd name="connsiteY471" fmla="*/ 4521605 h 5143500"/>
              <a:gd name="connsiteX472" fmla="*/ 8127291 w 9144000"/>
              <a:gd name="connsiteY472" fmla="*/ 4523150 h 5143500"/>
              <a:gd name="connsiteX473" fmla="*/ 8122825 w 9144000"/>
              <a:gd name="connsiteY473" fmla="*/ 4524863 h 5143500"/>
              <a:gd name="connsiteX474" fmla="*/ 8118440 w 9144000"/>
              <a:gd name="connsiteY474" fmla="*/ 4526743 h 5143500"/>
              <a:gd name="connsiteX475" fmla="*/ 8114261 w 9144000"/>
              <a:gd name="connsiteY475" fmla="*/ 4528831 h 5143500"/>
              <a:gd name="connsiteX476" fmla="*/ 8110204 w 9144000"/>
              <a:gd name="connsiteY476" fmla="*/ 4531129 h 5143500"/>
              <a:gd name="connsiteX477" fmla="*/ 8106312 w 9144000"/>
              <a:gd name="connsiteY477" fmla="*/ 4533594 h 5143500"/>
              <a:gd name="connsiteX478" fmla="*/ 8102583 w 9144000"/>
              <a:gd name="connsiteY478" fmla="*/ 4536309 h 5143500"/>
              <a:gd name="connsiteX479" fmla="*/ 8099059 w 9144000"/>
              <a:gd name="connsiteY479" fmla="*/ 4539149 h 5143500"/>
              <a:gd name="connsiteX480" fmla="*/ 8095658 w 9144000"/>
              <a:gd name="connsiteY480" fmla="*/ 4542241 h 5143500"/>
              <a:gd name="connsiteX481" fmla="*/ 8092503 w 9144000"/>
              <a:gd name="connsiteY481" fmla="*/ 4545541 h 5143500"/>
              <a:gd name="connsiteX482" fmla="*/ 8089471 w 9144000"/>
              <a:gd name="connsiteY482" fmla="*/ 4549008 h 5143500"/>
              <a:gd name="connsiteX483" fmla="*/ 8086644 w 9144000"/>
              <a:gd name="connsiteY483" fmla="*/ 4552684 h 5143500"/>
              <a:gd name="connsiteX484" fmla="*/ 8084021 w 9144000"/>
              <a:gd name="connsiteY484" fmla="*/ 4556569 h 5143500"/>
              <a:gd name="connsiteX485" fmla="*/ 8081604 w 9144000"/>
              <a:gd name="connsiteY485" fmla="*/ 4560705 h 5143500"/>
              <a:gd name="connsiteX486" fmla="*/ 8079391 w 9144000"/>
              <a:gd name="connsiteY486" fmla="*/ 4565007 h 5143500"/>
              <a:gd name="connsiteX487" fmla="*/ 8077383 w 9144000"/>
              <a:gd name="connsiteY487" fmla="*/ 4569519 h 5143500"/>
              <a:gd name="connsiteX488" fmla="*/ 8075580 w 9144000"/>
              <a:gd name="connsiteY488" fmla="*/ 4574281 h 5143500"/>
              <a:gd name="connsiteX489" fmla="*/ 8074064 w 9144000"/>
              <a:gd name="connsiteY489" fmla="*/ 4579252 h 5143500"/>
              <a:gd name="connsiteX490" fmla="*/ 8072712 w 9144000"/>
              <a:gd name="connsiteY490" fmla="*/ 4584432 h 5143500"/>
              <a:gd name="connsiteX491" fmla="*/ 8071606 w 9144000"/>
              <a:gd name="connsiteY491" fmla="*/ 4589821 h 5143500"/>
              <a:gd name="connsiteX492" fmla="*/ 8070745 w 9144000"/>
              <a:gd name="connsiteY492" fmla="*/ 4595460 h 5143500"/>
              <a:gd name="connsiteX493" fmla="*/ 8070131 w 9144000"/>
              <a:gd name="connsiteY493" fmla="*/ 4601308 h 5143500"/>
              <a:gd name="connsiteX494" fmla="*/ 8069762 w 9144000"/>
              <a:gd name="connsiteY494" fmla="*/ 4607365 h 5143500"/>
              <a:gd name="connsiteX495" fmla="*/ 8069639 w 9144000"/>
              <a:gd name="connsiteY495" fmla="*/ 4613673 h 5143500"/>
              <a:gd name="connsiteX496" fmla="*/ 8069639 w 9144000"/>
              <a:gd name="connsiteY496" fmla="*/ 4621025 h 5143500"/>
              <a:gd name="connsiteX497" fmla="*/ 8032679 w 9144000"/>
              <a:gd name="connsiteY497" fmla="*/ 4621025 h 5143500"/>
              <a:gd name="connsiteX498" fmla="*/ 8032679 w 9144000"/>
              <a:gd name="connsiteY498" fmla="*/ 4628336 h 5143500"/>
              <a:gd name="connsiteX499" fmla="*/ 8032720 w 9144000"/>
              <a:gd name="connsiteY499" fmla="*/ 4628921 h 5143500"/>
              <a:gd name="connsiteX500" fmla="*/ 8032761 w 9144000"/>
              <a:gd name="connsiteY500" fmla="*/ 4629464 h 5143500"/>
              <a:gd name="connsiteX501" fmla="*/ 8032884 w 9144000"/>
              <a:gd name="connsiteY501" fmla="*/ 4629965 h 5143500"/>
              <a:gd name="connsiteX502" fmla="*/ 8033048 w 9144000"/>
              <a:gd name="connsiteY502" fmla="*/ 4630466 h 5143500"/>
              <a:gd name="connsiteX503" fmla="*/ 8033212 w 9144000"/>
              <a:gd name="connsiteY503" fmla="*/ 4630926 h 5143500"/>
              <a:gd name="connsiteX504" fmla="*/ 8033458 w 9144000"/>
              <a:gd name="connsiteY504" fmla="*/ 4631343 h 5143500"/>
              <a:gd name="connsiteX505" fmla="*/ 8033745 w 9144000"/>
              <a:gd name="connsiteY505" fmla="*/ 4631719 h 5143500"/>
              <a:gd name="connsiteX506" fmla="*/ 8034072 w 9144000"/>
              <a:gd name="connsiteY506" fmla="*/ 4632095 h 5143500"/>
              <a:gd name="connsiteX507" fmla="*/ 8034441 w 9144000"/>
              <a:gd name="connsiteY507" fmla="*/ 4632430 h 5143500"/>
              <a:gd name="connsiteX508" fmla="*/ 8034851 w 9144000"/>
              <a:gd name="connsiteY508" fmla="*/ 4632722 h 5143500"/>
              <a:gd name="connsiteX509" fmla="*/ 8035261 w 9144000"/>
              <a:gd name="connsiteY509" fmla="*/ 4632973 h 5143500"/>
              <a:gd name="connsiteX510" fmla="*/ 8035752 w 9144000"/>
              <a:gd name="connsiteY510" fmla="*/ 4633181 h 5143500"/>
              <a:gd name="connsiteX511" fmla="*/ 8036285 w 9144000"/>
              <a:gd name="connsiteY511" fmla="*/ 4633390 h 5143500"/>
              <a:gd name="connsiteX512" fmla="*/ 8036859 w 9144000"/>
              <a:gd name="connsiteY512" fmla="*/ 4633557 h 5143500"/>
              <a:gd name="connsiteX513" fmla="*/ 8037432 w 9144000"/>
              <a:gd name="connsiteY513" fmla="*/ 4633641 h 5143500"/>
              <a:gd name="connsiteX514" fmla="*/ 8038088 w 9144000"/>
              <a:gd name="connsiteY514" fmla="*/ 4633724 h 5143500"/>
              <a:gd name="connsiteX515" fmla="*/ 8039235 w 9144000"/>
              <a:gd name="connsiteY515" fmla="*/ 4633892 h 5143500"/>
              <a:gd name="connsiteX516" fmla="*/ 8040833 w 9144000"/>
              <a:gd name="connsiteY516" fmla="*/ 4634059 h 5143500"/>
              <a:gd name="connsiteX517" fmla="*/ 8042759 w 9144000"/>
              <a:gd name="connsiteY517" fmla="*/ 4634268 h 5143500"/>
              <a:gd name="connsiteX518" fmla="*/ 8045013 w 9144000"/>
              <a:gd name="connsiteY518" fmla="*/ 4634560 h 5143500"/>
              <a:gd name="connsiteX519" fmla="*/ 8047512 w 9144000"/>
              <a:gd name="connsiteY519" fmla="*/ 4634811 h 5143500"/>
              <a:gd name="connsiteX520" fmla="*/ 8050176 w 9144000"/>
              <a:gd name="connsiteY520" fmla="*/ 4635103 h 5143500"/>
              <a:gd name="connsiteX521" fmla="*/ 8052880 w 9144000"/>
              <a:gd name="connsiteY521" fmla="*/ 4635395 h 5143500"/>
              <a:gd name="connsiteX522" fmla="*/ 8055625 w 9144000"/>
              <a:gd name="connsiteY522" fmla="*/ 4635730 h 5143500"/>
              <a:gd name="connsiteX523" fmla="*/ 8058330 w 9144000"/>
              <a:gd name="connsiteY523" fmla="*/ 4636022 h 5143500"/>
              <a:gd name="connsiteX524" fmla="*/ 8060911 w 9144000"/>
              <a:gd name="connsiteY524" fmla="*/ 4636273 h 5143500"/>
              <a:gd name="connsiteX525" fmla="*/ 8063288 w 9144000"/>
              <a:gd name="connsiteY525" fmla="*/ 4636523 h 5143500"/>
              <a:gd name="connsiteX526" fmla="*/ 8065377 w 9144000"/>
              <a:gd name="connsiteY526" fmla="*/ 4636774 h 5143500"/>
              <a:gd name="connsiteX527" fmla="*/ 8067098 w 9144000"/>
              <a:gd name="connsiteY527" fmla="*/ 4636941 h 5143500"/>
              <a:gd name="connsiteX528" fmla="*/ 8068451 w 9144000"/>
              <a:gd name="connsiteY528" fmla="*/ 4637108 h 5143500"/>
              <a:gd name="connsiteX529" fmla="*/ 8069270 w 9144000"/>
              <a:gd name="connsiteY529" fmla="*/ 4637192 h 5143500"/>
              <a:gd name="connsiteX530" fmla="*/ 8069639 w 9144000"/>
              <a:gd name="connsiteY530" fmla="*/ 4637233 h 5143500"/>
              <a:gd name="connsiteX531" fmla="*/ 8069639 w 9144000"/>
              <a:gd name="connsiteY531" fmla="*/ 4838748 h 5143500"/>
              <a:gd name="connsiteX532" fmla="*/ 8069311 w 9144000"/>
              <a:gd name="connsiteY532" fmla="*/ 4838790 h 5143500"/>
              <a:gd name="connsiteX533" fmla="*/ 8068492 w 9144000"/>
              <a:gd name="connsiteY533" fmla="*/ 4838915 h 5143500"/>
              <a:gd name="connsiteX534" fmla="*/ 8067180 w 9144000"/>
              <a:gd name="connsiteY534" fmla="*/ 4839083 h 5143500"/>
              <a:gd name="connsiteX535" fmla="*/ 8065500 w 9144000"/>
              <a:gd name="connsiteY535" fmla="*/ 4839333 h 5143500"/>
              <a:gd name="connsiteX536" fmla="*/ 8063452 w 9144000"/>
              <a:gd name="connsiteY536" fmla="*/ 4839626 h 5143500"/>
              <a:gd name="connsiteX537" fmla="*/ 8061157 w 9144000"/>
              <a:gd name="connsiteY537" fmla="*/ 4840002 h 5143500"/>
              <a:gd name="connsiteX538" fmla="*/ 8058617 w 9144000"/>
              <a:gd name="connsiteY538" fmla="*/ 4840378 h 5143500"/>
              <a:gd name="connsiteX539" fmla="*/ 8055953 w 9144000"/>
              <a:gd name="connsiteY539" fmla="*/ 4840753 h 5143500"/>
              <a:gd name="connsiteX540" fmla="*/ 8053208 w 9144000"/>
              <a:gd name="connsiteY540" fmla="*/ 4841171 h 5143500"/>
              <a:gd name="connsiteX541" fmla="*/ 8050503 w 9144000"/>
              <a:gd name="connsiteY541" fmla="*/ 4841589 h 5143500"/>
              <a:gd name="connsiteX542" fmla="*/ 8047840 w 9144000"/>
              <a:gd name="connsiteY542" fmla="*/ 4841965 h 5143500"/>
              <a:gd name="connsiteX543" fmla="*/ 8045300 w 9144000"/>
              <a:gd name="connsiteY543" fmla="*/ 4842341 h 5143500"/>
              <a:gd name="connsiteX544" fmla="*/ 8042964 w 9144000"/>
              <a:gd name="connsiteY544" fmla="*/ 4842717 h 5143500"/>
              <a:gd name="connsiteX545" fmla="*/ 8040915 w 9144000"/>
              <a:gd name="connsiteY545" fmla="*/ 4843051 h 5143500"/>
              <a:gd name="connsiteX546" fmla="*/ 8039153 w 9144000"/>
              <a:gd name="connsiteY546" fmla="*/ 4843302 h 5143500"/>
              <a:gd name="connsiteX547" fmla="*/ 8037760 w 9144000"/>
              <a:gd name="connsiteY547" fmla="*/ 4843511 h 5143500"/>
              <a:gd name="connsiteX548" fmla="*/ 8037146 w 9144000"/>
              <a:gd name="connsiteY548" fmla="*/ 4843636 h 5143500"/>
              <a:gd name="connsiteX549" fmla="*/ 8036572 w 9144000"/>
              <a:gd name="connsiteY549" fmla="*/ 4843803 h 5143500"/>
              <a:gd name="connsiteX550" fmla="*/ 8035998 w 9144000"/>
              <a:gd name="connsiteY550" fmla="*/ 4844012 h 5143500"/>
              <a:gd name="connsiteX551" fmla="*/ 8035507 w 9144000"/>
              <a:gd name="connsiteY551" fmla="*/ 4844221 h 5143500"/>
              <a:gd name="connsiteX552" fmla="*/ 8035056 w 9144000"/>
              <a:gd name="connsiteY552" fmla="*/ 4844471 h 5143500"/>
              <a:gd name="connsiteX553" fmla="*/ 8034646 w 9144000"/>
              <a:gd name="connsiteY553" fmla="*/ 4844764 h 5143500"/>
              <a:gd name="connsiteX554" fmla="*/ 8034277 w 9144000"/>
              <a:gd name="connsiteY554" fmla="*/ 4845056 h 5143500"/>
              <a:gd name="connsiteX555" fmla="*/ 8033909 w 9144000"/>
              <a:gd name="connsiteY555" fmla="*/ 4845432 h 5143500"/>
              <a:gd name="connsiteX556" fmla="*/ 8033622 w 9144000"/>
              <a:gd name="connsiteY556" fmla="*/ 4845766 h 5143500"/>
              <a:gd name="connsiteX557" fmla="*/ 8033376 w 9144000"/>
              <a:gd name="connsiteY557" fmla="*/ 4846184 h 5143500"/>
              <a:gd name="connsiteX558" fmla="*/ 8033171 w 9144000"/>
              <a:gd name="connsiteY558" fmla="*/ 4846602 h 5143500"/>
              <a:gd name="connsiteX559" fmla="*/ 8032966 w 9144000"/>
              <a:gd name="connsiteY559" fmla="*/ 4847061 h 5143500"/>
              <a:gd name="connsiteX560" fmla="*/ 8032843 w 9144000"/>
              <a:gd name="connsiteY560" fmla="*/ 4847563 h 5143500"/>
              <a:gd name="connsiteX561" fmla="*/ 8032761 w 9144000"/>
              <a:gd name="connsiteY561" fmla="*/ 4848106 h 5143500"/>
              <a:gd name="connsiteX562" fmla="*/ 8032720 w 9144000"/>
              <a:gd name="connsiteY562" fmla="*/ 4848649 h 5143500"/>
              <a:gd name="connsiteX563" fmla="*/ 8032679 w 9144000"/>
              <a:gd name="connsiteY563" fmla="*/ 4849233 h 5143500"/>
              <a:gd name="connsiteX564" fmla="*/ 8032679 w 9144000"/>
              <a:gd name="connsiteY564" fmla="*/ 4855917 h 5143500"/>
              <a:gd name="connsiteX565" fmla="*/ 8174863 w 9144000"/>
              <a:gd name="connsiteY565" fmla="*/ 4855917 h 5143500"/>
              <a:gd name="connsiteX566" fmla="*/ 8174863 w 9144000"/>
              <a:gd name="connsiteY566" fmla="*/ 4849233 h 5143500"/>
              <a:gd name="connsiteX567" fmla="*/ 8174863 w 9144000"/>
              <a:gd name="connsiteY567" fmla="*/ 4848732 h 5143500"/>
              <a:gd name="connsiteX568" fmla="*/ 8174781 w 9144000"/>
              <a:gd name="connsiteY568" fmla="*/ 4848273 h 5143500"/>
              <a:gd name="connsiteX569" fmla="*/ 8174699 w 9144000"/>
              <a:gd name="connsiteY569" fmla="*/ 4847813 h 5143500"/>
              <a:gd name="connsiteX570" fmla="*/ 8174576 w 9144000"/>
              <a:gd name="connsiteY570" fmla="*/ 4847354 h 5143500"/>
              <a:gd name="connsiteX571" fmla="*/ 8174453 w 9144000"/>
              <a:gd name="connsiteY571" fmla="*/ 4846894 h 5143500"/>
              <a:gd name="connsiteX572" fmla="*/ 8174249 w 9144000"/>
              <a:gd name="connsiteY572" fmla="*/ 4846476 h 5143500"/>
              <a:gd name="connsiteX573" fmla="*/ 8173921 w 9144000"/>
              <a:gd name="connsiteY573" fmla="*/ 4846059 h 5143500"/>
              <a:gd name="connsiteX574" fmla="*/ 8173634 w 9144000"/>
              <a:gd name="connsiteY574" fmla="*/ 4845641 h 5143500"/>
              <a:gd name="connsiteX575" fmla="*/ 8173306 w 9144000"/>
              <a:gd name="connsiteY575" fmla="*/ 4845265 h 5143500"/>
              <a:gd name="connsiteX576" fmla="*/ 8172896 w 9144000"/>
              <a:gd name="connsiteY576" fmla="*/ 4844931 h 5143500"/>
              <a:gd name="connsiteX577" fmla="*/ 8172446 w 9144000"/>
              <a:gd name="connsiteY577" fmla="*/ 4844597 h 5143500"/>
              <a:gd name="connsiteX578" fmla="*/ 8171872 w 9144000"/>
              <a:gd name="connsiteY578" fmla="*/ 4844304 h 5143500"/>
              <a:gd name="connsiteX579" fmla="*/ 8171298 w 9144000"/>
              <a:gd name="connsiteY579" fmla="*/ 4844054 h 5143500"/>
              <a:gd name="connsiteX580" fmla="*/ 8170643 w 9144000"/>
              <a:gd name="connsiteY580" fmla="*/ 4843845 h 5143500"/>
              <a:gd name="connsiteX581" fmla="*/ 8169946 w 9144000"/>
              <a:gd name="connsiteY581" fmla="*/ 4843678 h 5143500"/>
              <a:gd name="connsiteX582" fmla="*/ 8169127 w 9144000"/>
              <a:gd name="connsiteY582" fmla="*/ 4843511 h 5143500"/>
              <a:gd name="connsiteX583" fmla="*/ 8167897 w 9144000"/>
              <a:gd name="connsiteY583" fmla="*/ 4843302 h 5143500"/>
              <a:gd name="connsiteX584" fmla="*/ 8166299 w 9144000"/>
              <a:gd name="connsiteY584" fmla="*/ 4843051 h 5143500"/>
              <a:gd name="connsiteX585" fmla="*/ 8164333 w 9144000"/>
              <a:gd name="connsiteY585" fmla="*/ 4842717 h 5143500"/>
              <a:gd name="connsiteX586" fmla="*/ 8162120 w 9144000"/>
              <a:gd name="connsiteY586" fmla="*/ 4842341 h 5143500"/>
              <a:gd name="connsiteX587" fmla="*/ 8159743 w 9144000"/>
              <a:gd name="connsiteY587" fmla="*/ 4841965 h 5143500"/>
              <a:gd name="connsiteX588" fmla="*/ 8157203 w 9144000"/>
              <a:gd name="connsiteY588" fmla="*/ 4841589 h 5143500"/>
              <a:gd name="connsiteX589" fmla="*/ 8154621 w 9144000"/>
              <a:gd name="connsiteY589" fmla="*/ 4841171 h 5143500"/>
              <a:gd name="connsiteX590" fmla="*/ 8151999 w 9144000"/>
              <a:gd name="connsiteY590" fmla="*/ 4840753 h 5143500"/>
              <a:gd name="connsiteX591" fmla="*/ 8149418 w 9144000"/>
              <a:gd name="connsiteY591" fmla="*/ 4840378 h 5143500"/>
              <a:gd name="connsiteX592" fmla="*/ 8147041 w 9144000"/>
              <a:gd name="connsiteY592" fmla="*/ 4840002 h 5143500"/>
              <a:gd name="connsiteX593" fmla="*/ 8144828 w 9144000"/>
              <a:gd name="connsiteY593" fmla="*/ 4839667 h 5143500"/>
              <a:gd name="connsiteX594" fmla="*/ 8142862 w 9144000"/>
              <a:gd name="connsiteY594" fmla="*/ 4839333 h 5143500"/>
              <a:gd name="connsiteX595" fmla="*/ 8141264 w 9144000"/>
              <a:gd name="connsiteY595" fmla="*/ 4839083 h 5143500"/>
              <a:gd name="connsiteX596" fmla="*/ 8139993 w 9144000"/>
              <a:gd name="connsiteY596" fmla="*/ 4838915 h 5143500"/>
              <a:gd name="connsiteX597" fmla="*/ 8139174 w 9144000"/>
              <a:gd name="connsiteY597" fmla="*/ 4838790 h 5143500"/>
              <a:gd name="connsiteX598" fmla="*/ 8138928 w 9144000"/>
              <a:gd name="connsiteY598" fmla="*/ 4838748 h 5143500"/>
              <a:gd name="connsiteX599" fmla="*/ 8138928 w 9144000"/>
              <a:gd name="connsiteY599" fmla="*/ 4637233 h 5143500"/>
              <a:gd name="connsiteX600" fmla="*/ 8139215 w 9144000"/>
              <a:gd name="connsiteY600" fmla="*/ 4637192 h 5143500"/>
              <a:gd name="connsiteX601" fmla="*/ 8140034 w 9144000"/>
              <a:gd name="connsiteY601" fmla="*/ 4637066 h 5143500"/>
              <a:gd name="connsiteX602" fmla="*/ 8141386 w 9144000"/>
              <a:gd name="connsiteY602" fmla="*/ 4636941 h 5143500"/>
              <a:gd name="connsiteX603" fmla="*/ 8143148 w 9144000"/>
              <a:gd name="connsiteY603" fmla="*/ 4636690 h 5143500"/>
              <a:gd name="connsiteX604" fmla="*/ 8145156 w 9144000"/>
              <a:gd name="connsiteY604" fmla="*/ 4636440 h 5143500"/>
              <a:gd name="connsiteX605" fmla="*/ 8147574 w 9144000"/>
              <a:gd name="connsiteY605" fmla="*/ 4636147 h 5143500"/>
              <a:gd name="connsiteX606" fmla="*/ 8150114 w 9144000"/>
              <a:gd name="connsiteY606" fmla="*/ 4635855 h 5143500"/>
              <a:gd name="connsiteX607" fmla="*/ 8152778 w 9144000"/>
              <a:gd name="connsiteY607" fmla="*/ 4635521 h 5143500"/>
              <a:gd name="connsiteX608" fmla="*/ 8155523 w 9144000"/>
              <a:gd name="connsiteY608" fmla="*/ 4635187 h 5143500"/>
              <a:gd name="connsiteX609" fmla="*/ 8158268 w 9144000"/>
              <a:gd name="connsiteY609" fmla="*/ 4634811 h 5143500"/>
              <a:gd name="connsiteX610" fmla="*/ 8160932 w 9144000"/>
              <a:gd name="connsiteY610" fmla="*/ 4634476 h 5143500"/>
              <a:gd name="connsiteX611" fmla="*/ 8163472 w 9144000"/>
              <a:gd name="connsiteY611" fmla="*/ 4634142 h 5143500"/>
              <a:gd name="connsiteX612" fmla="*/ 8165767 w 9144000"/>
              <a:gd name="connsiteY612" fmla="*/ 4633808 h 5143500"/>
              <a:gd name="connsiteX613" fmla="*/ 8167774 w 9144000"/>
              <a:gd name="connsiteY613" fmla="*/ 4633557 h 5143500"/>
              <a:gd name="connsiteX614" fmla="*/ 8169413 w 9144000"/>
              <a:gd name="connsiteY614" fmla="*/ 4633307 h 5143500"/>
              <a:gd name="connsiteX615" fmla="*/ 8170684 w 9144000"/>
              <a:gd name="connsiteY615" fmla="*/ 4633098 h 5143500"/>
              <a:gd name="connsiteX616" fmla="*/ 8171298 w 9144000"/>
              <a:gd name="connsiteY616" fmla="*/ 4632973 h 5143500"/>
              <a:gd name="connsiteX617" fmla="*/ 8171872 w 9144000"/>
              <a:gd name="connsiteY617" fmla="*/ 4632764 h 5143500"/>
              <a:gd name="connsiteX618" fmla="*/ 8172405 w 9144000"/>
              <a:gd name="connsiteY618" fmla="*/ 4632555 h 5143500"/>
              <a:gd name="connsiteX619" fmla="*/ 8172855 w 9144000"/>
              <a:gd name="connsiteY619" fmla="*/ 4632346 h 5143500"/>
              <a:gd name="connsiteX620" fmla="*/ 8173265 w 9144000"/>
              <a:gd name="connsiteY620" fmla="*/ 4632054 h 5143500"/>
              <a:gd name="connsiteX621" fmla="*/ 8173634 w 9144000"/>
              <a:gd name="connsiteY621" fmla="*/ 4631761 h 5143500"/>
              <a:gd name="connsiteX622" fmla="*/ 8173962 w 9144000"/>
              <a:gd name="connsiteY622" fmla="*/ 4631427 h 5143500"/>
              <a:gd name="connsiteX623" fmla="*/ 8174249 w 9144000"/>
              <a:gd name="connsiteY623" fmla="*/ 4631093 h 5143500"/>
              <a:gd name="connsiteX624" fmla="*/ 8174494 w 9144000"/>
              <a:gd name="connsiteY624" fmla="*/ 4630717 h 5143500"/>
              <a:gd name="connsiteX625" fmla="*/ 8174699 w 9144000"/>
              <a:gd name="connsiteY625" fmla="*/ 4630341 h 5143500"/>
              <a:gd name="connsiteX626" fmla="*/ 8174822 w 9144000"/>
              <a:gd name="connsiteY626" fmla="*/ 4629923 h 5143500"/>
              <a:gd name="connsiteX627" fmla="*/ 8174945 w 9144000"/>
              <a:gd name="connsiteY627" fmla="*/ 4629505 h 5143500"/>
              <a:gd name="connsiteX628" fmla="*/ 8175068 w 9144000"/>
              <a:gd name="connsiteY628" fmla="*/ 4629088 h 5143500"/>
              <a:gd name="connsiteX629" fmla="*/ 8175109 w 9144000"/>
              <a:gd name="connsiteY629" fmla="*/ 4628628 h 5143500"/>
              <a:gd name="connsiteX630" fmla="*/ 8175150 w 9144000"/>
              <a:gd name="connsiteY630" fmla="*/ 4628169 h 5143500"/>
              <a:gd name="connsiteX631" fmla="*/ 8175150 w 9144000"/>
              <a:gd name="connsiteY631" fmla="*/ 4627709 h 5143500"/>
              <a:gd name="connsiteX632" fmla="*/ 8175150 w 9144000"/>
              <a:gd name="connsiteY632" fmla="*/ 4621025 h 5143500"/>
              <a:gd name="connsiteX633" fmla="*/ 8138928 w 9144000"/>
              <a:gd name="connsiteY633" fmla="*/ 4621025 h 5143500"/>
              <a:gd name="connsiteX634" fmla="*/ 8138928 w 9144000"/>
              <a:gd name="connsiteY634" fmla="*/ 4584098 h 5143500"/>
              <a:gd name="connsiteX635" fmla="*/ 8138928 w 9144000"/>
              <a:gd name="connsiteY635" fmla="*/ 4580380 h 5143500"/>
              <a:gd name="connsiteX636" fmla="*/ 8139010 w 9144000"/>
              <a:gd name="connsiteY636" fmla="*/ 4576829 h 5143500"/>
              <a:gd name="connsiteX637" fmla="*/ 8139133 w 9144000"/>
              <a:gd name="connsiteY637" fmla="*/ 4573445 h 5143500"/>
              <a:gd name="connsiteX638" fmla="*/ 8139297 w 9144000"/>
              <a:gd name="connsiteY638" fmla="*/ 4570229 h 5143500"/>
              <a:gd name="connsiteX639" fmla="*/ 8139543 w 9144000"/>
              <a:gd name="connsiteY639" fmla="*/ 4567179 h 5143500"/>
              <a:gd name="connsiteX640" fmla="*/ 8139829 w 9144000"/>
              <a:gd name="connsiteY640" fmla="*/ 4564297 h 5143500"/>
              <a:gd name="connsiteX641" fmla="*/ 8140157 w 9144000"/>
              <a:gd name="connsiteY641" fmla="*/ 4561540 h 5143500"/>
              <a:gd name="connsiteX642" fmla="*/ 8140567 w 9144000"/>
              <a:gd name="connsiteY642" fmla="*/ 4558908 h 5143500"/>
              <a:gd name="connsiteX643" fmla="*/ 8141059 w 9144000"/>
              <a:gd name="connsiteY643" fmla="*/ 4556444 h 5143500"/>
              <a:gd name="connsiteX644" fmla="*/ 8141591 w 9144000"/>
              <a:gd name="connsiteY644" fmla="*/ 4554146 h 5143500"/>
              <a:gd name="connsiteX645" fmla="*/ 8142165 w 9144000"/>
              <a:gd name="connsiteY645" fmla="*/ 4551974 h 5143500"/>
              <a:gd name="connsiteX646" fmla="*/ 8142862 w 9144000"/>
              <a:gd name="connsiteY646" fmla="*/ 4549885 h 5143500"/>
              <a:gd name="connsiteX647" fmla="*/ 8143599 w 9144000"/>
              <a:gd name="connsiteY647" fmla="*/ 4548005 h 5143500"/>
              <a:gd name="connsiteX648" fmla="*/ 8144419 w 9144000"/>
              <a:gd name="connsiteY648" fmla="*/ 4546209 h 5143500"/>
              <a:gd name="connsiteX649" fmla="*/ 8145361 w 9144000"/>
              <a:gd name="connsiteY649" fmla="*/ 4544538 h 5143500"/>
              <a:gd name="connsiteX650" fmla="*/ 8146303 w 9144000"/>
              <a:gd name="connsiteY650" fmla="*/ 4542993 h 5143500"/>
              <a:gd name="connsiteX651" fmla="*/ 8147328 w 9144000"/>
              <a:gd name="connsiteY651" fmla="*/ 4541572 h 5143500"/>
              <a:gd name="connsiteX652" fmla="*/ 8148475 w 9144000"/>
              <a:gd name="connsiteY652" fmla="*/ 4540236 h 5143500"/>
              <a:gd name="connsiteX653" fmla="*/ 8149745 w 9144000"/>
              <a:gd name="connsiteY653" fmla="*/ 4539066 h 5143500"/>
              <a:gd name="connsiteX654" fmla="*/ 8151016 w 9144000"/>
              <a:gd name="connsiteY654" fmla="*/ 4537980 h 5143500"/>
              <a:gd name="connsiteX655" fmla="*/ 8152409 w 9144000"/>
              <a:gd name="connsiteY655" fmla="*/ 4536977 h 5143500"/>
              <a:gd name="connsiteX656" fmla="*/ 8153884 w 9144000"/>
              <a:gd name="connsiteY656" fmla="*/ 4536100 h 5143500"/>
              <a:gd name="connsiteX657" fmla="*/ 8155482 w 9144000"/>
              <a:gd name="connsiteY657" fmla="*/ 4535306 h 5143500"/>
              <a:gd name="connsiteX658" fmla="*/ 8157162 w 9144000"/>
              <a:gd name="connsiteY658" fmla="*/ 4534638 h 5143500"/>
              <a:gd name="connsiteX659" fmla="*/ 8158924 w 9144000"/>
              <a:gd name="connsiteY659" fmla="*/ 4534053 h 5143500"/>
              <a:gd name="connsiteX660" fmla="*/ 8160768 w 9144000"/>
              <a:gd name="connsiteY660" fmla="*/ 4533510 h 5143500"/>
              <a:gd name="connsiteX661" fmla="*/ 8162735 w 9144000"/>
              <a:gd name="connsiteY661" fmla="*/ 4533092 h 5143500"/>
              <a:gd name="connsiteX662" fmla="*/ 8164824 w 9144000"/>
              <a:gd name="connsiteY662" fmla="*/ 4532758 h 5143500"/>
              <a:gd name="connsiteX663" fmla="*/ 8166996 w 9144000"/>
              <a:gd name="connsiteY663" fmla="*/ 4532508 h 5143500"/>
              <a:gd name="connsiteX664" fmla="*/ 8169291 w 9144000"/>
              <a:gd name="connsiteY664" fmla="*/ 4532340 h 5143500"/>
              <a:gd name="connsiteX665" fmla="*/ 8171667 w 9144000"/>
              <a:gd name="connsiteY665" fmla="*/ 4532215 h 5143500"/>
              <a:gd name="connsiteX666" fmla="*/ 8174167 w 9144000"/>
              <a:gd name="connsiteY666" fmla="*/ 4532215 h 5143500"/>
              <a:gd name="connsiteX667" fmla="*/ 8176666 w 9144000"/>
              <a:gd name="connsiteY667" fmla="*/ 4532215 h 5143500"/>
              <a:gd name="connsiteX668" fmla="*/ 8179002 w 9144000"/>
              <a:gd name="connsiteY668" fmla="*/ 4532340 h 5143500"/>
              <a:gd name="connsiteX669" fmla="*/ 8181214 w 9144000"/>
              <a:gd name="connsiteY669" fmla="*/ 4532466 h 5143500"/>
              <a:gd name="connsiteX670" fmla="*/ 8183345 w 9144000"/>
              <a:gd name="connsiteY670" fmla="*/ 4532716 h 5143500"/>
              <a:gd name="connsiteX671" fmla="*/ 8185271 w 9144000"/>
              <a:gd name="connsiteY671" fmla="*/ 4533009 h 5143500"/>
              <a:gd name="connsiteX672" fmla="*/ 8187115 w 9144000"/>
              <a:gd name="connsiteY672" fmla="*/ 4533343 h 5143500"/>
              <a:gd name="connsiteX673" fmla="*/ 8188877 w 9144000"/>
              <a:gd name="connsiteY673" fmla="*/ 4533802 h 5143500"/>
              <a:gd name="connsiteX674" fmla="*/ 8190557 w 9144000"/>
              <a:gd name="connsiteY674" fmla="*/ 4534262 h 5143500"/>
              <a:gd name="connsiteX675" fmla="*/ 8192114 w 9144000"/>
              <a:gd name="connsiteY675" fmla="*/ 4534847 h 5143500"/>
              <a:gd name="connsiteX676" fmla="*/ 8193507 w 9144000"/>
              <a:gd name="connsiteY676" fmla="*/ 4535473 h 5143500"/>
              <a:gd name="connsiteX677" fmla="*/ 8194859 w 9144000"/>
              <a:gd name="connsiteY677" fmla="*/ 4536184 h 5143500"/>
              <a:gd name="connsiteX678" fmla="*/ 8196129 w 9144000"/>
              <a:gd name="connsiteY678" fmla="*/ 4536977 h 5143500"/>
              <a:gd name="connsiteX679" fmla="*/ 8197318 w 9144000"/>
              <a:gd name="connsiteY679" fmla="*/ 4537855 h 5143500"/>
              <a:gd name="connsiteX680" fmla="*/ 8198383 w 9144000"/>
              <a:gd name="connsiteY680" fmla="*/ 4538815 h 5143500"/>
              <a:gd name="connsiteX681" fmla="*/ 8199407 w 9144000"/>
              <a:gd name="connsiteY681" fmla="*/ 4539818 h 5143500"/>
              <a:gd name="connsiteX682" fmla="*/ 8200309 w 9144000"/>
              <a:gd name="connsiteY682" fmla="*/ 4540904 h 5143500"/>
              <a:gd name="connsiteX683" fmla="*/ 8201210 w 9144000"/>
              <a:gd name="connsiteY683" fmla="*/ 4542115 h 5143500"/>
              <a:gd name="connsiteX684" fmla="*/ 8201989 w 9144000"/>
              <a:gd name="connsiteY684" fmla="*/ 4543369 h 5143500"/>
              <a:gd name="connsiteX685" fmla="*/ 8202726 w 9144000"/>
              <a:gd name="connsiteY685" fmla="*/ 4544705 h 5143500"/>
              <a:gd name="connsiteX686" fmla="*/ 8203423 w 9144000"/>
              <a:gd name="connsiteY686" fmla="*/ 4546167 h 5143500"/>
              <a:gd name="connsiteX687" fmla="*/ 8204038 w 9144000"/>
              <a:gd name="connsiteY687" fmla="*/ 4547671 h 5143500"/>
              <a:gd name="connsiteX688" fmla="*/ 8204611 w 9144000"/>
              <a:gd name="connsiteY688" fmla="*/ 4549259 h 5143500"/>
              <a:gd name="connsiteX689" fmla="*/ 8205144 w 9144000"/>
              <a:gd name="connsiteY689" fmla="*/ 4550971 h 5143500"/>
              <a:gd name="connsiteX690" fmla="*/ 8205677 w 9144000"/>
              <a:gd name="connsiteY690" fmla="*/ 4552768 h 5143500"/>
              <a:gd name="connsiteX691" fmla="*/ 8206127 w 9144000"/>
              <a:gd name="connsiteY691" fmla="*/ 4554606 h 5143500"/>
              <a:gd name="connsiteX692" fmla="*/ 8206537 w 9144000"/>
              <a:gd name="connsiteY692" fmla="*/ 4556611 h 5143500"/>
              <a:gd name="connsiteX693" fmla="*/ 8206906 w 9144000"/>
              <a:gd name="connsiteY693" fmla="*/ 4558658 h 5143500"/>
              <a:gd name="connsiteX694" fmla="*/ 8207275 w 9144000"/>
              <a:gd name="connsiteY694" fmla="*/ 4560788 h 5143500"/>
              <a:gd name="connsiteX695" fmla="*/ 8207643 w 9144000"/>
              <a:gd name="connsiteY695" fmla="*/ 4563044 h 5143500"/>
              <a:gd name="connsiteX696" fmla="*/ 8207971 w 9144000"/>
              <a:gd name="connsiteY696" fmla="*/ 4565383 h 5143500"/>
              <a:gd name="connsiteX697" fmla="*/ 8208258 w 9144000"/>
              <a:gd name="connsiteY697" fmla="*/ 4567848 h 5143500"/>
              <a:gd name="connsiteX698" fmla="*/ 8208545 w 9144000"/>
              <a:gd name="connsiteY698" fmla="*/ 4570396 h 5143500"/>
              <a:gd name="connsiteX699" fmla="*/ 8208627 w 9144000"/>
              <a:gd name="connsiteY699" fmla="*/ 4571023 h 5143500"/>
              <a:gd name="connsiteX700" fmla="*/ 8208709 w 9144000"/>
              <a:gd name="connsiteY700" fmla="*/ 4571607 h 5143500"/>
              <a:gd name="connsiteX701" fmla="*/ 8208832 w 9144000"/>
              <a:gd name="connsiteY701" fmla="*/ 4572150 h 5143500"/>
              <a:gd name="connsiteX702" fmla="*/ 8208955 w 9144000"/>
              <a:gd name="connsiteY702" fmla="*/ 4572652 h 5143500"/>
              <a:gd name="connsiteX703" fmla="*/ 8209118 w 9144000"/>
              <a:gd name="connsiteY703" fmla="*/ 4573111 h 5143500"/>
              <a:gd name="connsiteX704" fmla="*/ 8209323 w 9144000"/>
              <a:gd name="connsiteY704" fmla="*/ 4573529 h 5143500"/>
              <a:gd name="connsiteX705" fmla="*/ 8209487 w 9144000"/>
              <a:gd name="connsiteY705" fmla="*/ 4573905 h 5143500"/>
              <a:gd name="connsiteX706" fmla="*/ 8209733 w 9144000"/>
              <a:gd name="connsiteY706" fmla="*/ 4574239 h 5143500"/>
              <a:gd name="connsiteX707" fmla="*/ 8210020 w 9144000"/>
              <a:gd name="connsiteY707" fmla="*/ 4574532 h 5143500"/>
              <a:gd name="connsiteX708" fmla="*/ 8210266 w 9144000"/>
              <a:gd name="connsiteY708" fmla="*/ 4574782 h 5143500"/>
              <a:gd name="connsiteX709" fmla="*/ 8210553 w 9144000"/>
              <a:gd name="connsiteY709" fmla="*/ 4574991 h 5143500"/>
              <a:gd name="connsiteX710" fmla="*/ 8210880 w 9144000"/>
              <a:gd name="connsiteY710" fmla="*/ 4575200 h 5143500"/>
              <a:gd name="connsiteX711" fmla="*/ 8211208 w 9144000"/>
              <a:gd name="connsiteY711" fmla="*/ 4575325 h 5143500"/>
              <a:gd name="connsiteX712" fmla="*/ 8211577 w 9144000"/>
              <a:gd name="connsiteY712" fmla="*/ 4575409 h 5143500"/>
              <a:gd name="connsiteX713" fmla="*/ 8211946 w 9144000"/>
              <a:gd name="connsiteY713" fmla="*/ 4575451 h 5143500"/>
              <a:gd name="connsiteX714" fmla="*/ 8212355 w 9144000"/>
              <a:gd name="connsiteY714" fmla="*/ 4575492 h 5143500"/>
              <a:gd name="connsiteX715" fmla="*/ 8221001 w 9144000"/>
              <a:gd name="connsiteY715" fmla="*/ 4575492 h 5143500"/>
              <a:gd name="connsiteX716" fmla="*/ 8221001 w 9144000"/>
              <a:gd name="connsiteY716" fmla="*/ 4524863 h 5143500"/>
              <a:gd name="connsiteX717" fmla="*/ 8219731 w 9144000"/>
              <a:gd name="connsiteY717" fmla="*/ 4524362 h 5143500"/>
              <a:gd name="connsiteX718" fmla="*/ 8218215 w 9144000"/>
              <a:gd name="connsiteY718" fmla="*/ 4523777 h 5143500"/>
              <a:gd name="connsiteX719" fmla="*/ 8216453 w 9144000"/>
              <a:gd name="connsiteY719" fmla="*/ 4523109 h 5143500"/>
              <a:gd name="connsiteX720" fmla="*/ 8214445 w 9144000"/>
              <a:gd name="connsiteY720" fmla="*/ 4522398 h 5143500"/>
              <a:gd name="connsiteX721" fmla="*/ 8212151 w 9144000"/>
              <a:gd name="connsiteY721" fmla="*/ 4521688 h 5143500"/>
              <a:gd name="connsiteX722" fmla="*/ 8209569 w 9144000"/>
              <a:gd name="connsiteY722" fmla="*/ 4520936 h 5143500"/>
              <a:gd name="connsiteX723" fmla="*/ 8206824 w 9144000"/>
              <a:gd name="connsiteY723" fmla="*/ 4520184 h 5143500"/>
              <a:gd name="connsiteX724" fmla="*/ 8203833 w 9144000"/>
              <a:gd name="connsiteY724" fmla="*/ 4519474 h 5143500"/>
              <a:gd name="connsiteX725" fmla="*/ 8200637 w 9144000"/>
              <a:gd name="connsiteY725" fmla="*/ 4518764 h 5143500"/>
              <a:gd name="connsiteX726" fmla="*/ 8197277 w 9144000"/>
              <a:gd name="connsiteY726" fmla="*/ 4518137 h 5143500"/>
              <a:gd name="connsiteX727" fmla="*/ 8195515 w 9144000"/>
              <a:gd name="connsiteY727" fmla="*/ 4517803 h 5143500"/>
              <a:gd name="connsiteX728" fmla="*/ 8193671 w 9144000"/>
              <a:gd name="connsiteY728" fmla="*/ 4517511 h 5143500"/>
              <a:gd name="connsiteX729" fmla="*/ 8191827 w 9144000"/>
              <a:gd name="connsiteY729" fmla="*/ 4517260 h 5143500"/>
              <a:gd name="connsiteX730" fmla="*/ 8189983 w 9144000"/>
              <a:gd name="connsiteY730" fmla="*/ 4517010 h 5143500"/>
              <a:gd name="connsiteX731" fmla="*/ 8188057 w 9144000"/>
              <a:gd name="connsiteY731" fmla="*/ 4516801 h 5143500"/>
              <a:gd name="connsiteX732" fmla="*/ 8186090 w 9144000"/>
              <a:gd name="connsiteY732" fmla="*/ 4516592 h 5143500"/>
              <a:gd name="connsiteX733" fmla="*/ 8184083 w 9144000"/>
              <a:gd name="connsiteY733" fmla="*/ 4516383 h 5143500"/>
              <a:gd name="connsiteX734" fmla="*/ 8182034 w 9144000"/>
              <a:gd name="connsiteY734" fmla="*/ 4516258 h 5143500"/>
              <a:gd name="connsiteX735" fmla="*/ 8179944 w 9144000"/>
              <a:gd name="connsiteY735" fmla="*/ 4516132 h 5143500"/>
              <a:gd name="connsiteX736" fmla="*/ 8177854 w 9144000"/>
              <a:gd name="connsiteY736" fmla="*/ 4516049 h 5143500"/>
              <a:gd name="connsiteX737" fmla="*/ 8175724 w 9144000"/>
              <a:gd name="connsiteY737" fmla="*/ 4516007 h 5143500"/>
              <a:gd name="connsiteX738" fmla="*/ 0 w 9144000"/>
              <a:gd name="connsiteY738" fmla="*/ 0 h 5143500"/>
              <a:gd name="connsiteX739" fmla="*/ 9144000 w 9144000"/>
              <a:gd name="connsiteY739" fmla="*/ 0 h 5143500"/>
              <a:gd name="connsiteX740" fmla="*/ 9144000 w 9144000"/>
              <a:gd name="connsiteY740" fmla="*/ 5143500 h 5143500"/>
              <a:gd name="connsiteX741" fmla="*/ 0 w 9144000"/>
              <a:gd name="connsiteY74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Lst>
            <a:rect l="l" t="t" r="r" b="b"/>
            <a:pathLst>
              <a:path w="9144000" h="5143500">
                <a:moveTo>
                  <a:pt x="8194391" y="4622456"/>
                </a:moveTo>
                <a:lnTo>
                  <a:pt x="8194391" y="4630013"/>
                </a:lnTo>
                <a:lnTo>
                  <a:pt x="8194391" y="4630511"/>
                </a:lnTo>
                <a:lnTo>
                  <a:pt x="8194432" y="4630926"/>
                </a:lnTo>
                <a:lnTo>
                  <a:pt x="8194514" y="4631341"/>
                </a:lnTo>
                <a:lnTo>
                  <a:pt x="8194597" y="4631756"/>
                </a:lnTo>
                <a:lnTo>
                  <a:pt x="8194720" y="4632130"/>
                </a:lnTo>
                <a:lnTo>
                  <a:pt x="8194843" y="4632462"/>
                </a:lnTo>
                <a:lnTo>
                  <a:pt x="8195048" y="4632794"/>
                </a:lnTo>
                <a:lnTo>
                  <a:pt x="8195254" y="4633127"/>
                </a:lnTo>
                <a:lnTo>
                  <a:pt x="8195500" y="4633417"/>
                </a:lnTo>
                <a:lnTo>
                  <a:pt x="8195788" y="4633666"/>
                </a:lnTo>
                <a:lnTo>
                  <a:pt x="8196157" y="4633915"/>
                </a:lnTo>
                <a:lnTo>
                  <a:pt x="8196527" y="4634123"/>
                </a:lnTo>
                <a:lnTo>
                  <a:pt x="8196937" y="4634331"/>
                </a:lnTo>
                <a:lnTo>
                  <a:pt x="8197430" y="4634497"/>
                </a:lnTo>
                <a:lnTo>
                  <a:pt x="8197923" y="4634663"/>
                </a:lnTo>
                <a:lnTo>
                  <a:pt x="8198539" y="4634787"/>
                </a:lnTo>
                <a:lnTo>
                  <a:pt x="8199689" y="4634995"/>
                </a:lnTo>
                <a:lnTo>
                  <a:pt x="8201332" y="4635244"/>
                </a:lnTo>
                <a:lnTo>
                  <a:pt x="8203344" y="4635576"/>
                </a:lnTo>
                <a:lnTo>
                  <a:pt x="8205603" y="4635908"/>
                </a:lnTo>
                <a:lnTo>
                  <a:pt x="8208108" y="4636282"/>
                </a:lnTo>
                <a:lnTo>
                  <a:pt x="8210736" y="4636697"/>
                </a:lnTo>
                <a:lnTo>
                  <a:pt x="8213488" y="4637071"/>
                </a:lnTo>
                <a:lnTo>
                  <a:pt x="8216239" y="4637486"/>
                </a:lnTo>
                <a:lnTo>
                  <a:pt x="8218909" y="4637901"/>
                </a:lnTo>
                <a:lnTo>
                  <a:pt x="8221455" y="4638275"/>
                </a:lnTo>
                <a:lnTo>
                  <a:pt x="8223796" y="4638607"/>
                </a:lnTo>
                <a:lnTo>
                  <a:pt x="8225890" y="4638898"/>
                </a:lnTo>
                <a:lnTo>
                  <a:pt x="8227656" y="4639147"/>
                </a:lnTo>
                <a:lnTo>
                  <a:pt x="8228929" y="4639354"/>
                </a:lnTo>
                <a:lnTo>
                  <a:pt x="8229833" y="4639479"/>
                </a:lnTo>
                <a:lnTo>
                  <a:pt x="8230120" y="4639521"/>
                </a:lnTo>
                <a:lnTo>
                  <a:pt x="8230120" y="4839476"/>
                </a:lnTo>
                <a:lnTo>
                  <a:pt x="8229833" y="4839517"/>
                </a:lnTo>
                <a:lnTo>
                  <a:pt x="8228929" y="4839642"/>
                </a:lnTo>
                <a:lnTo>
                  <a:pt x="8227656" y="4839808"/>
                </a:lnTo>
                <a:lnTo>
                  <a:pt x="8225890" y="4840015"/>
                </a:lnTo>
                <a:lnTo>
                  <a:pt x="8223837" y="4840306"/>
                </a:lnTo>
                <a:lnTo>
                  <a:pt x="8221496" y="4840597"/>
                </a:lnTo>
                <a:lnTo>
                  <a:pt x="8218991" y="4840929"/>
                </a:lnTo>
                <a:lnTo>
                  <a:pt x="8216362" y="4841303"/>
                </a:lnTo>
                <a:lnTo>
                  <a:pt x="8213652" y="4841635"/>
                </a:lnTo>
                <a:lnTo>
                  <a:pt x="8210983" y="4842008"/>
                </a:lnTo>
                <a:lnTo>
                  <a:pt x="8208436" y="4842341"/>
                </a:lnTo>
                <a:lnTo>
                  <a:pt x="8206013" y="4842673"/>
                </a:lnTo>
                <a:lnTo>
                  <a:pt x="8203837" y="4842963"/>
                </a:lnTo>
                <a:lnTo>
                  <a:pt x="8201989" y="4843212"/>
                </a:lnTo>
                <a:lnTo>
                  <a:pt x="8200469" y="4843462"/>
                </a:lnTo>
                <a:lnTo>
                  <a:pt x="8199484" y="4843586"/>
                </a:lnTo>
                <a:lnTo>
                  <a:pt x="8198785" y="4843711"/>
                </a:lnTo>
                <a:lnTo>
                  <a:pt x="8198128" y="4843877"/>
                </a:lnTo>
                <a:lnTo>
                  <a:pt x="8197595" y="4844001"/>
                </a:lnTo>
                <a:lnTo>
                  <a:pt x="8197061" y="4844209"/>
                </a:lnTo>
                <a:lnTo>
                  <a:pt x="8196609" y="4844416"/>
                </a:lnTo>
                <a:lnTo>
                  <a:pt x="8196198" y="4844624"/>
                </a:lnTo>
                <a:lnTo>
                  <a:pt x="8195788" y="4844873"/>
                </a:lnTo>
                <a:lnTo>
                  <a:pt x="8195500" y="4845122"/>
                </a:lnTo>
                <a:lnTo>
                  <a:pt x="8195213" y="4845413"/>
                </a:lnTo>
                <a:lnTo>
                  <a:pt x="8194966" y="4845745"/>
                </a:lnTo>
                <a:lnTo>
                  <a:pt x="8194802" y="4846119"/>
                </a:lnTo>
                <a:lnTo>
                  <a:pt x="8194638" y="4846492"/>
                </a:lnTo>
                <a:lnTo>
                  <a:pt x="8194514" y="4846908"/>
                </a:lnTo>
                <a:lnTo>
                  <a:pt x="8194473" y="4847323"/>
                </a:lnTo>
                <a:lnTo>
                  <a:pt x="8194391" y="4847821"/>
                </a:lnTo>
                <a:lnTo>
                  <a:pt x="8194391" y="4848319"/>
                </a:lnTo>
                <a:lnTo>
                  <a:pt x="8194391" y="4855917"/>
                </a:lnTo>
                <a:lnTo>
                  <a:pt x="8417512" y="4855917"/>
                </a:lnTo>
                <a:lnTo>
                  <a:pt x="8417512" y="4792310"/>
                </a:lnTo>
                <a:lnTo>
                  <a:pt x="8409504" y="4792310"/>
                </a:lnTo>
                <a:lnTo>
                  <a:pt x="8409052" y="4792352"/>
                </a:lnTo>
                <a:lnTo>
                  <a:pt x="8408641" y="4792352"/>
                </a:lnTo>
                <a:lnTo>
                  <a:pt x="8408231" y="4792435"/>
                </a:lnTo>
                <a:lnTo>
                  <a:pt x="8407779" y="4792518"/>
                </a:lnTo>
                <a:lnTo>
                  <a:pt x="8407409" y="4792642"/>
                </a:lnTo>
                <a:lnTo>
                  <a:pt x="8407081" y="4792767"/>
                </a:lnTo>
                <a:lnTo>
                  <a:pt x="8406752" y="4792975"/>
                </a:lnTo>
                <a:lnTo>
                  <a:pt x="8406465" y="4793182"/>
                </a:lnTo>
                <a:lnTo>
                  <a:pt x="8406218" y="4793390"/>
                </a:lnTo>
                <a:lnTo>
                  <a:pt x="8405972" y="4793680"/>
                </a:lnTo>
                <a:lnTo>
                  <a:pt x="8405726" y="4794013"/>
                </a:lnTo>
                <a:lnTo>
                  <a:pt x="8405520" y="4794345"/>
                </a:lnTo>
                <a:lnTo>
                  <a:pt x="8405356" y="4794718"/>
                </a:lnTo>
                <a:lnTo>
                  <a:pt x="8405233" y="4795175"/>
                </a:lnTo>
                <a:lnTo>
                  <a:pt x="8405151" y="4795632"/>
                </a:lnTo>
                <a:lnTo>
                  <a:pt x="8405068" y="4796130"/>
                </a:lnTo>
                <a:lnTo>
                  <a:pt x="8404658" y="4799493"/>
                </a:lnTo>
                <a:lnTo>
                  <a:pt x="8404247" y="4802648"/>
                </a:lnTo>
                <a:lnTo>
                  <a:pt x="8403836" y="4805679"/>
                </a:lnTo>
                <a:lnTo>
                  <a:pt x="8403344" y="4808503"/>
                </a:lnTo>
                <a:lnTo>
                  <a:pt x="8402851" y="4811201"/>
                </a:lnTo>
                <a:lnTo>
                  <a:pt x="8402358" y="4813734"/>
                </a:lnTo>
                <a:lnTo>
                  <a:pt x="8401824" y="4816101"/>
                </a:lnTo>
                <a:lnTo>
                  <a:pt x="8401249" y="4818343"/>
                </a:lnTo>
                <a:lnTo>
                  <a:pt x="8400674" y="4820419"/>
                </a:lnTo>
                <a:lnTo>
                  <a:pt x="8400058" y="4822370"/>
                </a:lnTo>
                <a:lnTo>
                  <a:pt x="8399483" y="4824197"/>
                </a:lnTo>
                <a:lnTo>
                  <a:pt x="8398785" y="4825858"/>
                </a:lnTo>
                <a:lnTo>
                  <a:pt x="8398128" y="4827435"/>
                </a:lnTo>
                <a:lnTo>
                  <a:pt x="8397471" y="4828847"/>
                </a:lnTo>
                <a:lnTo>
                  <a:pt x="8396732" y="4830175"/>
                </a:lnTo>
                <a:lnTo>
                  <a:pt x="8395992" y="4831380"/>
                </a:lnTo>
                <a:lnTo>
                  <a:pt x="8395253" y="4832501"/>
                </a:lnTo>
                <a:lnTo>
                  <a:pt x="8394432" y="4833497"/>
                </a:lnTo>
                <a:lnTo>
                  <a:pt x="8393652" y="4834410"/>
                </a:lnTo>
                <a:lnTo>
                  <a:pt x="8392830" y="4835199"/>
                </a:lnTo>
                <a:lnTo>
                  <a:pt x="8391968" y="4835905"/>
                </a:lnTo>
                <a:lnTo>
                  <a:pt x="8391105" y="4836569"/>
                </a:lnTo>
                <a:lnTo>
                  <a:pt x="8390202" y="4837109"/>
                </a:lnTo>
                <a:lnTo>
                  <a:pt x="8389298" y="4837566"/>
                </a:lnTo>
                <a:lnTo>
                  <a:pt x="8388395" y="4837981"/>
                </a:lnTo>
                <a:lnTo>
                  <a:pt x="8387410" y="4838313"/>
                </a:lnTo>
                <a:lnTo>
                  <a:pt x="8386424" y="4838562"/>
                </a:lnTo>
                <a:lnTo>
                  <a:pt x="8385397" y="4838811"/>
                </a:lnTo>
                <a:lnTo>
                  <a:pt x="8384412" y="4838936"/>
                </a:lnTo>
                <a:lnTo>
                  <a:pt x="8383344" y="4839061"/>
                </a:lnTo>
                <a:lnTo>
                  <a:pt x="8382276" y="4839102"/>
                </a:lnTo>
                <a:lnTo>
                  <a:pt x="8381167" y="4839144"/>
                </a:lnTo>
                <a:lnTo>
                  <a:pt x="8313898" y="4839144"/>
                </a:lnTo>
                <a:lnTo>
                  <a:pt x="8313898" y="4639521"/>
                </a:lnTo>
                <a:lnTo>
                  <a:pt x="8314186" y="4639479"/>
                </a:lnTo>
                <a:lnTo>
                  <a:pt x="8315089" y="4639354"/>
                </a:lnTo>
                <a:lnTo>
                  <a:pt x="8316403" y="4639147"/>
                </a:lnTo>
                <a:lnTo>
                  <a:pt x="8318210" y="4638898"/>
                </a:lnTo>
                <a:lnTo>
                  <a:pt x="8320305" y="4638607"/>
                </a:lnTo>
                <a:lnTo>
                  <a:pt x="8322687" y="4638275"/>
                </a:lnTo>
                <a:lnTo>
                  <a:pt x="8325274" y="4637901"/>
                </a:lnTo>
                <a:lnTo>
                  <a:pt x="8327985" y="4637528"/>
                </a:lnTo>
                <a:lnTo>
                  <a:pt x="8330736" y="4637154"/>
                </a:lnTo>
                <a:lnTo>
                  <a:pt x="8333447" y="4636739"/>
                </a:lnTo>
                <a:lnTo>
                  <a:pt x="8336075" y="4636365"/>
                </a:lnTo>
                <a:lnTo>
                  <a:pt x="8338498" y="4636033"/>
                </a:lnTo>
                <a:lnTo>
                  <a:pt x="8340716" y="4635701"/>
                </a:lnTo>
                <a:lnTo>
                  <a:pt x="8342605" y="4635452"/>
                </a:lnTo>
                <a:lnTo>
                  <a:pt x="8344124" y="4635244"/>
                </a:lnTo>
                <a:lnTo>
                  <a:pt x="8345151" y="4635078"/>
                </a:lnTo>
                <a:lnTo>
                  <a:pt x="8345808" y="4634953"/>
                </a:lnTo>
                <a:lnTo>
                  <a:pt x="8346342" y="4634787"/>
                </a:lnTo>
                <a:lnTo>
                  <a:pt x="8346835" y="4634580"/>
                </a:lnTo>
                <a:lnTo>
                  <a:pt x="8347245" y="4634372"/>
                </a:lnTo>
                <a:lnTo>
                  <a:pt x="8347656" y="4634123"/>
                </a:lnTo>
                <a:lnTo>
                  <a:pt x="8348026" y="4633874"/>
                </a:lnTo>
                <a:lnTo>
                  <a:pt x="8348313" y="4633583"/>
                </a:lnTo>
                <a:lnTo>
                  <a:pt x="8348560" y="4633251"/>
                </a:lnTo>
                <a:lnTo>
                  <a:pt x="8348724" y="4632919"/>
                </a:lnTo>
                <a:lnTo>
                  <a:pt x="8348888" y="4632587"/>
                </a:lnTo>
                <a:lnTo>
                  <a:pt x="8349052" y="4632172"/>
                </a:lnTo>
                <a:lnTo>
                  <a:pt x="8349134" y="4631798"/>
                </a:lnTo>
                <a:lnTo>
                  <a:pt x="8349217" y="4631383"/>
                </a:lnTo>
                <a:lnTo>
                  <a:pt x="8349258" y="4630926"/>
                </a:lnTo>
                <a:lnTo>
                  <a:pt x="8349258" y="4630511"/>
                </a:lnTo>
                <a:lnTo>
                  <a:pt x="8349299" y="4630013"/>
                </a:lnTo>
                <a:lnTo>
                  <a:pt x="8349299" y="4622456"/>
                </a:lnTo>
                <a:close/>
                <a:moveTo>
                  <a:pt x="7948892" y="4620408"/>
                </a:moveTo>
                <a:lnTo>
                  <a:pt x="7939431" y="4620533"/>
                </a:lnTo>
                <a:lnTo>
                  <a:pt x="7930377" y="4620949"/>
                </a:lnTo>
                <a:lnTo>
                  <a:pt x="7921691" y="4621655"/>
                </a:lnTo>
                <a:lnTo>
                  <a:pt x="7913331" y="4622653"/>
                </a:lnTo>
                <a:lnTo>
                  <a:pt x="7905337" y="4623900"/>
                </a:lnTo>
                <a:lnTo>
                  <a:pt x="7897671" y="4625438"/>
                </a:lnTo>
                <a:lnTo>
                  <a:pt x="7890330" y="4627225"/>
                </a:lnTo>
                <a:lnTo>
                  <a:pt x="7883316" y="4629221"/>
                </a:lnTo>
                <a:lnTo>
                  <a:pt x="7876668" y="4631507"/>
                </a:lnTo>
                <a:lnTo>
                  <a:pt x="7870306" y="4634042"/>
                </a:lnTo>
                <a:lnTo>
                  <a:pt x="7864271" y="4636786"/>
                </a:lnTo>
                <a:lnTo>
                  <a:pt x="7858561" y="4639737"/>
                </a:lnTo>
                <a:lnTo>
                  <a:pt x="7853178" y="4642979"/>
                </a:lnTo>
                <a:lnTo>
                  <a:pt x="7848081" y="4646388"/>
                </a:lnTo>
                <a:lnTo>
                  <a:pt x="7843309" y="4650046"/>
                </a:lnTo>
                <a:lnTo>
                  <a:pt x="7838823" y="4653870"/>
                </a:lnTo>
                <a:lnTo>
                  <a:pt x="7834664" y="4657944"/>
                </a:lnTo>
                <a:lnTo>
                  <a:pt x="7830789" y="4662183"/>
                </a:lnTo>
                <a:lnTo>
                  <a:pt x="7827201" y="4666631"/>
                </a:lnTo>
                <a:lnTo>
                  <a:pt x="7823897" y="4671245"/>
                </a:lnTo>
                <a:lnTo>
                  <a:pt x="7820880" y="4676025"/>
                </a:lnTo>
                <a:lnTo>
                  <a:pt x="7818147" y="4681013"/>
                </a:lnTo>
                <a:lnTo>
                  <a:pt x="7815660" y="4686168"/>
                </a:lnTo>
                <a:lnTo>
                  <a:pt x="7813498" y="4691488"/>
                </a:lnTo>
                <a:lnTo>
                  <a:pt x="7811622" y="4696934"/>
                </a:lnTo>
                <a:lnTo>
                  <a:pt x="7809950" y="4702545"/>
                </a:lnTo>
                <a:lnTo>
                  <a:pt x="7808564" y="4708323"/>
                </a:lnTo>
                <a:lnTo>
                  <a:pt x="7807463" y="4714267"/>
                </a:lnTo>
                <a:lnTo>
                  <a:pt x="7806565" y="4720336"/>
                </a:lnTo>
                <a:lnTo>
                  <a:pt x="7805954" y="4726488"/>
                </a:lnTo>
                <a:lnTo>
                  <a:pt x="7805587" y="4732806"/>
                </a:lnTo>
                <a:lnTo>
                  <a:pt x="7805464" y="4739208"/>
                </a:lnTo>
                <a:lnTo>
                  <a:pt x="7805587" y="4745027"/>
                </a:lnTo>
                <a:lnTo>
                  <a:pt x="7805913" y="4750805"/>
                </a:lnTo>
                <a:lnTo>
                  <a:pt x="7806484" y="4756541"/>
                </a:lnTo>
                <a:lnTo>
                  <a:pt x="7807299" y="4762236"/>
                </a:lnTo>
                <a:lnTo>
                  <a:pt x="7808319" y="4767806"/>
                </a:lnTo>
                <a:lnTo>
                  <a:pt x="7809624" y="4773334"/>
                </a:lnTo>
                <a:lnTo>
                  <a:pt x="7811133" y="4778780"/>
                </a:lnTo>
                <a:lnTo>
                  <a:pt x="7812968" y="4784100"/>
                </a:lnTo>
                <a:lnTo>
                  <a:pt x="7815007" y="4789296"/>
                </a:lnTo>
                <a:lnTo>
                  <a:pt x="7817332" y="4794409"/>
                </a:lnTo>
                <a:lnTo>
                  <a:pt x="7819942" y="4799355"/>
                </a:lnTo>
                <a:lnTo>
                  <a:pt x="7822878" y="4804177"/>
                </a:lnTo>
                <a:lnTo>
                  <a:pt x="7826018" y="4808874"/>
                </a:lnTo>
                <a:lnTo>
                  <a:pt x="7829525" y="4813405"/>
                </a:lnTo>
                <a:lnTo>
                  <a:pt x="7833236" y="4817770"/>
                </a:lnTo>
                <a:lnTo>
                  <a:pt x="7837314" y="4821968"/>
                </a:lnTo>
                <a:lnTo>
                  <a:pt x="7841678" y="4826000"/>
                </a:lnTo>
                <a:lnTo>
                  <a:pt x="7846368" y="4829824"/>
                </a:lnTo>
                <a:lnTo>
                  <a:pt x="7851425" y="4833441"/>
                </a:lnTo>
                <a:lnTo>
                  <a:pt x="7856726" y="4836849"/>
                </a:lnTo>
                <a:lnTo>
                  <a:pt x="7862395" y="4840008"/>
                </a:lnTo>
                <a:lnTo>
                  <a:pt x="7868390" y="4843001"/>
                </a:lnTo>
                <a:lnTo>
                  <a:pt x="7874752" y="4845703"/>
                </a:lnTo>
                <a:lnTo>
                  <a:pt x="7881440" y="4848197"/>
                </a:lnTo>
                <a:lnTo>
                  <a:pt x="7888495" y="4850400"/>
                </a:lnTo>
                <a:lnTo>
                  <a:pt x="7895917" y="4852354"/>
                </a:lnTo>
                <a:lnTo>
                  <a:pt x="7903665" y="4854016"/>
                </a:lnTo>
                <a:lnTo>
                  <a:pt x="7911822" y="4855430"/>
                </a:lnTo>
                <a:lnTo>
                  <a:pt x="7920345" y="4856510"/>
                </a:lnTo>
                <a:lnTo>
                  <a:pt x="7929276" y="4857300"/>
                </a:lnTo>
                <a:lnTo>
                  <a:pt x="7938533" y="4857799"/>
                </a:lnTo>
                <a:lnTo>
                  <a:pt x="7948199" y="4857965"/>
                </a:lnTo>
                <a:lnTo>
                  <a:pt x="7951828" y="4857924"/>
                </a:lnTo>
                <a:lnTo>
                  <a:pt x="7955335" y="4857841"/>
                </a:lnTo>
                <a:lnTo>
                  <a:pt x="7958802" y="4857716"/>
                </a:lnTo>
                <a:lnTo>
                  <a:pt x="7962227" y="4857508"/>
                </a:lnTo>
                <a:lnTo>
                  <a:pt x="7965531" y="4857259"/>
                </a:lnTo>
                <a:lnTo>
                  <a:pt x="7968752" y="4857009"/>
                </a:lnTo>
                <a:lnTo>
                  <a:pt x="7971933" y="4856677"/>
                </a:lnTo>
                <a:lnTo>
                  <a:pt x="7974992" y="4856344"/>
                </a:lnTo>
                <a:lnTo>
                  <a:pt x="7978010" y="4855928"/>
                </a:lnTo>
                <a:lnTo>
                  <a:pt x="7980905" y="4855554"/>
                </a:lnTo>
                <a:lnTo>
                  <a:pt x="7983719" y="4855097"/>
                </a:lnTo>
                <a:lnTo>
                  <a:pt x="7986411" y="4854640"/>
                </a:lnTo>
                <a:lnTo>
                  <a:pt x="7989061" y="4854183"/>
                </a:lnTo>
                <a:lnTo>
                  <a:pt x="7991549" y="4853725"/>
                </a:lnTo>
                <a:lnTo>
                  <a:pt x="7993955" y="4853227"/>
                </a:lnTo>
                <a:lnTo>
                  <a:pt x="7996239" y="4852728"/>
                </a:lnTo>
                <a:lnTo>
                  <a:pt x="8000521" y="4851772"/>
                </a:lnTo>
                <a:lnTo>
                  <a:pt x="8004314" y="4850816"/>
                </a:lnTo>
                <a:lnTo>
                  <a:pt x="8007535" y="4849943"/>
                </a:lnTo>
                <a:lnTo>
                  <a:pt x="8010268" y="4849153"/>
                </a:lnTo>
                <a:lnTo>
                  <a:pt x="8012429" y="4848488"/>
                </a:lnTo>
                <a:lnTo>
                  <a:pt x="8014019" y="4847948"/>
                </a:lnTo>
                <a:lnTo>
                  <a:pt x="8014998" y="4847615"/>
                </a:lnTo>
                <a:lnTo>
                  <a:pt x="8015284" y="4847490"/>
                </a:lnTo>
                <a:lnTo>
                  <a:pt x="8015365" y="4834230"/>
                </a:lnTo>
                <a:lnTo>
                  <a:pt x="8015284" y="4833773"/>
                </a:lnTo>
                <a:lnTo>
                  <a:pt x="8015243" y="4833357"/>
                </a:lnTo>
                <a:lnTo>
                  <a:pt x="8015161" y="4832983"/>
                </a:lnTo>
                <a:lnTo>
                  <a:pt x="8015039" y="4832651"/>
                </a:lnTo>
                <a:lnTo>
                  <a:pt x="8014876" y="4832401"/>
                </a:lnTo>
                <a:lnTo>
                  <a:pt x="8014713" y="4832152"/>
                </a:lnTo>
                <a:lnTo>
                  <a:pt x="8014509" y="4831944"/>
                </a:lnTo>
                <a:lnTo>
                  <a:pt x="8014264" y="4831819"/>
                </a:lnTo>
                <a:lnTo>
                  <a:pt x="8014019" y="4831695"/>
                </a:lnTo>
                <a:lnTo>
                  <a:pt x="8013734" y="4831612"/>
                </a:lnTo>
                <a:lnTo>
                  <a:pt x="8013408" y="4831570"/>
                </a:lnTo>
                <a:lnTo>
                  <a:pt x="8013041" y="4831570"/>
                </a:lnTo>
                <a:lnTo>
                  <a:pt x="8012714" y="4831653"/>
                </a:lnTo>
                <a:lnTo>
                  <a:pt x="8012347" y="4831736"/>
                </a:lnTo>
                <a:lnTo>
                  <a:pt x="8011940" y="4831861"/>
                </a:lnTo>
                <a:lnTo>
                  <a:pt x="8011573" y="4831986"/>
                </a:lnTo>
                <a:lnTo>
                  <a:pt x="8009819" y="4832734"/>
                </a:lnTo>
                <a:lnTo>
                  <a:pt x="8007780" y="4833482"/>
                </a:lnTo>
                <a:lnTo>
                  <a:pt x="8005496" y="4834272"/>
                </a:lnTo>
                <a:lnTo>
                  <a:pt x="8002968" y="4835103"/>
                </a:lnTo>
                <a:lnTo>
                  <a:pt x="8001540" y="4835477"/>
                </a:lnTo>
                <a:lnTo>
                  <a:pt x="8000113" y="4835893"/>
                </a:lnTo>
                <a:lnTo>
                  <a:pt x="7998563" y="4836267"/>
                </a:lnTo>
                <a:lnTo>
                  <a:pt x="7996973" y="4836683"/>
                </a:lnTo>
                <a:lnTo>
                  <a:pt x="7995301" y="4837057"/>
                </a:lnTo>
                <a:lnTo>
                  <a:pt x="7993588" y="4837431"/>
                </a:lnTo>
                <a:lnTo>
                  <a:pt x="7991753" y="4837805"/>
                </a:lnTo>
                <a:lnTo>
                  <a:pt x="7989836" y="4838179"/>
                </a:lnTo>
                <a:lnTo>
                  <a:pt x="7987879" y="4838512"/>
                </a:lnTo>
                <a:lnTo>
                  <a:pt x="7985840" y="4838844"/>
                </a:lnTo>
                <a:lnTo>
                  <a:pt x="7983719" y="4839177"/>
                </a:lnTo>
                <a:lnTo>
                  <a:pt x="7981517" y="4839509"/>
                </a:lnTo>
                <a:lnTo>
                  <a:pt x="7979274" y="4839800"/>
                </a:lnTo>
                <a:lnTo>
                  <a:pt x="7976909" y="4840050"/>
                </a:lnTo>
                <a:lnTo>
                  <a:pt x="7974502" y="4840299"/>
                </a:lnTo>
                <a:lnTo>
                  <a:pt x="7972015" y="4840549"/>
                </a:lnTo>
                <a:lnTo>
                  <a:pt x="7969446" y="4840756"/>
                </a:lnTo>
                <a:lnTo>
                  <a:pt x="7966795" y="4840964"/>
                </a:lnTo>
                <a:lnTo>
                  <a:pt x="7964022" y="4841130"/>
                </a:lnTo>
                <a:lnTo>
                  <a:pt x="7961249" y="4841255"/>
                </a:lnTo>
                <a:lnTo>
                  <a:pt x="7958353" y="4841380"/>
                </a:lnTo>
                <a:lnTo>
                  <a:pt x="7955335" y="4841421"/>
                </a:lnTo>
                <a:lnTo>
                  <a:pt x="7952317" y="4841505"/>
                </a:lnTo>
                <a:lnTo>
                  <a:pt x="7949177" y="4841505"/>
                </a:lnTo>
                <a:lnTo>
                  <a:pt x="7946241" y="4841463"/>
                </a:lnTo>
                <a:lnTo>
                  <a:pt x="7943386" y="4841338"/>
                </a:lnTo>
                <a:lnTo>
                  <a:pt x="7940695" y="4841172"/>
                </a:lnTo>
                <a:lnTo>
                  <a:pt x="7938085" y="4840923"/>
                </a:lnTo>
                <a:lnTo>
                  <a:pt x="7935516" y="4840590"/>
                </a:lnTo>
                <a:lnTo>
                  <a:pt x="7933110" y="4840216"/>
                </a:lnTo>
                <a:lnTo>
                  <a:pt x="7930785" y="4839759"/>
                </a:lnTo>
                <a:lnTo>
                  <a:pt x="7928583" y="4839218"/>
                </a:lnTo>
                <a:lnTo>
                  <a:pt x="7926462" y="4838678"/>
                </a:lnTo>
                <a:lnTo>
                  <a:pt x="7924423" y="4838013"/>
                </a:lnTo>
                <a:lnTo>
                  <a:pt x="7922506" y="4837348"/>
                </a:lnTo>
                <a:lnTo>
                  <a:pt x="7920630" y="4836600"/>
                </a:lnTo>
                <a:lnTo>
                  <a:pt x="7918836" y="4835810"/>
                </a:lnTo>
                <a:lnTo>
                  <a:pt x="7917164" y="4834937"/>
                </a:lnTo>
                <a:lnTo>
                  <a:pt x="7915533" y="4834064"/>
                </a:lnTo>
                <a:lnTo>
                  <a:pt x="7914065" y="4833108"/>
                </a:lnTo>
                <a:lnTo>
                  <a:pt x="7912597" y="4832110"/>
                </a:lnTo>
                <a:lnTo>
                  <a:pt x="7911251" y="4831071"/>
                </a:lnTo>
                <a:lnTo>
                  <a:pt x="7909946" y="4830032"/>
                </a:lnTo>
                <a:lnTo>
                  <a:pt x="7908682" y="4828910"/>
                </a:lnTo>
                <a:lnTo>
                  <a:pt x="7907540" y="4827746"/>
                </a:lnTo>
                <a:lnTo>
                  <a:pt x="7906439" y="4826582"/>
                </a:lnTo>
                <a:lnTo>
                  <a:pt x="7905460" y="4825376"/>
                </a:lnTo>
                <a:lnTo>
                  <a:pt x="7904481" y="4824129"/>
                </a:lnTo>
                <a:lnTo>
                  <a:pt x="7903584" y="4822841"/>
                </a:lnTo>
                <a:lnTo>
                  <a:pt x="7902768" y="4821552"/>
                </a:lnTo>
                <a:lnTo>
                  <a:pt x="7901953" y="4820222"/>
                </a:lnTo>
                <a:lnTo>
                  <a:pt x="7901259" y="4818892"/>
                </a:lnTo>
                <a:lnTo>
                  <a:pt x="7900607" y="4817520"/>
                </a:lnTo>
                <a:lnTo>
                  <a:pt x="7899954" y="4816107"/>
                </a:lnTo>
                <a:lnTo>
                  <a:pt x="7899383" y="4814735"/>
                </a:lnTo>
                <a:lnTo>
                  <a:pt x="7898853" y="4813280"/>
                </a:lnTo>
                <a:lnTo>
                  <a:pt x="7898405" y="4811909"/>
                </a:lnTo>
                <a:lnTo>
                  <a:pt x="7897956" y="4810454"/>
                </a:lnTo>
                <a:lnTo>
                  <a:pt x="7897508" y="4808916"/>
                </a:lnTo>
                <a:lnTo>
                  <a:pt x="7897100" y="4807253"/>
                </a:lnTo>
                <a:lnTo>
                  <a:pt x="7896692" y="4805549"/>
                </a:lnTo>
                <a:lnTo>
                  <a:pt x="7896325" y="4803762"/>
                </a:lnTo>
                <a:lnTo>
                  <a:pt x="7895958" y="4801891"/>
                </a:lnTo>
                <a:lnTo>
                  <a:pt x="7895550" y="4799937"/>
                </a:lnTo>
                <a:lnTo>
                  <a:pt x="7895224" y="4797942"/>
                </a:lnTo>
                <a:lnTo>
                  <a:pt x="7894898" y="4795905"/>
                </a:lnTo>
                <a:lnTo>
                  <a:pt x="7894612" y="4793744"/>
                </a:lnTo>
                <a:lnTo>
                  <a:pt x="7894327" y="4791582"/>
                </a:lnTo>
                <a:lnTo>
                  <a:pt x="7893796" y="4787051"/>
                </a:lnTo>
                <a:lnTo>
                  <a:pt x="7893307" y="4782313"/>
                </a:lnTo>
                <a:lnTo>
                  <a:pt x="7892858" y="4777408"/>
                </a:lnTo>
                <a:lnTo>
                  <a:pt x="7892532" y="4772337"/>
                </a:lnTo>
                <a:lnTo>
                  <a:pt x="7892247" y="4767141"/>
                </a:lnTo>
                <a:lnTo>
                  <a:pt x="7892002" y="4761862"/>
                </a:lnTo>
                <a:lnTo>
                  <a:pt x="7891798" y="4756500"/>
                </a:lnTo>
                <a:lnTo>
                  <a:pt x="7891676" y="4751054"/>
                </a:lnTo>
                <a:lnTo>
                  <a:pt x="7891594" y="4745609"/>
                </a:lnTo>
                <a:lnTo>
                  <a:pt x="7891594" y="4740164"/>
                </a:lnTo>
                <a:lnTo>
                  <a:pt x="7891594" y="4734718"/>
                </a:lnTo>
                <a:lnTo>
                  <a:pt x="7891676" y="4729315"/>
                </a:lnTo>
                <a:lnTo>
                  <a:pt x="7891798" y="4723952"/>
                </a:lnTo>
                <a:lnTo>
                  <a:pt x="7892002" y="4718715"/>
                </a:lnTo>
                <a:lnTo>
                  <a:pt x="7892206" y="4713602"/>
                </a:lnTo>
                <a:lnTo>
                  <a:pt x="7892491" y="4708531"/>
                </a:lnTo>
                <a:lnTo>
                  <a:pt x="7892818" y="4703626"/>
                </a:lnTo>
                <a:lnTo>
                  <a:pt x="7893185" y="4698887"/>
                </a:lnTo>
                <a:lnTo>
                  <a:pt x="7893633" y="4694356"/>
                </a:lnTo>
                <a:lnTo>
                  <a:pt x="7894082" y="4689992"/>
                </a:lnTo>
                <a:lnTo>
                  <a:pt x="7894612" y="4685835"/>
                </a:lnTo>
                <a:lnTo>
                  <a:pt x="7895142" y="4681886"/>
                </a:lnTo>
                <a:lnTo>
                  <a:pt x="7895468" y="4680016"/>
                </a:lnTo>
                <a:lnTo>
                  <a:pt x="7895795" y="4678228"/>
                </a:lnTo>
                <a:lnTo>
                  <a:pt x="7896121" y="4676483"/>
                </a:lnTo>
                <a:lnTo>
                  <a:pt x="7896447" y="4674820"/>
                </a:lnTo>
                <a:lnTo>
                  <a:pt x="7896773" y="4673199"/>
                </a:lnTo>
                <a:lnTo>
                  <a:pt x="7897140" y="4671661"/>
                </a:lnTo>
                <a:lnTo>
                  <a:pt x="7897508" y="4670206"/>
                </a:lnTo>
                <a:lnTo>
                  <a:pt x="7897915" y="4668834"/>
                </a:lnTo>
                <a:lnTo>
                  <a:pt x="7898527" y="4666714"/>
                </a:lnTo>
                <a:lnTo>
                  <a:pt x="7899180" y="4664677"/>
                </a:lnTo>
                <a:lnTo>
                  <a:pt x="7899873" y="4662682"/>
                </a:lnTo>
                <a:lnTo>
                  <a:pt x="7900648" y="4660812"/>
                </a:lnTo>
                <a:lnTo>
                  <a:pt x="7901382" y="4658983"/>
                </a:lnTo>
                <a:lnTo>
                  <a:pt x="7902197" y="4657237"/>
                </a:lnTo>
                <a:lnTo>
                  <a:pt x="7903054" y="4655574"/>
                </a:lnTo>
                <a:lnTo>
                  <a:pt x="7903951" y="4653995"/>
                </a:lnTo>
                <a:lnTo>
                  <a:pt x="7904930" y="4652498"/>
                </a:lnTo>
                <a:lnTo>
                  <a:pt x="7905908" y="4651043"/>
                </a:lnTo>
                <a:lnTo>
                  <a:pt x="7907010" y="4649672"/>
                </a:lnTo>
                <a:lnTo>
                  <a:pt x="7908111" y="4648383"/>
                </a:lnTo>
                <a:lnTo>
                  <a:pt x="7909334" y="4647136"/>
                </a:lnTo>
                <a:lnTo>
                  <a:pt x="7910557" y="4645972"/>
                </a:lnTo>
                <a:lnTo>
                  <a:pt x="7911903" y="4644891"/>
                </a:lnTo>
                <a:lnTo>
                  <a:pt x="7913290" y="4643852"/>
                </a:lnTo>
                <a:lnTo>
                  <a:pt x="7914799" y="4642896"/>
                </a:lnTo>
                <a:lnTo>
                  <a:pt x="7916389" y="4642023"/>
                </a:lnTo>
                <a:lnTo>
                  <a:pt x="7918061" y="4641192"/>
                </a:lnTo>
                <a:lnTo>
                  <a:pt x="7919815" y="4640444"/>
                </a:lnTo>
                <a:lnTo>
                  <a:pt x="7921650" y="4639779"/>
                </a:lnTo>
                <a:lnTo>
                  <a:pt x="7923607" y="4639155"/>
                </a:lnTo>
                <a:lnTo>
                  <a:pt x="7925647" y="4638573"/>
                </a:lnTo>
                <a:lnTo>
                  <a:pt x="7927808" y="4638074"/>
                </a:lnTo>
                <a:lnTo>
                  <a:pt x="7930092" y="4637617"/>
                </a:lnTo>
                <a:lnTo>
                  <a:pt x="7932457" y="4637243"/>
                </a:lnTo>
                <a:lnTo>
                  <a:pt x="7934904" y="4636952"/>
                </a:lnTo>
                <a:lnTo>
                  <a:pt x="7937514" y="4636661"/>
                </a:lnTo>
                <a:lnTo>
                  <a:pt x="7940246" y="4636495"/>
                </a:lnTo>
                <a:lnTo>
                  <a:pt x="7943101" y="4636329"/>
                </a:lnTo>
                <a:lnTo>
                  <a:pt x="7946078" y="4636245"/>
                </a:lnTo>
                <a:lnTo>
                  <a:pt x="7949177" y="4636245"/>
                </a:lnTo>
                <a:lnTo>
                  <a:pt x="7953704" y="4636245"/>
                </a:lnTo>
                <a:lnTo>
                  <a:pt x="7957945" y="4636329"/>
                </a:lnTo>
                <a:lnTo>
                  <a:pt x="7961860" y="4636453"/>
                </a:lnTo>
                <a:lnTo>
                  <a:pt x="7965571" y="4636619"/>
                </a:lnTo>
                <a:lnTo>
                  <a:pt x="7969038" y="4636827"/>
                </a:lnTo>
                <a:lnTo>
                  <a:pt x="7972219" y="4637118"/>
                </a:lnTo>
                <a:lnTo>
                  <a:pt x="7975155" y="4637492"/>
                </a:lnTo>
                <a:lnTo>
                  <a:pt x="7977928" y="4637950"/>
                </a:lnTo>
                <a:lnTo>
                  <a:pt x="7980457" y="4638490"/>
                </a:lnTo>
                <a:lnTo>
                  <a:pt x="7982822" y="4639072"/>
                </a:lnTo>
                <a:lnTo>
                  <a:pt x="7984942" y="4639779"/>
                </a:lnTo>
                <a:lnTo>
                  <a:pt x="7986900" y="4640568"/>
                </a:lnTo>
                <a:lnTo>
                  <a:pt x="7988654" y="4641483"/>
                </a:lnTo>
                <a:lnTo>
                  <a:pt x="7990285" y="4642480"/>
                </a:lnTo>
                <a:lnTo>
                  <a:pt x="7991794" y="4643561"/>
                </a:lnTo>
                <a:lnTo>
                  <a:pt x="7993099" y="4644767"/>
                </a:lnTo>
                <a:lnTo>
                  <a:pt x="7994281" y="4646138"/>
                </a:lnTo>
                <a:lnTo>
                  <a:pt x="7995342" y="4647593"/>
                </a:lnTo>
                <a:lnTo>
                  <a:pt x="7996320" y="4649173"/>
                </a:lnTo>
                <a:lnTo>
                  <a:pt x="7997177" y="4650877"/>
                </a:lnTo>
                <a:lnTo>
                  <a:pt x="7997992" y="4652748"/>
                </a:lnTo>
                <a:lnTo>
                  <a:pt x="7998645" y="4654784"/>
                </a:lnTo>
                <a:lnTo>
                  <a:pt x="7999257" y="4656904"/>
                </a:lnTo>
                <a:lnTo>
                  <a:pt x="7999868" y="4659232"/>
                </a:lnTo>
                <a:lnTo>
                  <a:pt x="8000358" y="4661685"/>
                </a:lnTo>
                <a:lnTo>
                  <a:pt x="8000806" y="4664303"/>
                </a:lnTo>
                <a:lnTo>
                  <a:pt x="8001255" y="4667088"/>
                </a:lnTo>
                <a:lnTo>
                  <a:pt x="8001622" y="4670081"/>
                </a:lnTo>
                <a:lnTo>
                  <a:pt x="8002478" y="4676524"/>
                </a:lnTo>
                <a:lnTo>
                  <a:pt x="8003294" y="4683757"/>
                </a:lnTo>
                <a:lnTo>
                  <a:pt x="8003376" y="4684339"/>
                </a:lnTo>
                <a:lnTo>
                  <a:pt x="8003457" y="4684838"/>
                </a:lnTo>
                <a:lnTo>
                  <a:pt x="8003620" y="4685378"/>
                </a:lnTo>
                <a:lnTo>
                  <a:pt x="8003783" y="4685835"/>
                </a:lnTo>
                <a:lnTo>
                  <a:pt x="8003947" y="4686251"/>
                </a:lnTo>
                <a:lnTo>
                  <a:pt x="8004191" y="4686625"/>
                </a:lnTo>
                <a:lnTo>
                  <a:pt x="8004477" y="4686999"/>
                </a:lnTo>
                <a:lnTo>
                  <a:pt x="8004721" y="4687290"/>
                </a:lnTo>
                <a:lnTo>
                  <a:pt x="8005048" y="4687581"/>
                </a:lnTo>
                <a:lnTo>
                  <a:pt x="8005374" y="4687830"/>
                </a:lnTo>
                <a:lnTo>
                  <a:pt x="8005741" y="4688038"/>
                </a:lnTo>
                <a:lnTo>
                  <a:pt x="8006149" y="4688204"/>
                </a:lnTo>
                <a:lnTo>
                  <a:pt x="8006597" y="4688329"/>
                </a:lnTo>
                <a:lnTo>
                  <a:pt x="8007046" y="4688412"/>
                </a:lnTo>
                <a:lnTo>
                  <a:pt x="8007535" y="4688454"/>
                </a:lnTo>
                <a:lnTo>
                  <a:pt x="8008025" y="4688495"/>
                </a:lnTo>
                <a:lnTo>
                  <a:pt x="8016303" y="4688495"/>
                </a:lnTo>
                <a:lnTo>
                  <a:pt x="8016303" y="4630842"/>
                </a:lnTo>
                <a:lnTo>
                  <a:pt x="8012878" y="4629802"/>
                </a:lnTo>
                <a:lnTo>
                  <a:pt x="8009289" y="4628763"/>
                </a:lnTo>
                <a:lnTo>
                  <a:pt x="8005496" y="4627766"/>
                </a:lnTo>
                <a:lnTo>
                  <a:pt x="8001581" y="4626810"/>
                </a:lnTo>
                <a:lnTo>
                  <a:pt x="7997503" y="4625895"/>
                </a:lnTo>
                <a:lnTo>
                  <a:pt x="7993384" y="4625022"/>
                </a:lnTo>
                <a:lnTo>
                  <a:pt x="7989102" y="4624232"/>
                </a:lnTo>
                <a:lnTo>
                  <a:pt x="7984739" y="4623484"/>
                </a:lnTo>
                <a:lnTo>
                  <a:pt x="7980293" y="4622819"/>
                </a:lnTo>
                <a:lnTo>
                  <a:pt x="7975848" y="4622196"/>
                </a:lnTo>
                <a:lnTo>
                  <a:pt x="7973565" y="4621905"/>
                </a:lnTo>
                <a:lnTo>
                  <a:pt x="7971322" y="4621655"/>
                </a:lnTo>
                <a:lnTo>
                  <a:pt x="7969079" y="4621447"/>
                </a:lnTo>
                <a:lnTo>
                  <a:pt x="7966795" y="4621240"/>
                </a:lnTo>
                <a:lnTo>
                  <a:pt x="7964552" y="4621032"/>
                </a:lnTo>
                <a:lnTo>
                  <a:pt x="7962268" y="4620865"/>
                </a:lnTo>
                <a:lnTo>
                  <a:pt x="7960025" y="4620741"/>
                </a:lnTo>
                <a:lnTo>
                  <a:pt x="7957782" y="4620616"/>
                </a:lnTo>
                <a:lnTo>
                  <a:pt x="7955539" y="4620491"/>
                </a:lnTo>
                <a:lnTo>
                  <a:pt x="7953255" y="4620450"/>
                </a:lnTo>
                <a:lnTo>
                  <a:pt x="7951094" y="4620408"/>
                </a:lnTo>
                <a:close/>
                <a:moveTo>
                  <a:pt x="8173552" y="4515965"/>
                </a:moveTo>
                <a:lnTo>
                  <a:pt x="8167979" y="4516049"/>
                </a:lnTo>
                <a:lnTo>
                  <a:pt x="8162489" y="4516299"/>
                </a:lnTo>
                <a:lnTo>
                  <a:pt x="8157121" y="4516759"/>
                </a:lnTo>
                <a:lnTo>
                  <a:pt x="8151835" y="4517386"/>
                </a:lnTo>
                <a:lnTo>
                  <a:pt x="8146672" y="4518137"/>
                </a:lnTo>
                <a:lnTo>
                  <a:pt x="8141673" y="4519140"/>
                </a:lnTo>
                <a:lnTo>
                  <a:pt x="8136756" y="4520268"/>
                </a:lnTo>
                <a:lnTo>
                  <a:pt x="8132003" y="4521605"/>
                </a:lnTo>
                <a:lnTo>
                  <a:pt x="8127291" y="4523150"/>
                </a:lnTo>
                <a:lnTo>
                  <a:pt x="8122825" y="4524863"/>
                </a:lnTo>
                <a:lnTo>
                  <a:pt x="8118440" y="4526743"/>
                </a:lnTo>
                <a:lnTo>
                  <a:pt x="8114261" y="4528831"/>
                </a:lnTo>
                <a:lnTo>
                  <a:pt x="8110204" y="4531129"/>
                </a:lnTo>
                <a:lnTo>
                  <a:pt x="8106312" y="4533594"/>
                </a:lnTo>
                <a:lnTo>
                  <a:pt x="8102583" y="4536309"/>
                </a:lnTo>
                <a:lnTo>
                  <a:pt x="8099059" y="4539149"/>
                </a:lnTo>
                <a:lnTo>
                  <a:pt x="8095658" y="4542241"/>
                </a:lnTo>
                <a:lnTo>
                  <a:pt x="8092503" y="4545541"/>
                </a:lnTo>
                <a:lnTo>
                  <a:pt x="8089471" y="4549008"/>
                </a:lnTo>
                <a:lnTo>
                  <a:pt x="8086644" y="4552684"/>
                </a:lnTo>
                <a:lnTo>
                  <a:pt x="8084021" y="4556569"/>
                </a:lnTo>
                <a:lnTo>
                  <a:pt x="8081604" y="4560705"/>
                </a:lnTo>
                <a:lnTo>
                  <a:pt x="8079391" y="4565007"/>
                </a:lnTo>
                <a:lnTo>
                  <a:pt x="8077383" y="4569519"/>
                </a:lnTo>
                <a:lnTo>
                  <a:pt x="8075580" y="4574281"/>
                </a:lnTo>
                <a:lnTo>
                  <a:pt x="8074064" y="4579252"/>
                </a:lnTo>
                <a:lnTo>
                  <a:pt x="8072712" y="4584432"/>
                </a:lnTo>
                <a:lnTo>
                  <a:pt x="8071606" y="4589821"/>
                </a:lnTo>
                <a:lnTo>
                  <a:pt x="8070745" y="4595460"/>
                </a:lnTo>
                <a:lnTo>
                  <a:pt x="8070131" y="4601308"/>
                </a:lnTo>
                <a:lnTo>
                  <a:pt x="8069762" y="4607365"/>
                </a:lnTo>
                <a:lnTo>
                  <a:pt x="8069639" y="4613673"/>
                </a:lnTo>
                <a:lnTo>
                  <a:pt x="8069639" y="4621025"/>
                </a:lnTo>
                <a:lnTo>
                  <a:pt x="8032679" y="4621025"/>
                </a:lnTo>
                <a:lnTo>
                  <a:pt x="8032679" y="4628336"/>
                </a:lnTo>
                <a:lnTo>
                  <a:pt x="8032720" y="4628921"/>
                </a:lnTo>
                <a:lnTo>
                  <a:pt x="8032761" y="4629464"/>
                </a:lnTo>
                <a:lnTo>
                  <a:pt x="8032884" y="4629965"/>
                </a:lnTo>
                <a:lnTo>
                  <a:pt x="8033048" y="4630466"/>
                </a:lnTo>
                <a:lnTo>
                  <a:pt x="8033212" y="4630926"/>
                </a:lnTo>
                <a:lnTo>
                  <a:pt x="8033458" y="4631343"/>
                </a:lnTo>
                <a:lnTo>
                  <a:pt x="8033745" y="4631719"/>
                </a:lnTo>
                <a:lnTo>
                  <a:pt x="8034072" y="4632095"/>
                </a:lnTo>
                <a:lnTo>
                  <a:pt x="8034441" y="4632430"/>
                </a:lnTo>
                <a:lnTo>
                  <a:pt x="8034851" y="4632722"/>
                </a:lnTo>
                <a:lnTo>
                  <a:pt x="8035261" y="4632973"/>
                </a:lnTo>
                <a:lnTo>
                  <a:pt x="8035752" y="4633181"/>
                </a:lnTo>
                <a:lnTo>
                  <a:pt x="8036285" y="4633390"/>
                </a:lnTo>
                <a:lnTo>
                  <a:pt x="8036859" y="4633557"/>
                </a:lnTo>
                <a:lnTo>
                  <a:pt x="8037432" y="4633641"/>
                </a:lnTo>
                <a:lnTo>
                  <a:pt x="8038088" y="4633724"/>
                </a:lnTo>
                <a:lnTo>
                  <a:pt x="8039235" y="4633892"/>
                </a:lnTo>
                <a:lnTo>
                  <a:pt x="8040833" y="4634059"/>
                </a:lnTo>
                <a:lnTo>
                  <a:pt x="8042759" y="4634268"/>
                </a:lnTo>
                <a:lnTo>
                  <a:pt x="8045013" y="4634560"/>
                </a:lnTo>
                <a:lnTo>
                  <a:pt x="8047512" y="4634811"/>
                </a:lnTo>
                <a:lnTo>
                  <a:pt x="8050176" y="4635103"/>
                </a:lnTo>
                <a:lnTo>
                  <a:pt x="8052880" y="4635395"/>
                </a:lnTo>
                <a:lnTo>
                  <a:pt x="8055625" y="4635730"/>
                </a:lnTo>
                <a:lnTo>
                  <a:pt x="8058330" y="4636022"/>
                </a:lnTo>
                <a:lnTo>
                  <a:pt x="8060911" y="4636273"/>
                </a:lnTo>
                <a:lnTo>
                  <a:pt x="8063288" y="4636523"/>
                </a:lnTo>
                <a:lnTo>
                  <a:pt x="8065377" y="4636774"/>
                </a:lnTo>
                <a:lnTo>
                  <a:pt x="8067098" y="4636941"/>
                </a:lnTo>
                <a:lnTo>
                  <a:pt x="8068451" y="4637108"/>
                </a:lnTo>
                <a:lnTo>
                  <a:pt x="8069270" y="4637192"/>
                </a:lnTo>
                <a:lnTo>
                  <a:pt x="8069639" y="4637233"/>
                </a:lnTo>
                <a:lnTo>
                  <a:pt x="8069639" y="4838748"/>
                </a:lnTo>
                <a:lnTo>
                  <a:pt x="8069311" y="4838790"/>
                </a:lnTo>
                <a:lnTo>
                  <a:pt x="8068492" y="4838915"/>
                </a:lnTo>
                <a:lnTo>
                  <a:pt x="8067180" y="4839083"/>
                </a:lnTo>
                <a:lnTo>
                  <a:pt x="8065500" y="4839333"/>
                </a:lnTo>
                <a:lnTo>
                  <a:pt x="8063452" y="4839626"/>
                </a:lnTo>
                <a:lnTo>
                  <a:pt x="8061157" y="4840002"/>
                </a:lnTo>
                <a:lnTo>
                  <a:pt x="8058617" y="4840378"/>
                </a:lnTo>
                <a:lnTo>
                  <a:pt x="8055953" y="4840753"/>
                </a:lnTo>
                <a:lnTo>
                  <a:pt x="8053208" y="4841171"/>
                </a:lnTo>
                <a:lnTo>
                  <a:pt x="8050503" y="4841589"/>
                </a:lnTo>
                <a:lnTo>
                  <a:pt x="8047840" y="4841965"/>
                </a:lnTo>
                <a:lnTo>
                  <a:pt x="8045300" y="4842341"/>
                </a:lnTo>
                <a:lnTo>
                  <a:pt x="8042964" y="4842717"/>
                </a:lnTo>
                <a:lnTo>
                  <a:pt x="8040915" y="4843051"/>
                </a:lnTo>
                <a:lnTo>
                  <a:pt x="8039153" y="4843302"/>
                </a:lnTo>
                <a:lnTo>
                  <a:pt x="8037760" y="4843511"/>
                </a:lnTo>
                <a:lnTo>
                  <a:pt x="8037146" y="4843636"/>
                </a:lnTo>
                <a:lnTo>
                  <a:pt x="8036572" y="4843803"/>
                </a:lnTo>
                <a:lnTo>
                  <a:pt x="8035998" y="4844012"/>
                </a:lnTo>
                <a:lnTo>
                  <a:pt x="8035507" y="4844221"/>
                </a:lnTo>
                <a:lnTo>
                  <a:pt x="8035056" y="4844471"/>
                </a:lnTo>
                <a:lnTo>
                  <a:pt x="8034646" y="4844764"/>
                </a:lnTo>
                <a:lnTo>
                  <a:pt x="8034277" y="4845056"/>
                </a:lnTo>
                <a:lnTo>
                  <a:pt x="8033909" y="4845432"/>
                </a:lnTo>
                <a:lnTo>
                  <a:pt x="8033622" y="4845766"/>
                </a:lnTo>
                <a:lnTo>
                  <a:pt x="8033376" y="4846184"/>
                </a:lnTo>
                <a:lnTo>
                  <a:pt x="8033171" y="4846602"/>
                </a:lnTo>
                <a:lnTo>
                  <a:pt x="8032966" y="4847061"/>
                </a:lnTo>
                <a:lnTo>
                  <a:pt x="8032843" y="4847563"/>
                </a:lnTo>
                <a:lnTo>
                  <a:pt x="8032761" y="4848106"/>
                </a:lnTo>
                <a:lnTo>
                  <a:pt x="8032720" y="4848649"/>
                </a:lnTo>
                <a:lnTo>
                  <a:pt x="8032679" y="4849233"/>
                </a:lnTo>
                <a:lnTo>
                  <a:pt x="8032679" y="4855917"/>
                </a:lnTo>
                <a:lnTo>
                  <a:pt x="8174863" y="4855917"/>
                </a:lnTo>
                <a:lnTo>
                  <a:pt x="8174863" y="4849233"/>
                </a:lnTo>
                <a:lnTo>
                  <a:pt x="8174863" y="4848732"/>
                </a:lnTo>
                <a:lnTo>
                  <a:pt x="8174781" y="4848273"/>
                </a:lnTo>
                <a:lnTo>
                  <a:pt x="8174699" y="4847813"/>
                </a:lnTo>
                <a:lnTo>
                  <a:pt x="8174576" y="4847354"/>
                </a:lnTo>
                <a:lnTo>
                  <a:pt x="8174453" y="4846894"/>
                </a:lnTo>
                <a:lnTo>
                  <a:pt x="8174249" y="4846476"/>
                </a:lnTo>
                <a:lnTo>
                  <a:pt x="8173921" y="4846059"/>
                </a:lnTo>
                <a:lnTo>
                  <a:pt x="8173634" y="4845641"/>
                </a:lnTo>
                <a:lnTo>
                  <a:pt x="8173306" y="4845265"/>
                </a:lnTo>
                <a:lnTo>
                  <a:pt x="8172896" y="4844931"/>
                </a:lnTo>
                <a:lnTo>
                  <a:pt x="8172446" y="4844597"/>
                </a:lnTo>
                <a:lnTo>
                  <a:pt x="8171872" y="4844304"/>
                </a:lnTo>
                <a:lnTo>
                  <a:pt x="8171298" y="4844054"/>
                </a:lnTo>
                <a:lnTo>
                  <a:pt x="8170643" y="4843845"/>
                </a:lnTo>
                <a:lnTo>
                  <a:pt x="8169946" y="4843678"/>
                </a:lnTo>
                <a:lnTo>
                  <a:pt x="8169127" y="4843511"/>
                </a:lnTo>
                <a:lnTo>
                  <a:pt x="8167897" y="4843302"/>
                </a:lnTo>
                <a:lnTo>
                  <a:pt x="8166299" y="4843051"/>
                </a:lnTo>
                <a:lnTo>
                  <a:pt x="8164333" y="4842717"/>
                </a:lnTo>
                <a:lnTo>
                  <a:pt x="8162120" y="4842341"/>
                </a:lnTo>
                <a:lnTo>
                  <a:pt x="8159743" y="4841965"/>
                </a:lnTo>
                <a:lnTo>
                  <a:pt x="8157203" y="4841589"/>
                </a:lnTo>
                <a:lnTo>
                  <a:pt x="8154621" y="4841171"/>
                </a:lnTo>
                <a:lnTo>
                  <a:pt x="8151999" y="4840753"/>
                </a:lnTo>
                <a:lnTo>
                  <a:pt x="8149418" y="4840378"/>
                </a:lnTo>
                <a:lnTo>
                  <a:pt x="8147041" y="4840002"/>
                </a:lnTo>
                <a:lnTo>
                  <a:pt x="8144828" y="4839667"/>
                </a:lnTo>
                <a:lnTo>
                  <a:pt x="8142862" y="4839333"/>
                </a:lnTo>
                <a:lnTo>
                  <a:pt x="8141264" y="4839083"/>
                </a:lnTo>
                <a:lnTo>
                  <a:pt x="8139993" y="4838915"/>
                </a:lnTo>
                <a:lnTo>
                  <a:pt x="8139174" y="4838790"/>
                </a:lnTo>
                <a:lnTo>
                  <a:pt x="8138928" y="4838748"/>
                </a:lnTo>
                <a:lnTo>
                  <a:pt x="8138928" y="4637233"/>
                </a:lnTo>
                <a:lnTo>
                  <a:pt x="8139215" y="4637192"/>
                </a:lnTo>
                <a:lnTo>
                  <a:pt x="8140034" y="4637066"/>
                </a:lnTo>
                <a:lnTo>
                  <a:pt x="8141386" y="4636941"/>
                </a:lnTo>
                <a:lnTo>
                  <a:pt x="8143148" y="4636690"/>
                </a:lnTo>
                <a:lnTo>
                  <a:pt x="8145156" y="4636440"/>
                </a:lnTo>
                <a:lnTo>
                  <a:pt x="8147574" y="4636147"/>
                </a:lnTo>
                <a:lnTo>
                  <a:pt x="8150114" y="4635855"/>
                </a:lnTo>
                <a:lnTo>
                  <a:pt x="8152778" y="4635521"/>
                </a:lnTo>
                <a:lnTo>
                  <a:pt x="8155523" y="4635187"/>
                </a:lnTo>
                <a:lnTo>
                  <a:pt x="8158268" y="4634811"/>
                </a:lnTo>
                <a:lnTo>
                  <a:pt x="8160932" y="4634476"/>
                </a:lnTo>
                <a:lnTo>
                  <a:pt x="8163472" y="4634142"/>
                </a:lnTo>
                <a:lnTo>
                  <a:pt x="8165767" y="4633808"/>
                </a:lnTo>
                <a:lnTo>
                  <a:pt x="8167774" y="4633557"/>
                </a:lnTo>
                <a:lnTo>
                  <a:pt x="8169413" y="4633307"/>
                </a:lnTo>
                <a:lnTo>
                  <a:pt x="8170684" y="4633098"/>
                </a:lnTo>
                <a:lnTo>
                  <a:pt x="8171298" y="4632973"/>
                </a:lnTo>
                <a:lnTo>
                  <a:pt x="8171872" y="4632764"/>
                </a:lnTo>
                <a:lnTo>
                  <a:pt x="8172405" y="4632555"/>
                </a:lnTo>
                <a:lnTo>
                  <a:pt x="8172855" y="4632346"/>
                </a:lnTo>
                <a:lnTo>
                  <a:pt x="8173265" y="4632054"/>
                </a:lnTo>
                <a:lnTo>
                  <a:pt x="8173634" y="4631761"/>
                </a:lnTo>
                <a:lnTo>
                  <a:pt x="8173962" y="4631427"/>
                </a:lnTo>
                <a:lnTo>
                  <a:pt x="8174249" y="4631093"/>
                </a:lnTo>
                <a:lnTo>
                  <a:pt x="8174494" y="4630717"/>
                </a:lnTo>
                <a:lnTo>
                  <a:pt x="8174699" y="4630341"/>
                </a:lnTo>
                <a:lnTo>
                  <a:pt x="8174822" y="4629923"/>
                </a:lnTo>
                <a:lnTo>
                  <a:pt x="8174945" y="4629505"/>
                </a:lnTo>
                <a:lnTo>
                  <a:pt x="8175068" y="4629088"/>
                </a:lnTo>
                <a:lnTo>
                  <a:pt x="8175109" y="4628628"/>
                </a:lnTo>
                <a:lnTo>
                  <a:pt x="8175150" y="4628169"/>
                </a:lnTo>
                <a:lnTo>
                  <a:pt x="8175150" y="4627709"/>
                </a:lnTo>
                <a:lnTo>
                  <a:pt x="8175150" y="4621025"/>
                </a:lnTo>
                <a:lnTo>
                  <a:pt x="8138928" y="4621025"/>
                </a:lnTo>
                <a:lnTo>
                  <a:pt x="8138928" y="4584098"/>
                </a:lnTo>
                <a:lnTo>
                  <a:pt x="8138928" y="4580380"/>
                </a:lnTo>
                <a:lnTo>
                  <a:pt x="8139010" y="4576829"/>
                </a:lnTo>
                <a:lnTo>
                  <a:pt x="8139133" y="4573445"/>
                </a:lnTo>
                <a:lnTo>
                  <a:pt x="8139297" y="4570229"/>
                </a:lnTo>
                <a:lnTo>
                  <a:pt x="8139543" y="4567179"/>
                </a:lnTo>
                <a:lnTo>
                  <a:pt x="8139829" y="4564297"/>
                </a:lnTo>
                <a:lnTo>
                  <a:pt x="8140157" y="4561540"/>
                </a:lnTo>
                <a:lnTo>
                  <a:pt x="8140567" y="4558908"/>
                </a:lnTo>
                <a:lnTo>
                  <a:pt x="8141059" y="4556444"/>
                </a:lnTo>
                <a:lnTo>
                  <a:pt x="8141591" y="4554146"/>
                </a:lnTo>
                <a:lnTo>
                  <a:pt x="8142165" y="4551974"/>
                </a:lnTo>
                <a:lnTo>
                  <a:pt x="8142862" y="4549885"/>
                </a:lnTo>
                <a:lnTo>
                  <a:pt x="8143599" y="4548005"/>
                </a:lnTo>
                <a:lnTo>
                  <a:pt x="8144419" y="4546209"/>
                </a:lnTo>
                <a:lnTo>
                  <a:pt x="8145361" y="4544538"/>
                </a:lnTo>
                <a:lnTo>
                  <a:pt x="8146303" y="4542993"/>
                </a:lnTo>
                <a:lnTo>
                  <a:pt x="8147328" y="4541572"/>
                </a:lnTo>
                <a:lnTo>
                  <a:pt x="8148475" y="4540236"/>
                </a:lnTo>
                <a:lnTo>
                  <a:pt x="8149745" y="4539066"/>
                </a:lnTo>
                <a:lnTo>
                  <a:pt x="8151016" y="4537980"/>
                </a:lnTo>
                <a:lnTo>
                  <a:pt x="8152409" y="4536977"/>
                </a:lnTo>
                <a:lnTo>
                  <a:pt x="8153884" y="4536100"/>
                </a:lnTo>
                <a:lnTo>
                  <a:pt x="8155482" y="4535306"/>
                </a:lnTo>
                <a:lnTo>
                  <a:pt x="8157162" y="4534638"/>
                </a:lnTo>
                <a:lnTo>
                  <a:pt x="8158924" y="4534053"/>
                </a:lnTo>
                <a:lnTo>
                  <a:pt x="8160768" y="4533510"/>
                </a:lnTo>
                <a:lnTo>
                  <a:pt x="8162735" y="4533092"/>
                </a:lnTo>
                <a:lnTo>
                  <a:pt x="8164824" y="4532758"/>
                </a:lnTo>
                <a:lnTo>
                  <a:pt x="8166996" y="4532508"/>
                </a:lnTo>
                <a:lnTo>
                  <a:pt x="8169291" y="4532340"/>
                </a:lnTo>
                <a:lnTo>
                  <a:pt x="8171667" y="4532215"/>
                </a:lnTo>
                <a:lnTo>
                  <a:pt x="8174167" y="4532215"/>
                </a:lnTo>
                <a:lnTo>
                  <a:pt x="8176666" y="4532215"/>
                </a:lnTo>
                <a:lnTo>
                  <a:pt x="8179002" y="4532340"/>
                </a:lnTo>
                <a:lnTo>
                  <a:pt x="8181214" y="4532466"/>
                </a:lnTo>
                <a:lnTo>
                  <a:pt x="8183345" y="4532716"/>
                </a:lnTo>
                <a:lnTo>
                  <a:pt x="8185271" y="4533009"/>
                </a:lnTo>
                <a:lnTo>
                  <a:pt x="8187115" y="4533343"/>
                </a:lnTo>
                <a:lnTo>
                  <a:pt x="8188877" y="4533802"/>
                </a:lnTo>
                <a:lnTo>
                  <a:pt x="8190557" y="4534262"/>
                </a:lnTo>
                <a:lnTo>
                  <a:pt x="8192114" y="4534847"/>
                </a:lnTo>
                <a:lnTo>
                  <a:pt x="8193507" y="4535473"/>
                </a:lnTo>
                <a:lnTo>
                  <a:pt x="8194859" y="4536184"/>
                </a:lnTo>
                <a:lnTo>
                  <a:pt x="8196129" y="4536977"/>
                </a:lnTo>
                <a:lnTo>
                  <a:pt x="8197318" y="4537855"/>
                </a:lnTo>
                <a:lnTo>
                  <a:pt x="8198383" y="4538815"/>
                </a:lnTo>
                <a:lnTo>
                  <a:pt x="8199407" y="4539818"/>
                </a:lnTo>
                <a:lnTo>
                  <a:pt x="8200309" y="4540904"/>
                </a:lnTo>
                <a:lnTo>
                  <a:pt x="8201210" y="4542115"/>
                </a:lnTo>
                <a:lnTo>
                  <a:pt x="8201989" y="4543369"/>
                </a:lnTo>
                <a:lnTo>
                  <a:pt x="8202726" y="4544705"/>
                </a:lnTo>
                <a:lnTo>
                  <a:pt x="8203423" y="4546167"/>
                </a:lnTo>
                <a:lnTo>
                  <a:pt x="8204038" y="4547671"/>
                </a:lnTo>
                <a:lnTo>
                  <a:pt x="8204611" y="4549259"/>
                </a:lnTo>
                <a:lnTo>
                  <a:pt x="8205144" y="4550971"/>
                </a:lnTo>
                <a:lnTo>
                  <a:pt x="8205677" y="4552768"/>
                </a:lnTo>
                <a:lnTo>
                  <a:pt x="8206127" y="4554606"/>
                </a:lnTo>
                <a:lnTo>
                  <a:pt x="8206537" y="4556611"/>
                </a:lnTo>
                <a:lnTo>
                  <a:pt x="8206906" y="4558658"/>
                </a:lnTo>
                <a:lnTo>
                  <a:pt x="8207275" y="4560788"/>
                </a:lnTo>
                <a:lnTo>
                  <a:pt x="8207643" y="4563044"/>
                </a:lnTo>
                <a:lnTo>
                  <a:pt x="8207971" y="4565383"/>
                </a:lnTo>
                <a:lnTo>
                  <a:pt x="8208258" y="4567848"/>
                </a:lnTo>
                <a:lnTo>
                  <a:pt x="8208545" y="4570396"/>
                </a:lnTo>
                <a:lnTo>
                  <a:pt x="8208627" y="4571023"/>
                </a:lnTo>
                <a:lnTo>
                  <a:pt x="8208709" y="4571607"/>
                </a:lnTo>
                <a:lnTo>
                  <a:pt x="8208832" y="4572150"/>
                </a:lnTo>
                <a:lnTo>
                  <a:pt x="8208955" y="4572652"/>
                </a:lnTo>
                <a:lnTo>
                  <a:pt x="8209118" y="4573111"/>
                </a:lnTo>
                <a:lnTo>
                  <a:pt x="8209323" y="4573529"/>
                </a:lnTo>
                <a:lnTo>
                  <a:pt x="8209487" y="4573905"/>
                </a:lnTo>
                <a:lnTo>
                  <a:pt x="8209733" y="4574239"/>
                </a:lnTo>
                <a:lnTo>
                  <a:pt x="8210020" y="4574532"/>
                </a:lnTo>
                <a:lnTo>
                  <a:pt x="8210266" y="4574782"/>
                </a:lnTo>
                <a:lnTo>
                  <a:pt x="8210553" y="4574991"/>
                </a:lnTo>
                <a:lnTo>
                  <a:pt x="8210880" y="4575200"/>
                </a:lnTo>
                <a:lnTo>
                  <a:pt x="8211208" y="4575325"/>
                </a:lnTo>
                <a:lnTo>
                  <a:pt x="8211577" y="4575409"/>
                </a:lnTo>
                <a:lnTo>
                  <a:pt x="8211946" y="4575451"/>
                </a:lnTo>
                <a:lnTo>
                  <a:pt x="8212355" y="4575492"/>
                </a:lnTo>
                <a:lnTo>
                  <a:pt x="8221001" y="4575492"/>
                </a:lnTo>
                <a:lnTo>
                  <a:pt x="8221001" y="4524863"/>
                </a:lnTo>
                <a:lnTo>
                  <a:pt x="8219731" y="4524362"/>
                </a:lnTo>
                <a:lnTo>
                  <a:pt x="8218215" y="4523777"/>
                </a:lnTo>
                <a:lnTo>
                  <a:pt x="8216453" y="4523109"/>
                </a:lnTo>
                <a:lnTo>
                  <a:pt x="8214445" y="4522398"/>
                </a:lnTo>
                <a:lnTo>
                  <a:pt x="8212151" y="4521688"/>
                </a:lnTo>
                <a:lnTo>
                  <a:pt x="8209569" y="4520936"/>
                </a:lnTo>
                <a:lnTo>
                  <a:pt x="8206824" y="4520184"/>
                </a:lnTo>
                <a:lnTo>
                  <a:pt x="8203833" y="4519474"/>
                </a:lnTo>
                <a:lnTo>
                  <a:pt x="8200637" y="4518764"/>
                </a:lnTo>
                <a:lnTo>
                  <a:pt x="8197277" y="4518137"/>
                </a:lnTo>
                <a:lnTo>
                  <a:pt x="8195515" y="4517803"/>
                </a:lnTo>
                <a:lnTo>
                  <a:pt x="8193671" y="4517511"/>
                </a:lnTo>
                <a:lnTo>
                  <a:pt x="8191827" y="4517260"/>
                </a:lnTo>
                <a:lnTo>
                  <a:pt x="8189983" y="4517010"/>
                </a:lnTo>
                <a:lnTo>
                  <a:pt x="8188057" y="4516801"/>
                </a:lnTo>
                <a:lnTo>
                  <a:pt x="8186090" y="4516592"/>
                </a:lnTo>
                <a:lnTo>
                  <a:pt x="8184083" y="4516383"/>
                </a:lnTo>
                <a:lnTo>
                  <a:pt x="8182034" y="4516258"/>
                </a:lnTo>
                <a:lnTo>
                  <a:pt x="8179944" y="4516132"/>
                </a:lnTo>
                <a:lnTo>
                  <a:pt x="8177854" y="4516049"/>
                </a:lnTo>
                <a:lnTo>
                  <a:pt x="8175724" y="4516007"/>
                </a:lnTo>
                <a:close/>
                <a:moveTo>
                  <a:pt x="0" y="0"/>
                </a:moveTo>
                <a:lnTo>
                  <a:pt x="9144000" y="0"/>
                </a:lnTo>
                <a:lnTo>
                  <a:pt x="9144000" y="5143500"/>
                </a:lnTo>
                <a:lnTo>
                  <a:pt x="0" y="5143500"/>
                </a:lnTo>
                <a:close/>
              </a:path>
            </a:pathLst>
          </a:custGeom>
          <a:solidFill>
            <a:schemeClr val="bg2">
              <a:lumMod val="85000"/>
            </a:schemeClr>
          </a:solidFill>
        </p:spPr>
        <p:txBody>
          <a:bodyPr wrap="square">
            <a:noAutofit/>
          </a:bodyPr>
          <a:lstStyle/>
          <a:p>
            <a:endParaRPr lang="da-DK"/>
          </a:p>
        </p:txBody>
      </p:sp>
    </p:spTree>
    <p:extLst>
      <p:ext uri="{BB962C8B-B14F-4D97-AF65-F5344CB8AC3E}">
        <p14:creationId xmlns:p14="http://schemas.microsoft.com/office/powerpoint/2010/main" val="154682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lt billede">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14B809CF-821F-49A2-8155-E27BE6A5F57E}"/>
              </a:ext>
            </a:extLst>
          </p:cNvPr>
          <p:cNvSpPr>
            <a:spLocks noGrp="1"/>
          </p:cNvSpPr>
          <p:nvPr>
            <p:ph type="pic" sz="quarter" idx="12"/>
          </p:nvPr>
        </p:nvSpPr>
        <p:spPr>
          <a:xfrm>
            <a:off x="0" y="0"/>
            <a:ext cx="9144000" cy="5143500"/>
          </a:xfrm>
          <a:solidFill>
            <a:schemeClr val="bg1">
              <a:lumMod val="85000"/>
            </a:schemeClr>
          </a:solidFill>
        </p:spPr>
        <p:txBody>
          <a:bodyPr/>
          <a:lstStyle/>
          <a:p>
            <a:r>
              <a:rPr lang="da-DK"/>
              <a:t>Klik på ikonet for at tilføje et billede</a:t>
            </a:r>
          </a:p>
        </p:txBody>
      </p:sp>
      <p:sp>
        <p:nvSpPr>
          <p:cNvPr id="5" name="Pladsholder til tekst 4">
            <a:extLst>
              <a:ext uri="{FF2B5EF4-FFF2-40B4-BE49-F238E27FC236}">
                <a16:creationId xmlns:a16="http://schemas.microsoft.com/office/drawing/2014/main" id="{3BCEB8D7-3769-491C-AA5F-A230DB8274F5}"/>
              </a:ext>
            </a:extLst>
          </p:cNvPr>
          <p:cNvSpPr>
            <a:spLocks noGrp="1"/>
          </p:cNvSpPr>
          <p:nvPr>
            <p:ph type="body" sz="quarter" idx="13"/>
          </p:nvPr>
        </p:nvSpPr>
        <p:spPr>
          <a:xfrm>
            <a:off x="693738" y="0"/>
            <a:ext cx="3333600" cy="5143500"/>
          </a:xfrm>
          <a:solidFill>
            <a:schemeClr val="accent2"/>
          </a:solidFill>
        </p:spPr>
        <p:txBody>
          <a:bodyPr lIns="216000" tIns="432000" rIns="216000" bIns="36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da-DK"/>
              <a:t>Klik for at redigere teksttypografierne i masteren</a:t>
            </a:r>
          </a:p>
          <a:p>
            <a:pPr lvl="1"/>
            <a:r>
              <a:rPr lang="da-DK"/>
              <a:t>Andet niveau</a:t>
            </a:r>
          </a:p>
          <a:p>
            <a:pPr lvl="2"/>
            <a:r>
              <a:rPr lang="da-DK"/>
              <a:t>Tredje niveau</a:t>
            </a:r>
          </a:p>
        </p:txBody>
      </p:sp>
    </p:spTree>
    <p:extLst>
      <p:ext uri="{BB962C8B-B14F-4D97-AF65-F5344CB8AC3E}">
        <p14:creationId xmlns:p14="http://schemas.microsoft.com/office/powerpoint/2010/main" val="2331468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helt billede">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14B809CF-821F-49A2-8155-E27BE6A5F57E}"/>
              </a:ext>
            </a:extLst>
          </p:cNvPr>
          <p:cNvSpPr>
            <a:spLocks noGrp="1"/>
          </p:cNvSpPr>
          <p:nvPr>
            <p:ph type="pic" sz="quarter" idx="12"/>
          </p:nvPr>
        </p:nvSpPr>
        <p:spPr>
          <a:xfrm>
            <a:off x="4211960" y="0"/>
            <a:ext cx="4932040" cy="5143500"/>
          </a:xfrm>
          <a:solidFill>
            <a:schemeClr val="bg1">
              <a:lumMod val="85000"/>
            </a:schemeClr>
          </a:solidFill>
        </p:spPr>
        <p:txBody>
          <a:bodyPr/>
          <a:lstStyle/>
          <a:p>
            <a:r>
              <a:rPr lang="da-DK"/>
              <a:t>Klik på ikonet for at tilføje et billede</a:t>
            </a:r>
          </a:p>
        </p:txBody>
      </p:sp>
      <p:sp>
        <p:nvSpPr>
          <p:cNvPr id="5" name="Pladsholder til tekst 4">
            <a:extLst>
              <a:ext uri="{FF2B5EF4-FFF2-40B4-BE49-F238E27FC236}">
                <a16:creationId xmlns:a16="http://schemas.microsoft.com/office/drawing/2014/main" id="{3BCEB8D7-3769-491C-AA5F-A230DB8274F5}"/>
              </a:ext>
            </a:extLst>
          </p:cNvPr>
          <p:cNvSpPr>
            <a:spLocks noGrp="1"/>
          </p:cNvSpPr>
          <p:nvPr>
            <p:ph type="body" sz="quarter" idx="13"/>
          </p:nvPr>
        </p:nvSpPr>
        <p:spPr>
          <a:xfrm>
            <a:off x="0" y="0"/>
            <a:ext cx="4211960" cy="5143500"/>
          </a:xfrm>
          <a:solidFill>
            <a:schemeClr val="accent2"/>
          </a:solidFill>
        </p:spPr>
        <p:txBody>
          <a:bodyPr lIns="216000" tIns="432000" rIns="216000" bIns="36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Tree>
    <p:extLst>
      <p:ext uri="{BB962C8B-B14F-4D97-AF65-F5344CB8AC3E}">
        <p14:creationId xmlns:p14="http://schemas.microsoft.com/office/powerpoint/2010/main" val="291445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helt billede">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14B809CF-821F-49A2-8155-E27BE6A5F57E}"/>
              </a:ext>
            </a:extLst>
          </p:cNvPr>
          <p:cNvSpPr>
            <a:spLocks noGrp="1"/>
          </p:cNvSpPr>
          <p:nvPr>
            <p:ph type="pic" sz="quarter" idx="12"/>
          </p:nvPr>
        </p:nvSpPr>
        <p:spPr>
          <a:xfrm>
            <a:off x="0" y="0"/>
            <a:ext cx="9144000" cy="5143500"/>
          </a:xfrm>
          <a:solidFill>
            <a:schemeClr val="bg1">
              <a:lumMod val="85000"/>
            </a:schemeClr>
          </a:solidFill>
        </p:spPr>
        <p:txBody>
          <a:bodyPr/>
          <a:lstStyle/>
          <a:p>
            <a:r>
              <a:rPr lang="da-DK"/>
              <a:t>Klik på ikonet for at tilføje et billede</a:t>
            </a:r>
          </a:p>
        </p:txBody>
      </p:sp>
      <p:sp>
        <p:nvSpPr>
          <p:cNvPr id="5" name="Pladsholder til tekst 4">
            <a:extLst>
              <a:ext uri="{FF2B5EF4-FFF2-40B4-BE49-F238E27FC236}">
                <a16:creationId xmlns:a16="http://schemas.microsoft.com/office/drawing/2014/main" id="{660CBBAC-285F-4FDC-9645-00586393330D}"/>
              </a:ext>
            </a:extLst>
          </p:cNvPr>
          <p:cNvSpPr>
            <a:spLocks noGrp="1"/>
          </p:cNvSpPr>
          <p:nvPr>
            <p:ph type="body" sz="quarter" idx="13"/>
          </p:nvPr>
        </p:nvSpPr>
        <p:spPr>
          <a:xfrm>
            <a:off x="693738" y="0"/>
            <a:ext cx="3333600" cy="5143500"/>
          </a:xfrm>
          <a:solidFill>
            <a:schemeClr val="accent4"/>
          </a:solidFill>
        </p:spPr>
        <p:txBody>
          <a:bodyPr lIns="216000" tIns="432000" rIns="216000" bIns="36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Tree>
    <p:extLst>
      <p:ext uri="{BB962C8B-B14F-4D97-AF65-F5344CB8AC3E}">
        <p14:creationId xmlns:p14="http://schemas.microsoft.com/office/powerpoint/2010/main" val="2336280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helt billede">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14B809CF-821F-49A2-8155-E27BE6A5F57E}"/>
              </a:ext>
            </a:extLst>
          </p:cNvPr>
          <p:cNvSpPr>
            <a:spLocks noGrp="1"/>
          </p:cNvSpPr>
          <p:nvPr>
            <p:ph type="pic" sz="quarter" idx="12"/>
          </p:nvPr>
        </p:nvSpPr>
        <p:spPr>
          <a:xfrm>
            <a:off x="0" y="0"/>
            <a:ext cx="9144000" cy="5143500"/>
          </a:xfrm>
          <a:solidFill>
            <a:schemeClr val="bg1">
              <a:lumMod val="85000"/>
            </a:schemeClr>
          </a:solidFill>
        </p:spPr>
        <p:txBody>
          <a:bodyPr/>
          <a:lstStyle/>
          <a:p>
            <a:r>
              <a:rPr lang="da-DK"/>
              <a:t>Klik på ikonet for at tilføje et billede</a:t>
            </a:r>
          </a:p>
        </p:txBody>
      </p:sp>
      <p:sp>
        <p:nvSpPr>
          <p:cNvPr id="5" name="Pladsholder til tekst 4">
            <a:extLst>
              <a:ext uri="{FF2B5EF4-FFF2-40B4-BE49-F238E27FC236}">
                <a16:creationId xmlns:a16="http://schemas.microsoft.com/office/drawing/2014/main" id="{7BEC1B42-687A-4717-9D37-C7843B2E8EB7}"/>
              </a:ext>
            </a:extLst>
          </p:cNvPr>
          <p:cNvSpPr>
            <a:spLocks noGrp="1"/>
          </p:cNvSpPr>
          <p:nvPr>
            <p:ph type="body" sz="quarter" idx="13"/>
          </p:nvPr>
        </p:nvSpPr>
        <p:spPr>
          <a:xfrm>
            <a:off x="693738" y="0"/>
            <a:ext cx="3333600" cy="5143500"/>
          </a:xfrm>
          <a:solidFill>
            <a:schemeClr val="accent5"/>
          </a:solidFill>
        </p:spPr>
        <p:txBody>
          <a:bodyPr lIns="216000" tIns="432000" rIns="216000" bIns="36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da-DK"/>
              <a:t>Klik for at redigere teksttypografierne i masteren</a:t>
            </a:r>
          </a:p>
          <a:p>
            <a:pPr lvl="1"/>
            <a:r>
              <a:rPr lang="da-DK"/>
              <a:t>Andet niveau</a:t>
            </a:r>
          </a:p>
          <a:p>
            <a:pPr lvl="2"/>
            <a:r>
              <a:rPr lang="da-DK"/>
              <a:t>Tredje niveau</a:t>
            </a:r>
          </a:p>
        </p:txBody>
      </p:sp>
    </p:spTree>
    <p:extLst>
      <p:ext uri="{BB962C8B-B14F-4D97-AF65-F5344CB8AC3E}">
        <p14:creationId xmlns:p14="http://schemas.microsoft.com/office/powerpoint/2010/main" val="413711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helt billede">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14B809CF-821F-49A2-8155-E27BE6A5F57E}"/>
              </a:ext>
            </a:extLst>
          </p:cNvPr>
          <p:cNvSpPr>
            <a:spLocks noGrp="1"/>
          </p:cNvSpPr>
          <p:nvPr>
            <p:ph type="pic" sz="quarter" idx="12"/>
          </p:nvPr>
        </p:nvSpPr>
        <p:spPr>
          <a:xfrm>
            <a:off x="4211960" y="0"/>
            <a:ext cx="4932040" cy="5143500"/>
          </a:xfrm>
          <a:solidFill>
            <a:schemeClr val="bg1">
              <a:lumMod val="85000"/>
            </a:schemeClr>
          </a:solidFill>
        </p:spPr>
        <p:txBody>
          <a:bodyPr/>
          <a:lstStyle/>
          <a:p>
            <a:r>
              <a:rPr lang="da-DK"/>
              <a:t>Klik på ikonet for at tilføje et billede</a:t>
            </a:r>
          </a:p>
        </p:txBody>
      </p:sp>
      <p:sp>
        <p:nvSpPr>
          <p:cNvPr id="5" name="Pladsholder til tekst 4">
            <a:extLst>
              <a:ext uri="{FF2B5EF4-FFF2-40B4-BE49-F238E27FC236}">
                <a16:creationId xmlns:a16="http://schemas.microsoft.com/office/drawing/2014/main" id="{7BEC1B42-687A-4717-9D37-C7843B2E8EB7}"/>
              </a:ext>
            </a:extLst>
          </p:cNvPr>
          <p:cNvSpPr>
            <a:spLocks noGrp="1"/>
          </p:cNvSpPr>
          <p:nvPr>
            <p:ph type="body" sz="quarter" idx="13"/>
          </p:nvPr>
        </p:nvSpPr>
        <p:spPr>
          <a:xfrm>
            <a:off x="0" y="0"/>
            <a:ext cx="4211960" cy="5143500"/>
          </a:xfrm>
          <a:solidFill>
            <a:schemeClr val="accent5"/>
          </a:solidFill>
        </p:spPr>
        <p:txBody>
          <a:bodyPr lIns="216000" tIns="432000" rIns="216000" bIns="36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da-DK"/>
              <a:t>Klik for at redigere teksttypografierne i masteren</a:t>
            </a:r>
          </a:p>
          <a:p>
            <a:pPr lvl="1"/>
            <a:r>
              <a:rPr lang="da-DK"/>
              <a:t>Andet niveau</a:t>
            </a:r>
          </a:p>
          <a:p>
            <a:pPr lvl="2"/>
            <a:r>
              <a:rPr lang="da-DK"/>
              <a:t>Tredje niveau</a:t>
            </a:r>
          </a:p>
        </p:txBody>
      </p:sp>
    </p:spTree>
    <p:extLst>
      <p:ext uri="{BB962C8B-B14F-4D97-AF65-F5344CB8AC3E}">
        <p14:creationId xmlns:p14="http://schemas.microsoft.com/office/powerpoint/2010/main" val="1777891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helt billede">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14B809CF-821F-49A2-8155-E27BE6A5F57E}"/>
              </a:ext>
            </a:extLst>
          </p:cNvPr>
          <p:cNvSpPr>
            <a:spLocks noGrp="1"/>
          </p:cNvSpPr>
          <p:nvPr>
            <p:ph type="pic" sz="quarter" idx="12"/>
          </p:nvPr>
        </p:nvSpPr>
        <p:spPr>
          <a:xfrm>
            <a:off x="4572000" y="0"/>
            <a:ext cx="4572000" cy="5143500"/>
          </a:xfrm>
          <a:solidFill>
            <a:schemeClr val="bg1">
              <a:lumMod val="85000"/>
            </a:schemeClr>
          </a:solidFill>
        </p:spPr>
        <p:txBody>
          <a:bodyPr/>
          <a:lstStyle/>
          <a:p>
            <a:r>
              <a:rPr lang="da-DK" dirty="0"/>
              <a:t>Klik på ikonet for at tilføje et billede</a:t>
            </a:r>
          </a:p>
        </p:txBody>
      </p:sp>
      <p:sp>
        <p:nvSpPr>
          <p:cNvPr id="5" name="Pladsholder til tekst 4">
            <a:extLst>
              <a:ext uri="{FF2B5EF4-FFF2-40B4-BE49-F238E27FC236}">
                <a16:creationId xmlns:a16="http://schemas.microsoft.com/office/drawing/2014/main" id="{7BEC1B42-687A-4717-9D37-C7843B2E8EB7}"/>
              </a:ext>
            </a:extLst>
          </p:cNvPr>
          <p:cNvSpPr>
            <a:spLocks noGrp="1"/>
          </p:cNvSpPr>
          <p:nvPr>
            <p:ph type="body" sz="quarter" idx="13"/>
          </p:nvPr>
        </p:nvSpPr>
        <p:spPr>
          <a:xfrm>
            <a:off x="0" y="0"/>
            <a:ext cx="4572000" cy="5143500"/>
          </a:xfrm>
          <a:noFill/>
        </p:spPr>
        <p:txBody>
          <a:bodyPr lIns="216000" tIns="432000" rIns="216000" bIns="360000"/>
          <a:lstStyle>
            <a:lvl1pPr>
              <a:buClr>
                <a:schemeClr val="bg1"/>
              </a:buClr>
              <a:defRPr>
                <a:solidFill>
                  <a:schemeClr val="tx1"/>
                </a:solidFill>
              </a:defRPr>
            </a:lvl1pPr>
            <a:lvl2pPr>
              <a:buClr>
                <a:schemeClr val="bg1"/>
              </a:buClr>
              <a:defRPr>
                <a:solidFill>
                  <a:schemeClr val="tx1"/>
                </a:solidFill>
              </a:defRPr>
            </a:lvl2pPr>
            <a:lvl3pPr>
              <a:buClr>
                <a:schemeClr val="bg1"/>
              </a:buClr>
              <a:defRPr>
                <a:solidFill>
                  <a:schemeClr val="tx1"/>
                </a:solidFill>
              </a:defRPr>
            </a:lvl3pPr>
          </a:lstStyle>
          <a:p>
            <a:pPr lvl="0"/>
            <a:r>
              <a:rPr lang="da-DK" dirty="0"/>
              <a:t>Klik for at redigere teksttypografierne i masteren</a:t>
            </a:r>
          </a:p>
          <a:p>
            <a:pPr lvl="1"/>
            <a:r>
              <a:rPr lang="da-DK" dirty="0"/>
              <a:t>Andet niveau</a:t>
            </a:r>
          </a:p>
          <a:p>
            <a:pPr lvl="2"/>
            <a:r>
              <a:rPr lang="da-DK" dirty="0"/>
              <a:t>Tredje niveau</a:t>
            </a:r>
          </a:p>
        </p:txBody>
      </p:sp>
    </p:spTree>
    <p:extLst>
      <p:ext uri="{BB962C8B-B14F-4D97-AF65-F5344CB8AC3E}">
        <p14:creationId xmlns:p14="http://schemas.microsoft.com/office/powerpoint/2010/main" val="82578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helt billede">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14B809CF-821F-49A2-8155-E27BE6A5F57E}"/>
              </a:ext>
            </a:extLst>
          </p:cNvPr>
          <p:cNvSpPr>
            <a:spLocks noGrp="1"/>
          </p:cNvSpPr>
          <p:nvPr>
            <p:ph type="pic" sz="quarter" idx="12"/>
          </p:nvPr>
        </p:nvSpPr>
        <p:spPr>
          <a:xfrm>
            <a:off x="0" y="0"/>
            <a:ext cx="9144000" cy="5143500"/>
          </a:xfrm>
          <a:solidFill>
            <a:schemeClr val="bg1">
              <a:lumMod val="85000"/>
            </a:schemeClr>
          </a:solidFill>
        </p:spPr>
        <p:txBody>
          <a:bodyPr/>
          <a:lstStyle/>
          <a:p>
            <a:r>
              <a:rPr lang="da-DK"/>
              <a:t>Klik på ikonet for at tilføje et billede</a:t>
            </a:r>
          </a:p>
        </p:txBody>
      </p:sp>
      <p:sp>
        <p:nvSpPr>
          <p:cNvPr id="5" name="Pladsholder til tekst 4">
            <a:extLst>
              <a:ext uri="{FF2B5EF4-FFF2-40B4-BE49-F238E27FC236}">
                <a16:creationId xmlns:a16="http://schemas.microsoft.com/office/drawing/2014/main" id="{5D5FF69F-D352-4828-8F9D-ACBAA2F3BA7A}"/>
              </a:ext>
            </a:extLst>
          </p:cNvPr>
          <p:cNvSpPr>
            <a:spLocks noGrp="1"/>
          </p:cNvSpPr>
          <p:nvPr>
            <p:ph type="body" sz="quarter" idx="13"/>
          </p:nvPr>
        </p:nvSpPr>
        <p:spPr>
          <a:xfrm>
            <a:off x="693738" y="0"/>
            <a:ext cx="3333600" cy="5143500"/>
          </a:xfrm>
          <a:solidFill>
            <a:schemeClr val="accent6"/>
          </a:solidFill>
        </p:spPr>
        <p:txBody>
          <a:bodyPr lIns="216000" tIns="432000" rIns="216000" bIns="360000"/>
          <a:lstStyle>
            <a:lvl1pPr>
              <a:buClr>
                <a:schemeClr val="tx1">
                  <a:lumMod val="75000"/>
                  <a:lumOff val="25000"/>
                </a:schemeClr>
              </a:buClr>
              <a:defRPr>
                <a:solidFill>
                  <a:schemeClr val="tx1">
                    <a:lumMod val="75000"/>
                    <a:lumOff val="25000"/>
                  </a:schemeClr>
                </a:solidFill>
              </a:defRPr>
            </a:lvl1pPr>
            <a:lvl2pPr>
              <a:buClr>
                <a:schemeClr val="tx1">
                  <a:lumMod val="75000"/>
                  <a:lumOff val="25000"/>
                </a:schemeClr>
              </a:buClr>
              <a:defRPr>
                <a:solidFill>
                  <a:schemeClr val="tx1">
                    <a:lumMod val="75000"/>
                    <a:lumOff val="25000"/>
                  </a:schemeClr>
                </a:solidFill>
              </a:defRPr>
            </a:lvl2pPr>
            <a:lvl3pPr>
              <a:buClr>
                <a:schemeClr val="tx1">
                  <a:lumMod val="75000"/>
                  <a:lumOff val="25000"/>
                </a:schemeClr>
              </a:buClr>
              <a:defRPr>
                <a:solidFill>
                  <a:schemeClr val="tx1">
                    <a:lumMod val="75000"/>
                    <a:lumOff val="25000"/>
                  </a:schemeClr>
                </a:solidFill>
              </a:defRPr>
            </a:lvl3pPr>
          </a:lstStyle>
          <a:p>
            <a:pPr lvl="0"/>
            <a:r>
              <a:rPr lang="da-DK" dirty="0"/>
              <a:t>Klik for at redigere teksttypografierne i masteren</a:t>
            </a:r>
          </a:p>
          <a:p>
            <a:pPr lvl="1"/>
            <a:r>
              <a:rPr lang="da-DK" dirty="0"/>
              <a:t>Andet niveau</a:t>
            </a:r>
          </a:p>
          <a:p>
            <a:pPr lvl="2"/>
            <a:r>
              <a:rPr lang="da-DK" dirty="0"/>
              <a:t>Tredje niveau</a:t>
            </a:r>
          </a:p>
        </p:txBody>
      </p:sp>
    </p:spTree>
    <p:extLst>
      <p:ext uri="{BB962C8B-B14F-4D97-AF65-F5344CB8AC3E}">
        <p14:creationId xmlns:p14="http://schemas.microsoft.com/office/powerpoint/2010/main" val="90627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rugerdefineret layout">
    <p:bg>
      <p:bgPr>
        <a:solidFill>
          <a:schemeClr val="accent5"/>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2FF0E8-BAD7-42FD-A6BE-2B3974097680}"/>
              </a:ext>
            </a:extLst>
          </p:cNvPr>
          <p:cNvSpPr>
            <a:spLocks noGrp="1"/>
          </p:cNvSpPr>
          <p:nvPr>
            <p:ph type="title" hasCustomPrompt="1"/>
          </p:nvPr>
        </p:nvSpPr>
        <p:spPr/>
        <p:txBody>
          <a:bodyPr/>
          <a:lstStyle>
            <a:lvl1pPr>
              <a:defRPr>
                <a:solidFill>
                  <a:schemeClr val="bg1"/>
                </a:solidFill>
              </a:defRPr>
            </a:lvl1pPr>
          </a:lstStyle>
          <a:p>
            <a:r>
              <a:rPr lang="da-DK" dirty="0"/>
              <a:t>Klik for at redigere i masteren</a:t>
            </a:r>
          </a:p>
        </p:txBody>
      </p:sp>
      <p:sp>
        <p:nvSpPr>
          <p:cNvPr id="6" name="Pladsholder til tekst 5">
            <a:extLst>
              <a:ext uri="{FF2B5EF4-FFF2-40B4-BE49-F238E27FC236}">
                <a16:creationId xmlns:a16="http://schemas.microsoft.com/office/drawing/2014/main" id="{D0E1467B-F787-4827-A622-98286855831C}"/>
              </a:ext>
            </a:extLst>
          </p:cNvPr>
          <p:cNvSpPr>
            <a:spLocks noGrp="1"/>
          </p:cNvSpPr>
          <p:nvPr>
            <p:ph type="body" sz="quarter" idx="12"/>
          </p:nvPr>
        </p:nvSpPr>
        <p:spPr>
          <a:xfrm>
            <a:off x="693738" y="1419225"/>
            <a:ext cx="7748587" cy="30276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da-DK"/>
              <a:t>Klik for at redigere teksttypografierne i masteren</a:t>
            </a:r>
          </a:p>
          <a:p>
            <a:pPr lvl="1"/>
            <a:r>
              <a:rPr lang="da-DK"/>
              <a:t>Andet niveau</a:t>
            </a:r>
          </a:p>
          <a:p>
            <a:pPr lvl="2"/>
            <a:r>
              <a:rPr lang="da-DK"/>
              <a:t>Tredje niveau</a:t>
            </a:r>
          </a:p>
        </p:txBody>
      </p:sp>
      <p:grpSp>
        <p:nvGrpSpPr>
          <p:cNvPr id="8" name="Group 24">
            <a:extLst>
              <a:ext uri="{FF2B5EF4-FFF2-40B4-BE49-F238E27FC236}">
                <a16:creationId xmlns:a16="http://schemas.microsoft.com/office/drawing/2014/main" id="{40FCD63C-FF26-43B0-9CB1-FDA0F9868B14}"/>
              </a:ext>
            </a:extLst>
          </p:cNvPr>
          <p:cNvGrpSpPr>
            <a:grpSpLocks noChangeAspect="1"/>
          </p:cNvGrpSpPr>
          <p:nvPr userDrawn="1"/>
        </p:nvGrpSpPr>
        <p:grpSpPr bwMode="auto">
          <a:xfrm>
            <a:off x="7805464" y="4515965"/>
            <a:ext cx="612048" cy="342000"/>
            <a:chOff x="2746" y="3975"/>
            <a:chExt cx="299" cy="167"/>
          </a:xfrm>
          <a:solidFill>
            <a:schemeClr val="bg1"/>
          </a:solidFill>
        </p:grpSpPr>
        <p:sp>
          <p:nvSpPr>
            <p:cNvPr id="9" name="Freeform 21">
              <a:extLst>
                <a:ext uri="{FF2B5EF4-FFF2-40B4-BE49-F238E27FC236}">
                  <a16:creationId xmlns:a16="http://schemas.microsoft.com/office/drawing/2014/main" id="{6D1D2661-1443-49A8-BCB6-8028DC2614CD}"/>
                </a:ext>
              </a:extLst>
            </p:cNvPr>
            <p:cNvSpPr>
              <a:spLocks noChangeAspect="1"/>
            </p:cNvSpPr>
            <p:nvPr userDrawn="1"/>
          </p:nvSpPr>
          <p:spPr bwMode="auto">
            <a:xfrm>
              <a:off x="2746" y="4026"/>
              <a:ext cx="103" cy="116"/>
            </a:xfrm>
            <a:custGeom>
              <a:avLst/>
              <a:gdLst/>
              <a:ahLst/>
              <a:cxnLst>
                <a:cxn ang="0">
                  <a:pos x="4998" y="201"/>
                </a:cxn>
                <a:cxn ang="0">
                  <a:pos x="4503" y="92"/>
                </a:cxn>
                <a:cxn ang="0">
                  <a:pos x="4067" y="30"/>
                </a:cxn>
                <a:cxn ang="0">
                  <a:pos x="3790" y="8"/>
                </a:cxn>
                <a:cxn ang="0">
                  <a:pos x="3517" y="0"/>
                </a:cxn>
                <a:cxn ang="0">
                  <a:pos x="2449" y="84"/>
                </a:cxn>
                <a:cxn ang="0">
                  <a:pos x="1590" y="328"/>
                </a:cxn>
                <a:cxn ang="0">
                  <a:pos x="928" y="713"/>
                </a:cxn>
                <a:cxn ang="0">
                  <a:pos x="452" y="1223"/>
                </a:cxn>
                <a:cxn ang="0">
                  <a:pos x="151" y="1841"/>
                </a:cxn>
                <a:cxn ang="0">
                  <a:pos x="12" y="2552"/>
                </a:cxn>
                <a:cxn ang="0">
                  <a:pos x="25" y="3275"/>
                </a:cxn>
                <a:cxn ang="0">
                  <a:pos x="184" y="3938"/>
                </a:cxn>
                <a:cxn ang="0">
                  <a:pos x="504" y="4534"/>
                </a:cxn>
                <a:cxn ang="0">
                  <a:pos x="1003" y="5038"/>
                </a:cxn>
                <a:cxn ang="0">
                  <a:pos x="1699" y="5420"/>
                </a:cxn>
                <a:cxn ang="0">
                  <a:pos x="2608" y="5654"/>
                </a:cxn>
                <a:cxn ang="0">
                  <a:pos x="3589" y="5714"/>
                </a:cxn>
                <a:cxn ang="0">
                  <a:pos x="4004" y="5692"/>
                </a:cxn>
                <a:cxn ang="0">
                  <a:pos x="4371" y="5646"/>
                </a:cxn>
                <a:cxn ang="0">
                  <a:pos x="4678" y="5589"/>
                </a:cxn>
                <a:cxn ang="0">
                  <a:pos x="5075" y="5487"/>
                </a:cxn>
                <a:cxn ang="0">
                  <a:pos x="5145" y="5133"/>
                </a:cxn>
                <a:cxn ang="0">
                  <a:pos x="5131" y="5094"/>
                </a:cxn>
                <a:cxn ang="0">
                  <a:pos x="5099" y="5080"/>
                </a:cxn>
                <a:cxn ang="0">
                  <a:pos x="5054" y="5090"/>
                </a:cxn>
                <a:cxn ang="0">
                  <a:pos x="4808" y="5174"/>
                </a:cxn>
                <a:cxn ang="0">
                  <a:pos x="4613" y="5221"/>
                </a:cxn>
                <a:cxn ang="0">
                  <a:pos x="4371" y="5263"/>
                </a:cxn>
                <a:cxn ang="0">
                  <a:pos x="4084" y="5296"/>
                </a:cxn>
                <a:cxn ang="0">
                  <a:pos x="3749" y="5316"/>
                </a:cxn>
                <a:cxn ang="0">
                  <a:pos x="3382" y="5315"/>
                </a:cxn>
                <a:cxn ang="0">
                  <a:pos x="3073" y="5277"/>
                </a:cxn>
                <a:cxn ang="0">
                  <a:pos x="2824" y="5201"/>
                </a:cxn>
                <a:cxn ang="0">
                  <a:pos x="2627" y="5093"/>
                </a:cxn>
                <a:cxn ang="0">
                  <a:pos x="2476" y="4960"/>
                </a:cxn>
                <a:cxn ang="0">
                  <a:pos x="2366" y="4807"/>
                </a:cxn>
                <a:cxn ang="0">
                  <a:pos x="2290" y="4640"/>
                </a:cxn>
                <a:cxn ang="0">
                  <a:pos x="2237" y="4454"/>
                </a:cxn>
                <a:cxn ang="0">
                  <a:pos x="2193" y="4222"/>
                </a:cxn>
                <a:cxn ang="0">
                  <a:pos x="2143" y="3777"/>
                </a:cxn>
                <a:cxn ang="0">
                  <a:pos x="2114" y="3143"/>
                </a:cxn>
                <a:cxn ang="0">
                  <a:pos x="2117" y="2491"/>
                </a:cxn>
                <a:cxn ang="0">
                  <a:pos x="2151" y="1888"/>
                </a:cxn>
                <a:cxn ang="0">
                  <a:pos x="2207" y="1434"/>
                </a:cxn>
                <a:cxn ang="0">
                  <a:pos x="2248" y="1233"/>
                </a:cxn>
                <a:cxn ang="0">
                  <a:pos x="2315" y="1017"/>
                </a:cxn>
                <a:cxn ang="0">
                  <a:pos x="2415" y="808"/>
                </a:cxn>
                <a:cxn ang="0">
                  <a:pos x="2547" y="643"/>
                </a:cxn>
                <a:cxn ang="0">
                  <a:pos x="2720" y="520"/>
                </a:cxn>
                <a:cxn ang="0">
                  <a:pos x="2947" y="437"/>
                </a:cxn>
                <a:cxn ang="0">
                  <a:pos x="3238" y="391"/>
                </a:cxn>
                <a:cxn ang="0">
                  <a:pos x="3635" y="381"/>
                </a:cxn>
                <a:cxn ang="0">
                  <a:pos x="4089" y="402"/>
                </a:cxn>
                <a:cxn ang="0">
                  <a:pos x="4401" y="466"/>
                </a:cxn>
                <a:cxn ang="0">
                  <a:pos x="4601" y="586"/>
                </a:cxn>
                <a:cxn ang="0">
                  <a:pos x="4721" y="778"/>
                </a:cxn>
                <a:cxn ang="0">
                  <a:pos x="4790" y="1056"/>
                </a:cxn>
                <a:cxn ang="0">
                  <a:pos x="4853" y="1538"/>
                </a:cxn>
                <a:cxn ang="0">
                  <a:pos x="4873" y="1593"/>
                </a:cxn>
                <a:cxn ang="0">
                  <a:pos x="4911" y="1627"/>
                </a:cxn>
                <a:cxn ang="0">
                  <a:pos x="4967" y="1638"/>
                </a:cxn>
              </a:cxnLst>
              <a:rect l="0" t="0" r="r" b="b"/>
              <a:pathLst>
                <a:path w="5170" h="5715">
                  <a:moveTo>
                    <a:pt x="4967" y="1638"/>
                  </a:moveTo>
                  <a:lnTo>
                    <a:pt x="5170" y="1638"/>
                  </a:lnTo>
                  <a:lnTo>
                    <a:pt x="5170" y="251"/>
                  </a:lnTo>
                  <a:lnTo>
                    <a:pt x="5086" y="226"/>
                  </a:lnTo>
                  <a:lnTo>
                    <a:pt x="4998" y="201"/>
                  </a:lnTo>
                  <a:lnTo>
                    <a:pt x="4905" y="177"/>
                  </a:lnTo>
                  <a:lnTo>
                    <a:pt x="4809" y="154"/>
                  </a:lnTo>
                  <a:lnTo>
                    <a:pt x="4709" y="132"/>
                  </a:lnTo>
                  <a:lnTo>
                    <a:pt x="4608" y="111"/>
                  </a:lnTo>
                  <a:lnTo>
                    <a:pt x="4503" y="92"/>
                  </a:lnTo>
                  <a:lnTo>
                    <a:pt x="4396" y="74"/>
                  </a:lnTo>
                  <a:lnTo>
                    <a:pt x="4287" y="58"/>
                  </a:lnTo>
                  <a:lnTo>
                    <a:pt x="4178" y="43"/>
                  </a:lnTo>
                  <a:lnTo>
                    <a:pt x="4122" y="36"/>
                  </a:lnTo>
                  <a:lnTo>
                    <a:pt x="4067" y="30"/>
                  </a:lnTo>
                  <a:lnTo>
                    <a:pt x="4012" y="25"/>
                  </a:lnTo>
                  <a:lnTo>
                    <a:pt x="3956" y="20"/>
                  </a:lnTo>
                  <a:lnTo>
                    <a:pt x="3901" y="15"/>
                  </a:lnTo>
                  <a:lnTo>
                    <a:pt x="3845" y="11"/>
                  </a:lnTo>
                  <a:lnTo>
                    <a:pt x="3790" y="8"/>
                  </a:lnTo>
                  <a:lnTo>
                    <a:pt x="3735" y="5"/>
                  </a:lnTo>
                  <a:lnTo>
                    <a:pt x="3680" y="2"/>
                  </a:lnTo>
                  <a:lnTo>
                    <a:pt x="3624" y="1"/>
                  </a:lnTo>
                  <a:lnTo>
                    <a:pt x="3571" y="0"/>
                  </a:lnTo>
                  <a:lnTo>
                    <a:pt x="3517" y="0"/>
                  </a:lnTo>
                  <a:lnTo>
                    <a:pt x="3285" y="3"/>
                  </a:lnTo>
                  <a:lnTo>
                    <a:pt x="3063" y="13"/>
                  </a:lnTo>
                  <a:lnTo>
                    <a:pt x="2850" y="30"/>
                  </a:lnTo>
                  <a:lnTo>
                    <a:pt x="2645" y="54"/>
                  </a:lnTo>
                  <a:lnTo>
                    <a:pt x="2449" y="84"/>
                  </a:lnTo>
                  <a:lnTo>
                    <a:pt x="2261" y="121"/>
                  </a:lnTo>
                  <a:lnTo>
                    <a:pt x="2081" y="164"/>
                  </a:lnTo>
                  <a:lnTo>
                    <a:pt x="1909" y="212"/>
                  </a:lnTo>
                  <a:lnTo>
                    <a:pt x="1746" y="267"/>
                  </a:lnTo>
                  <a:lnTo>
                    <a:pt x="1590" y="328"/>
                  </a:lnTo>
                  <a:lnTo>
                    <a:pt x="1442" y="394"/>
                  </a:lnTo>
                  <a:lnTo>
                    <a:pt x="1302" y="465"/>
                  </a:lnTo>
                  <a:lnTo>
                    <a:pt x="1170" y="543"/>
                  </a:lnTo>
                  <a:lnTo>
                    <a:pt x="1045" y="625"/>
                  </a:lnTo>
                  <a:lnTo>
                    <a:pt x="928" y="713"/>
                  </a:lnTo>
                  <a:lnTo>
                    <a:pt x="818" y="805"/>
                  </a:lnTo>
                  <a:lnTo>
                    <a:pt x="716" y="903"/>
                  </a:lnTo>
                  <a:lnTo>
                    <a:pt x="621" y="1005"/>
                  </a:lnTo>
                  <a:lnTo>
                    <a:pt x="533" y="1112"/>
                  </a:lnTo>
                  <a:lnTo>
                    <a:pt x="452" y="1223"/>
                  </a:lnTo>
                  <a:lnTo>
                    <a:pt x="378" y="1338"/>
                  </a:lnTo>
                  <a:lnTo>
                    <a:pt x="311" y="1458"/>
                  </a:lnTo>
                  <a:lnTo>
                    <a:pt x="250" y="1582"/>
                  </a:lnTo>
                  <a:lnTo>
                    <a:pt x="197" y="1710"/>
                  </a:lnTo>
                  <a:lnTo>
                    <a:pt x="151" y="1841"/>
                  </a:lnTo>
                  <a:lnTo>
                    <a:pt x="110" y="1976"/>
                  </a:lnTo>
                  <a:lnTo>
                    <a:pt x="76" y="2115"/>
                  </a:lnTo>
                  <a:lnTo>
                    <a:pt x="49" y="2258"/>
                  </a:lnTo>
                  <a:lnTo>
                    <a:pt x="27" y="2404"/>
                  </a:lnTo>
                  <a:lnTo>
                    <a:pt x="12" y="2552"/>
                  </a:lnTo>
                  <a:lnTo>
                    <a:pt x="3" y="2704"/>
                  </a:lnTo>
                  <a:lnTo>
                    <a:pt x="0" y="2858"/>
                  </a:lnTo>
                  <a:lnTo>
                    <a:pt x="3" y="2998"/>
                  </a:lnTo>
                  <a:lnTo>
                    <a:pt x="11" y="3137"/>
                  </a:lnTo>
                  <a:lnTo>
                    <a:pt x="25" y="3275"/>
                  </a:lnTo>
                  <a:lnTo>
                    <a:pt x="45" y="3412"/>
                  </a:lnTo>
                  <a:lnTo>
                    <a:pt x="70" y="3546"/>
                  </a:lnTo>
                  <a:lnTo>
                    <a:pt x="102" y="3679"/>
                  </a:lnTo>
                  <a:lnTo>
                    <a:pt x="139" y="3810"/>
                  </a:lnTo>
                  <a:lnTo>
                    <a:pt x="184" y="3938"/>
                  </a:lnTo>
                  <a:lnTo>
                    <a:pt x="234" y="4063"/>
                  </a:lnTo>
                  <a:lnTo>
                    <a:pt x="291" y="4186"/>
                  </a:lnTo>
                  <a:lnTo>
                    <a:pt x="355" y="4305"/>
                  </a:lnTo>
                  <a:lnTo>
                    <a:pt x="427" y="4421"/>
                  </a:lnTo>
                  <a:lnTo>
                    <a:pt x="504" y="4534"/>
                  </a:lnTo>
                  <a:lnTo>
                    <a:pt x="590" y="4643"/>
                  </a:lnTo>
                  <a:lnTo>
                    <a:pt x="681" y="4748"/>
                  </a:lnTo>
                  <a:lnTo>
                    <a:pt x="781" y="4849"/>
                  </a:lnTo>
                  <a:lnTo>
                    <a:pt x="888" y="4946"/>
                  </a:lnTo>
                  <a:lnTo>
                    <a:pt x="1003" y="5038"/>
                  </a:lnTo>
                  <a:lnTo>
                    <a:pt x="1127" y="5125"/>
                  </a:lnTo>
                  <a:lnTo>
                    <a:pt x="1257" y="5207"/>
                  </a:lnTo>
                  <a:lnTo>
                    <a:pt x="1396" y="5283"/>
                  </a:lnTo>
                  <a:lnTo>
                    <a:pt x="1543" y="5355"/>
                  </a:lnTo>
                  <a:lnTo>
                    <a:pt x="1699" y="5420"/>
                  </a:lnTo>
                  <a:lnTo>
                    <a:pt x="1863" y="5480"/>
                  </a:lnTo>
                  <a:lnTo>
                    <a:pt x="2036" y="5533"/>
                  </a:lnTo>
                  <a:lnTo>
                    <a:pt x="2218" y="5580"/>
                  </a:lnTo>
                  <a:lnTo>
                    <a:pt x="2408" y="5620"/>
                  </a:lnTo>
                  <a:lnTo>
                    <a:pt x="2608" y="5654"/>
                  </a:lnTo>
                  <a:lnTo>
                    <a:pt x="2817" y="5680"/>
                  </a:lnTo>
                  <a:lnTo>
                    <a:pt x="3036" y="5699"/>
                  </a:lnTo>
                  <a:lnTo>
                    <a:pt x="3263" y="5711"/>
                  </a:lnTo>
                  <a:lnTo>
                    <a:pt x="3500" y="5715"/>
                  </a:lnTo>
                  <a:lnTo>
                    <a:pt x="3589" y="5714"/>
                  </a:lnTo>
                  <a:lnTo>
                    <a:pt x="3675" y="5712"/>
                  </a:lnTo>
                  <a:lnTo>
                    <a:pt x="3760" y="5709"/>
                  </a:lnTo>
                  <a:lnTo>
                    <a:pt x="3844" y="5704"/>
                  </a:lnTo>
                  <a:lnTo>
                    <a:pt x="3925" y="5698"/>
                  </a:lnTo>
                  <a:lnTo>
                    <a:pt x="4004" y="5692"/>
                  </a:lnTo>
                  <a:lnTo>
                    <a:pt x="4082" y="5684"/>
                  </a:lnTo>
                  <a:lnTo>
                    <a:pt x="4157" y="5676"/>
                  </a:lnTo>
                  <a:lnTo>
                    <a:pt x="4231" y="5666"/>
                  </a:lnTo>
                  <a:lnTo>
                    <a:pt x="4302" y="5657"/>
                  </a:lnTo>
                  <a:lnTo>
                    <a:pt x="4371" y="5646"/>
                  </a:lnTo>
                  <a:lnTo>
                    <a:pt x="4437" y="5635"/>
                  </a:lnTo>
                  <a:lnTo>
                    <a:pt x="4502" y="5624"/>
                  </a:lnTo>
                  <a:lnTo>
                    <a:pt x="4563" y="5613"/>
                  </a:lnTo>
                  <a:lnTo>
                    <a:pt x="4622" y="5601"/>
                  </a:lnTo>
                  <a:lnTo>
                    <a:pt x="4678" y="5589"/>
                  </a:lnTo>
                  <a:lnTo>
                    <a:pt x="4783" y="5566"/>
                  </a:lnTo>
                  <a:lnTo>
                    <a:pt x="4876" y="5543"/>
                  </a:lnTo>
                  <a:lnTo>
                    <a:pt x="4955" y="5522"/>
                  </a:lnTo>
                  <a:lnTo>
                    <a:pt x="5022" y="5503"/>
                  </a:lnTo>
                  <a:lnTo>
                    <a:pt x="5075" y="5487"/>
                  </a:lnTo>
                  <a:lnTo>
                    <a:pt x="5114" y="5474"/>
                  </a:lnTo>
                  <a:lnTo>
                    <a:pt x="5138" y="5466"/>
                  </a:lnTo>
                  <a:lnTo>
                    <a:pt x="5145" y="5463"/>
                  </a:lnTo>
                  <a:lnTo>
                    <a:pt x="5147" y="5144"/>
                  </a:lnTo>
                  <a:lnTo>
                    <a:pt x="5145" y="5133"/>
                  </a:lnTo>
                  <a:lnTo>
                    <a:pt x="5144" y="5123"/>
                  </a:lnTo>
                  <a:lnTo>
                    <a:pt x="5142" y="5114"/>
                  </a:lnTo>
                  <a:lnTo>
                    <a:pt x="5139" y="5106"/>
                  </a:lnTo>
                  <a:lnTo>
                    <a:pt x="5135" y="5100"/>
                  </a:lnTo>
                  <a:lnTo>
                    <a:pt x="5131" y="5094"/>
                  </a:lnTo>
                  <a:lnTo>
                    <a:pt x="5126" y="5089"/>
                  </a:lnTo>
                  <a:lnTo>
                    <a:pt x="5120" y="5086"/>
                  </a:lnTo>
                  <a:lnTo>
                    <a:pt x="5114" y="5083"/>
                  </a:lnTo>
                  <a:lnTo>
                    <a:pt x="5107" y="5081"/>
                  </a:lnTo>
                  <a:lnTo>
                    <a:pt x="5099" y="5080"/>
                  </a:lnTo>
                  <a:lnTo>
                    <a:pt x="5090" y="5080"/>
                  </a:lnTo>
                  <a:lnTo>
                    <a:pt x="5082" y="5082"/>
                  </a:lnTo>
                  <a:lnTo>
                    <a:pt x="5073" y="5084"/>
                  </a:lnTo>
                  <a:lnTo>
                    <a:pt x="5063" y="5087"/>
                  </a:lnTo>
                  <a:lnTo>
                    <a:pt x="5054" y="5090"/>
                  </a:lnTo>
                  <a:lnTo>
                    <a:pt x="5011" y="5108"/>
                  </a:lnTo>
                  <a:lnTo>
                    <a:pt x="4961" y="5126"/>
                  </a:lnTo>
                  <a:lnTo>
                    <a:pt x="4905" y="5145"/>
                  </a:lnTo>
                  <a:lnTo>
                    <a:pt x="4843" y="5165"/>
                  </a:lnTo>
                  <a:lnTo>
                    <a:pt x="4808" y="5174"/>
                  </a:lnTo>
                  <a:lnTo>
                    <a:pt x="4773" y="5184"/>
                  </a:lnTo>
                  <a:lnTo>
                    <a:pt x="4735" y="5193"/>
                  </a:lnTo>
                  <a:lnTo>
                    <a:pt x="4696" y="5203"/>
                  </a:lnTo>
                  <a:lnTo>
                    <a:pt x="4655" y="5212"/>
                  </a:lnTo>
                  <a:lnTo>
                    <a:pt x="4613" y="5221"/>
                  </a:lnTo>
                  <a:lnTo>
                    <a:pt x="4568" y="5230"/>
                  </a:lnTo>
                  <a:lnTo>
                    <a:pt x="4521" y="5239"/>
                  </a:lnTo>
                  <a:lnTo>
                    <a:pt x="4473" y="5247"/>
                  </a:lnTo>
                  <a:lnTo>
                    <a:pt x="4423" y="5255"/>
                  </a:lnTo>
                  <a:lnTo>
                    <a:pt x="4371" y="5263"/>
                  </a:lnTo>
                  <a:lnTo>
                    <a:pt x="4317" y="5271"/>
                  </a:lnTo>
                  <a:lnTo>
                    <a:pt x="4262" y="5278"/>
                  </a:lnTo>
                  <a:lnTo>
                    <a:pt x="4204" y="5284"/>
                  </a:lnTo>
                  <a:lnTo>
                    <a:pt x="4145" y="5290"/>
                  </a:lnTo>
                  <a:lnTo>
                    <a:pt x="4084" y="5296"/>
                  </a:lnTo>
                  <a:lnTo>
                    <a:pt x="4021" y="5301"/>
                  </a:lnTo>
                  <a:lnTo>
                    <a:pt x="3956" y="5306"/>
                  </a:lnTo>
                  <a:lnTo>
                    <a:pt x="3888" y="5310"/>
                  </a:lnTo>
                  <a:lnTo>
                    <a:pt x="3820" y="5313"/>
                  </a:lnTo>
                  <a:lnTo>
                    <a:pt x="3749" y="5316"/>
                  </a:lnTo>
                  <a:lnTo>
                    <a:pt x="3675" y="5317"/>
                  </a:lnTo>
                  <a:lnTo>
                    <a:pt x="3601" y="5319"/>
                  </a:lnTo>
                  <a:lnTo>
                    <a:pt x="3524" y="5319"/>
                  </a:lnTo>
                  <a:lnTo>
                    <a:pt x="3452" y="5318"/>
                  </a:lnTo>
                  <a:lnTo>
                    <a:pt x="3382" y="5315"/>
                  </a:lnTo>
                  <a:lnTo>
                    <a:pt x="3316" y="5311"/>
                  </a:lnTo>
                  <a:lnTo>
                    <a:pt x="3252" y="5305"/>
                  </a:lnTo>
                  <a:lnTo>
                    <a:pt x="3189" y="5297"/>
                  </a:lnTo>
                  <a:lnTo>
                    <a:pt x="3130" y="5288"/>
                  </a:lnTo>
                  <a:lnTo>
                    <a:pt x="3073" y="5277"/>
                  </a:lnTo>
                  <a:lnTo>
                    <a:pt x="3019" y="5264"/>
                  </a:lnTo>
                  <a:lnTo>
                    <a:pt x="2967" y="5251"/>
                  </a:lnTo>
                  <a:lnTo>
                    <a:pt x="2917" y="5235"/>
                  </a:lnTo>
                  <a:lnTo>
                    <a:pt x="2870" y="5219"/>
                  </a:lnTo>
                  <a:lnTo>
                    <a:pt x="2824" y="5201"/>
                  </a:lnTo>
                  <a:lnTo>
                    <a:pt x="2780" y="5182"/>
                  </a:lnTo>
                  <a:lnTo>
                    <a:pt x="2739" y="5161"/>
                  </a:lnTo>
                  <a:lnTo>
                    <a:pt x="2699" y="5140"/>
                  </a:lnTo>
                  <a:lnTo>
                    <a:pt x="2663" y="5117"/>
                  </a:lnTo>
                  <a:lnTo>
                    <a:pt x="2627" y="5093"/>
                  </a:lnTo>
                  <a:lnTo>
                    <a:pt x="2594" y="5068"/>
                  </a:lnTo>
                  <a:lnTo>
                    <a:pt x="2562" y="5043"/>
                  </a:lnTo>
                  <a:lnTo>
                    <a:pt x="2531" y="5016"/>
                  </a:lnTo>
                  <a:lnTo>
                    <a:pt x="2503" y="4988"/>
                  </a:lnTo>
                  <a:lnTo>
                    <a:pt x="2476" y="4960"/>
                  </a:lnTo>
                  <a:lnTo>
                    <a:pt x="2452" y="4931"/>
                  </a:lnTo>
                  <a:lnTo>
                    <a:pt x="2428" y="4901"/>
                  </a:lnTo>
                  <a:lnTo>
                    <a:pt x="2406" y="4870"/>
                  </a:lnTo>
                  <a:lnTo>
                    <a:pt x="2386" y="4839"/>
                  </a:lnTo>
                  <a:lnTo>
                    <a:pt x="2366" y="4807"/>
                  </a:lnTo>
                  <a:lnTo>
                    <a:pt x="2349" y="4775"/>
                  </a:lnTo>
                  <a:lnTo>
                    <a:pt x="2333" y="4742"/>
                  </a:lnTo>
                  <a:lnTo>
                    <a:pt x="2317" y="4708"/>
                  </a:lnTo>
                  <a:lnTo>
                    <a:pt x="2303" y="4675"/>
                  </a:lnTo>
                  <a:lnTo>
                    <a:pt x="2290" y="4640"/>
                  </a:lnTo>
                  <a:lnTo>
                    <a:pt x="2279" y="4607"/>
                  </a:lnTo>
                  <a:lnTo>
                    <a:pt x="2268" y="4572"/>
                  </a:lnTo>
                  <a:lnTo>
                    <a:pt x="2257" y="4535"/>
                  </a:lnTo>
                  <a:lnTo>
                    <a:pt x="2247" y="4495"/>
                  </a:lnTo>
                  <a:lnTo>
                    <a:pt x="2237" y="4454"/>
                  </a:lnTo>
                  <a:lnTo>
                    <a:pt x="2228" y="4411"/>
                  </a:lnTo>
                  <a:lnTo>
                    <a:pt x="2219" y="4366"/>
                  </a:lnTo>
                  <a:lnTo>
                    <a:pt x="2209" y="4319"/>
                  </a:lnTo>
                  <a:lnTo>
                    <a:pt x="2201" y="4271"/>
                  </a:lnTo>
                  <a:lnTo>
                    <a:pt x="2193" y="4222"/>
                  </a:lnTo>
                  <a:lnTo>
                    <a:pt x="2186" y="4170"/>
                  </a:lnTo>
                  <a:lnTo>
                    <a:pt x="2179" y="4118"/>
                  </a:lnTo>
                  <a:lnTo>
                    <a:pt x="2166" y="4009"/>
                  </a:lnTo>
                  <a:lnTo>
                    <a:pt x="2154" y="3895"/>
                  </a:lnTo>
                  <a:lnTo>
                    <a:pt x="2143" y="3777"/>
                  </a:lnTo>
                  <a:lnTo>
                    <a:pt x="2135" y="3655"/>
                  </a:lnTo>
                  <a:lnTo>
                    <a:pt x="2128" y="3530"/>
                  </a:lnTo>
                  <a:lnTo>
                    <a:pt x="2122" y="3403"/>
                  </a:lnTo>
                  <a:lnTo>
                    <a:pt x="2117" y="3274"/>
                  </a:lnTo>
                  <a:lnTo>
                    <a:pt x="2114" y="3143"/>
                  </a:lnTo>
                  <a:lnTo>
                    <a:pt x="2112" y="3012"/>
                  </a:lnTo>
                  <a:lnTo>
                    <a:pt x="2112" y="2881"/>
                  </a:lnTo>
                  <a:lnTo>
                    <a:pt x="2112" y="2750"/>
                  </a:lnTo>
                  <a:lnTo>
                    <a:pt x="2114" y="2620"/>
                  </a:lnTo>
                  <a:lnTo>
                    <a:pt x="2117" y="2491"/>
                  </a:lnTo>
                  <a:lnTo>
                    <a:pt x="2122" y="2365"/>
                  </a:lnTo>
                  <a:lnTo>
                    <a:pt x="2127" y="2242"/>
                  </a:lnTo>
                  <a:lnTo>
                    <a:pt x="2134" y="2120"/>
                  </a:lnTo>
                  <a:lnTo>
                    <a:pt x="2142" y="2002"/>
                  </a:lnTo>
                  <a:lnTo>
                    <a:pt x="2151" y="1888"/>
                  </a:lnTo>
                  <a:lnTo>
                    <a:pt x="2162" y="1779"/>
                  </a:lnTo>
                  <a:lnTo>
                    <a:pt x="2173" y="1674"/>
                  </a:lnTo>
                  <a:lnTo>
                    <a:pt x="2186" y="1574"/>
                  </a:lnTo>
                  <a:lnTo>
                    <a:pt x="2199" y="1479"/>
                  </a:lnTo>
                  <a:lnTo>
                    <a:pt x="2207" y="1434"/>
                  </a:lnTo>
                  <a:lnTo>
                    <a:pt x="2215" y="1391"/>
                  </a:lnTo>
                  <a:lnTo>
                    <a:pt x="2223" y="1349"/>
                  </a:lnTo>
                  <a:lnTo>
                    <a:pt x="2231" y="1309"/>
                  </a:lnTo>
                  <a:lnTo>
                    <a:pt x="2239" y="1270"/>
                  </a:lnTo>
                  <a:lnTo>
                    <a:pt x="2248" y="1233"/>
                  </a:lnTo>
                  <a:lnTo>
                    <a:pt x="2257" y="1198"/>
                  </a:lnTo>
                  <a:lnTo>
                    <a:pt x="2267" y="1165"/>
                  </a:lnTo>
                  <a:lnTo>
                    <a:pt x="2282" y="1114"/>
                  </a:lnTo>
                  <a:lnTo>
                    <a:pt x="2298" y="1065"/>
                  </a:lnTo>
                  <a:lnTo>
                    <a:pt x="2315" y="1017"/>
                  </a:lnTo>
                  <a:lnTo>
                    <a:pt x="2334" y="972"/>
                  </a:lnTo>
                  <a:lnTo>
                    <a:pt x="2352" y="928"/>
                  </a:lnTo>
                  <a:lnTo>
                    <a:pt x="2372" y="886"/>
                  </a:lnTo>
                  <a:lnTo>
                    <a:pt x="2393" y="846"/>
                  </a:lnTo>
                  <a:lnTo>
                    <a:pt x="2415" y="808"/>
                  </a:lnTo>
                  <a:lnTo>
                    <a:pt x="2439" y="772"/>
                  </a:lnTo>
                  <a:lnTo>
                    <a:pt x="2463" y="737"/>
                  </a:lnTo>
                  <a:lnTo>
                    <a:pt x="2490" y="704"/>
                  </a:lnTo>
                  <a:lnTo>
                    <a:pt x="2517" y="673"/>
                  </a:lnTo>
                  <a:lnTo>
                    <a:pt x="2547" y="643"/>
                  </a:lnTo>
                  <a:lnTo>
                    <a:pt x="2577" y="615"/>
                  </a:lnTo>
                  <a:lnTo>
                    <a:pt x="2610" y="589"/>
                  </a:lnTo>
                  <a:lnTo>
                    <a:pt x="2644" y="564"/>
                  </a:lnTo>
                  <a:lnTo>
                    <a:pt x="2681" y="541"/>
                  </a:lnTo>
                  <a:lnTo>
                    <a:pt x="2720" y="520"/>
                  </a:lnTo>
                  <a:lnTo>
                    <a:pt x="2761" y="500"/>
                  </a:lnTo>
                  <a:lnTo>
                    <a:pt x="2804" y="482"/>
                  </a:lnTo>
                  <a:lnTo>
                    <a:pt x="2849" y="466"/>
                  </a:lnTo>
                  <a:lnTo>
                    <a:pt x="2897" y="451"/>
                  </a:lnTo>
                  <a:lnTo>
                    <a:pt x="2947" y="437"/>
                  </a:lnTo>
                  <a:lnTo>
                    <a:pt x="3000" y="425"/>
                  </a:lnTo>
                  <a:lnTo>
                    <a:pt x="3056" y="414"/>
                  </a:lnTo>
                  <a:lnTo>
                    <a:pt x="3114" y="405"/>
                  </a:lnTo>
                  <a:lnTo>
                    <a:pt x="3174" y="398"/>
                  </a:lnTo>
                  <a:lnTo>
                    <a:pt x="3238" y="391"/>
                  </a:lnTo>
                  <a:lnTo>
                    <a:pt x="3305" y="387"/>
                  </a:lnTo>
                  <a:lnTo>
                    <a:pt x="3375" y="383"/>
                  </a:lnTo>
                  <a:lnTo>
                    <a:pt x="3448" y="381"/>
                  </a:lnTo>
                  <a:lnTo>
                    <a:pt x="3524" y="381"/>
                  </a:lnTo>
                  <a:lnTo>
                    <a:pt x="3635" y="381"/>
                  </a:lnTo>
                  <a:lnTo>
                    <a:pt x="3739" y="383"/>
                  </a:lnTo>
                  <a:lnTo>
                    <a:pt x="3835" y="386"/>
                  </a:lnTo>
                  <a:lnTo>
                    <a:pt x="3926" y="390"/>
                  </a:lnTo>
                  <a:lnTo>
                    <a:pt x="4011" y="395"/>
                  </a:lnTo>
                  <a:lnTo>
                    <a:pt x="4089" y="402"/>
                  </a:lnTo>
                  <a:lnTo>
                    <a:pt x="4161" y="411"/>
                  </a:lnTo>
                  <a:lnTo>
                    <a:pt x="4229" y="422"/>
                  </a:lnTo>
                  <a:lnTo>
                    <a:pt x="4291" y="435"/>
                  </a:lnTo>
                  <a:lnTo>
                    <a:pt x="4349" y="449"/>
                  </a:lnTo>
                  <a:lnTo>
                    <a:pt x="4401" y="466"/>
                  </a:lnTo>
                  <a:lnTo>
                    <a:pt x="4449" y="485"/>
                  </a:lnTo>
                  <a:lnTo>
                    <a:pt x="4492" y="507"/>
                  </a:lnTo>
                  <a:lnTo>
                    <a:pt x="4532" y="531"/>
                  </a:lnTo>
                  <a:lnTo>
                    <a:pt x="4569" y="557"/>
                  </a:lnTo>
                  <a:lnTo>
                    <a:pt x="4601" y="586"/>
                  </a:lnTo>
                  <a:lnTo>
                    <a:pt x="4630" y="619"/>
                  </a:lnTo>
                  <a:lnTo>
                    <a:pt x="4656" y="654"/>
                  </a:lnTo>
                  <a:lnTo>
                    <a:pt x="4680" y="692"/>
                  </a:lnTo>
                  <a:lnTo>
                    <a:pt x="4701" y="733"/>
                  </a:lnTo>
                  <a:lnTo>
                    <a:pt x="4721" y="778"/>
                  </a:lnTo>
                  <a:lnTo>
                    <a:pt x="4737" y="827"/>
                  </a:lnTo>
                  <a:lnTo>
                    <a:pt x="4752" y="878"/>
                  </a:lnTo>
                  <a:lnTo>
                    <a:pt x="4767" y="934"/>
                  </a:lnTo>
                  <a:lnTo>
                    <a:pt x="4779" y="993"/>
                  </a:lnTo>
                  <a:lnTo>
                    <a:pt x="4790" y="1056"/>
                  </a:lnTo>
                  <a:lnTo>
                    <a:pt x="4801" y="1123"/>
                  </a:lnTo>
                  <a:lnTo>
                    <a:pt x="4810" y="1195"/>
                  </a:lnTo>
                  <a:lnTo>
                    <a:pt x="4831" y="1350"/>
                  </a:lnTo>
                  <a:lnTo>
                    <a:pt x="4851" y="1524"/>
                  </a:lnTo>
                  <a:lnTo>
                    <a:pt x="4853" y="1538"/>
                  </a:lnTo>
                  <a:lnTo>
                    <a:pt x="4855" y="1550"/>
                  </a:lnTo>
                  <a:lnTo>
                    <a:pt x="4859" y="1563"/>
                  </a:lnTo>
                  <a:lnTo>
                    <a:pt x="4863" y="1574"/>
                  </a:lnTo>
                  <a:lnTo>
                    <a:pt x="4867" y="1584"/>
                  </a:lnTo>
                  <a:lnTo>
                    <a:pt x="4873" y="1593"/>
                  </a:lnTo>
                  <a:lnTo>
                    <a:pt x="4880" y="1602"/>
                  </a:lnTo>
                  <a:lnTo>
                    <a:pt x="4886" y="1609"/>
                  </a:lnTo>
                  <a:lnTo>
                    <a:pt x="4894" y="1616"/>
                  </a:lnTo>
                  <a:lnTo>
                    <a:pt x="4902" y="1622"/>
                  </a:lnTo>
                  <a:lnTo>
                    <a:pt x="4911" y="1627"/>
                  </a:lnTo>
                  <a:lnTo>
                    <a:pt x="4921" y="1631"/>
                  </a:lnTo>
                  <a:lnTo>
                    <a:pt x="4932" y="1634"/>
                  </a:lnTo>
                  <a:lnTo>
                    <a:pt x="4943" y="1636"/>
                  </a:lnTo>
                  <a:lnTo>
                    <a:pt x="4955" y="1637"/>
                  </a:lnTo>
                  <a:lnTo>
                    <a:pt x="4967" y="1638"/>
                  </a:lnTo>
                  <a:close/>
                </a:path>
              </a:pathLst>
            </a:custGeom>
            <a:grpFill/>
            <a:ln w="9525">
              <a:noFill/>
              <a:round/>
              <a:headEnd/>
              <a:tailEnd/>
            </a:ln>
          </p:spPr>
          <p:txBody>
            <a:bodyPr/>
            <a:lstStyle/>
            <a:p>
              <a:endParaRPr lang="da-DK"/>
            </a:p>
          </p:txBody>
        </p:sp>
        <p:sp>
          <p:nvSpPr>
            <p:cNvPr id="10" name="Freeform 22">
              <a:extLst>
                <a:ext uri="{FF2B5EF4-FFF2-40B4-BE49-F238E27FC236}">
                  <a16:creationId xmlns:a16="http://schemas.microsoft.com/office/drawing/2014/main" id="{BB6A13B2-1BF1-4018-9459-020EA23B8255}"/>
                </a:ext>
              </a:extLst>
            </p:cNvPr>
            <p:cNvSpPr>
              <a:spLocks noChangeAspect="1"/>
            </p:cNvSpPr>
            <p:nvPr userDrawn="1"/>
          </p:nvSpPr>
          <p:spPr bwMode="auto">
            <a:xfrm>
              <a:off x="2857" y="3975"/>
              <a:ext cx="92" cy="166"/>
            </a:xfrm>
            <a:custGeom>
              <a:avLst/>
              <a:gdLst/>
              <a:ahLst/>
              <a:cxnLst>
                <a:cxn ang="0">
                  <a:pos x="4436" y="154"/>
                </a:cxn>
                <a:cxn ang="0">
                  <a:pos x="4099" y="67"/>
                </a:cxn>
                <a:cxn ang="0">
                  <a:pos x="3839" y="25"/>
                </a:cxn>
                <a:cxn ang="0">
                  <a:pos x="3594" y="4"/>
                </a:cxn>
                <a:cxn ang="0">
                  <a:pos x="3168" y="8"/>
                </a:cxn>
                <a:cxn ang="0">
                  <a:pos x="2540" y="103"/>
                </a:cxn>
                <a:cxn ang="0">
                  <a:pos x="1991" y="308"/>
                </a:cxn>
                <a:cxn ang="0">
                  <a:pos x="1537" y="629"/>
                </a:cxn>
                <a:cxn ang="0">
                  <a:pos x="1194" y="1071"/>
                </a:cxn>
                <a:cxn ang="0">
                  <a:pos x="977" y="1639"/>
                </a:cxn>
                <a:cxn ang="0">
                  <a:pos x="902" y="2339"/>
                </a:cxn>
                <a:cxn ang="0">
                  <a:pos x="2" y="2717"/>
                </a:cxn>
                <a:cxn ang="0">
                  <a:pos x="26" y="2771"/>
                </a:cxn>
                <a:cxn ang="0">
                  <a:pos x="75" y="2806"/>
                </a:cxn>
                <a:cxn ang="0">
                  <a:pos x="160" y="2823"/>
                </a:cxn>
                <a:cxn ang="0">
                  <a:pos x="427" y="2852"/>
                </a:cxn>
                <a:cxn ang="0">
                  <a:pos x="747" y="2886"/>
                </a:cxn>
                <a:cxn ang="0">
                  <a:pos x="902" y="2903"/>
                </a:cxn>
                <a:cxn ang="0">
                  <a:pos x="801" y="7741"/>
                </a:cxn>
                <a:cxn ang="0">
                  <a:pos x="501" y="7785"/>
                </a:cxn>
                <a:cxn ang="0">
                  <a:pos x="201" y="7830"/>
                </a:cxn>
                <a:cxn ang="0">
                  <a:pos x="81" y="7853"/>
                </a:cxn>
                <a:cxn ang="0">
                  <a:pos x="30" y="7887"/>
                </a:cxn>
                <a:cxn ang="0">
                  <a:pos x="4" y="7938"/>
                </a:cxn>
                <a:cxn ang="0">
                  <a:pos x="3470" y="8138"/>
                </a:cxn>
                <a:cxn ang="0">
                  <a:pos x="3463" y="7933"/>
                </a:cxn>
                <a:cxn ang="0">
                  <a:pos x="3432" y="7883"/>
                </a:cxn>
                <a:cxn ang="0">
                  <a:pos x="3367" y="7849"/>
                </a:cxn>
                <a:cxn ang="0">
                  <a:pos x="3213" y="7822"/>
                </a:cxn>
                <a:cxn ang="0">
                  <a:pos x="2912" y="7775"/>
                </a:cxn>
                <a:cxn ang="0">
                  <a:pos x="2650" y="7735"/>
                </a:cxn>
                <a:cxn ang="0">
                  <a:pos x="2600" y="2902"/>
                </a:cxn>
                <a:cxn ang="0">
                  <a:pos x="2804" y="2877"/>
                </a:cxn>
                <a:cxn ang="0">
                  <a:pos x="3130" y="2837"/>
                </a:cxn>
                <a:cxn ang="0">
                  <a:pos x="3368" y="2804"/>
                </a:cxn>
                <a:cxn ang="0">
                  <a:pos x="3431" y="2779"/>
                </a:cxn>
                <a:cxn ang="0">
                  <a:pos x="3466" y="2738"/>
                </a:cxn>
                <a:cxn ang="0">
                  <a:pos x="3477" y="2686"/>
                </a:cxn>
                <a:cxn ang="0">
                  <a:pos x="2593" y="1542"/>
                </a:cxn>
                <a:cxn ang="0">
                  <a:pos x="2615" y="1157"/>
                </a:cxn>
                <a:cxn ang="0">
                  <a:pos x="2672" y="862"/>
                </a:cxn>
                <a:cxn ang="0">
                  <a:pos x="2773" y="647"/>
                </a:cxn>
                <a:cxn ang="0">
                  <a:pos x="2922" y="503"/>
                </a:cxn>
                <a:cxn ang="0">
                  <a:pos x="3126" y="420"/>
                </a:cxn>
                <a:cxn ang="0">
                  <a:pos x="3392" y="389"/>
                </a:cxn>
                <a:cxn ang="0">
                  <a:pos x="3677" y="401"/>
                </a:cxn>
                <a:cxn ang="0">
                  <a:pos x="3891" y="452"/>
                </a:cxn>
                <a:cxn ang="0">
                  <a:pos x="4044" y="547"/>
                </a:cxn>
                <a:cxn ang="0">
                  <a:pos x="4150" y="688"/>
                </a:cxn>
                <a:cxn ang="0">
                  <a:pos x="4222" y="881"/>
                </a:cxn>
                <a:cxn ang="0">
                  <a:pos x="4270" y="1127"/>
                </a:cxn>
                <a:cxn ang="0">
                  <a:pos x="4296" y="1332"/>
                </a:cxn>
                <a:cxn ang="0">
                  <a:pos x="4315" y="1387"/>
                </a:cxn>
                <a:cxn ang="0">
                  <a:pos x="4349" y="1418"/>
                </a:cxn>
                <a:cxn ang="0">
                  <a:pos x="4596" y="1425"/>
                </a:cxn>
              </a:cxnLst>
              <a:rect l="0" t="0" r="r" b="b"/>
              <a:pathLst>
                <a:path w="4596" h="8138">
                  <a:moveTo>
                    <a:pt x="4596" y="213"/>
                  </a:moveTo>
                  <a:lnTo>
                    <a:pt x="4565" y="201"/>
                  </a:lnTo>
                  <a:lnTo>
                    <a:pt x="4528" y="187"/>
                  </a:lnTo>
                  <a:lnTo>
                    <a:pt x="4485" y="171"/>
                  </a:lnTo>
                  <a:lnTo>
                    <a:pt x="4436" y="154"/>
                  </a:lnTo>
                  <a:lnTo>
                    <a:pt x="4380" y="137"/>
                  </a:lnTo>
                  <a:lnTo>
                    <a:pt x="4317" y="119"/>
                  </a:lnTo>
                  <a:lnTo>
                    <a:pt x="4250" y="101"/>
                  </a:lnTo>
                  <a:lnTo>
                    <a:pt x="4177" y="84"/>
                  </a:lnTo>
                  <a:lnTo>
                    <a:pt x="4099" y="67"/>
                  </a:lnTo>
                  <a:lnTo>
                    <a:pt x="4017" y="52"/>
                  </a:lnTo>
                  <a:lnTo>
                    <a:pt x="3974" y="44"/>
                  </a:lnTo>
                  <a:lnTo>
                    <a:pt x="3929" y="37"/>
                  </a:lnTo>
                  <a:lnTo>
                    <a:pt x="3884" y="31"/>
                  </a:lnTo>
                  <a:lnTo>
                    <a:pt x="3839" y="25"/>
                  </a:lnTo>
                  <a:lnTo>
                    <a:pt x="3792" y="20"/>
                  </a:lnTo>
                  <a:lnTo>
                    <a:pt x="3744" y="15"/>
                  </a:lnTo>
                  <a:lnTo>
                    <a:pt x="3695" y="10"/>
                  </a:lnTo>
                  <a:lnTo>
                    <a:pt x="3645" y="7"/>
                  </a:lnTo>
                  <a:lnTo>
                    <a:pt x="3594" y="4"/>
                  </a:lnTo>
                  <a:lnTo>
                    <a:pt x="3543" y="2"/>
                  </a:lnTo>
                  <a:lnTo>
                    <a:pt x="3491" y="1"/>
                  </a:lnTo>
                  <a:lnTo>
                    <a:pt x="3438" y="0"/>
                  </a:lnTo>
                  <a:lnTo>
                    <a:pt x="3302" y="2"/>
                  </a:lnTo>
                  <a:lnTo>
                    <a:pt x="3168" y="8"/>
                  </a:lnTo>
                  <a:lnTo>
                    <a:pt x="3037" y="19"/>
                  </a:lnTo>
                  <a:lnTo>
                    <a:pt x="2908" y="34"/>
                  </a:lnTo>
                  <a:lnTo>
                    <a:pt x="2782" y="52"/>
                  </a:lnTo>
                  <a:lnTo>
                    <a:pt x="2660" y="76"/>
                  </a:lnTo>
                  <a:lnTo>
                    <a:pt x="2540" y="103"/>
                  </a:lnTo>
                  <a:lnTo>
                    <a:pt x="2424" y="135"/>
                  </a:lnTo>
                  <a:lnTo>
                    <a:pt x="2309" y="172"/>
                  </a:lnTo>
                  <a:lnTo>
                    <a:pt x="2200" y="213"/>
                  </a:lnTo>
                  <a:lnTo>
                    <a:pt x="2093" y="258"/>
                  </a:lnTo>
                  <a:lnTo>
                    <a:pt x="1991" y="308"/>
                  </a:lnTo>
                  <a:lnTo>
                    <a:pt x="1892" y="363"/>
                  </a:lnTo>
                  <a:lnTo>
                    <a:pt x="1797" y="422"/>
                  </a:lnTo>
                  <a:lnTo>
                    <a:pt x="1706" y="487"/>
                  </a:lnTo>
                  <a:lnTo>
                    <a:pt x="1620" y="555"/>
                  </a:lnTo>
                  <a:lnTo>
                    <a:pt x="1537" y="629"/>
                  </a:lnTo>
                  <a:lnTo>
                    <a:pt x="1460" y="708"/>
                  </a:lnTo>
                  <a:lnTo>
                    <a:pt x="1386" y="791"/>
                  </a:lnTo>
                  <a:lnTo>
                    <a:pt x="1317" y="879"/>
                  </a:lnTo>
                  <a:lnTo>
                    <a:pt x="1253" y="972"/>
                  </a:lnTo>
                  <a:lnTo>
                    <a:pt x="1194" y="1071"/>
                  </a:lnTo>
                  <a:lnTo>
                    <a:pt x="1140" y="1174"/>
                  </a:lnTo>
                  <a:lnTo>
                    <a:pt x="1091" y="1282"/>
                  </a:lnTo>
                  <a:lnTo>
                    <a:pt x="1047" y="1396"/>
                  </a:lnTo>
                  <a:lnTo>
                    <a:pt x="1010" y="1515"/>
                  </a:lnTo>
                  <a:lnTo>
                    <a:pt x="977" y="1639"/>
                  </a:lnTo>
                  <a:lnTo>
                    <a:pt x="950" y="1768"/>
                  </a:lnTo>
                  <a:lnTo>
                    <a:pt x="929" y="1903"/>
                  </a:lnTo>
                  <a:lnTo>
                    <a:pt x="914" y="2043"/>
                  </a:lnTo>
                  <a:lnTo>
                    <a:pt x="905" y="2188"/>
                  </a:lnTo>
                  <a:lnTo>
                    <a:pt x="902" y="2339"/>
                  </a:lnTo>
                  <a:lnTo>
                    <a:pt x="902" y="2515"/>
                  </a:lnTo>
                  <a:lnTo>
                    <a:pt x="0" y="2515"/>
                  </a:lnTo>
                  <a:lnTo>
                    <a:pt x="0" y="2690"/>
                  </a:lnTo>
                  <a:lnTo>
                    <a:pt x="1" y="2704"/>
                  </a:lnTo>
                  <a:lnTo>
                    <a:pt x="2" y="2717"/>
                  </a:lnTo>
                  <a:lnTo>
                    <a:pt x="5" y="2729"/>
                  </a:lnTo>
                  <a:lnTo>
                    <a:pt x="9" y="2741"/>
                  </a:lnTo>
                  <a:lnTo>
                    <a:pt x="13" y="2752"/>
                  </a:lnTo>
                  <a:lnTo>
                    <a:pt x="19" y="2762"/>
                  </a:lnTo>
                  <a:lnTo>
                    <a:pt x="26" y="2771"/>
                  </a:lnTo>
                  <a:lnTo>
                    <a:pt x="34" y="2780"/>
                  </a:lnTo>
                  <a:lnTo>
                    <a:pt x="43" y="2788"/>
                  </a:lnTo>
                  <a:lnTo>
                    <a:pt x="53" y="2795"/>
                  </a:lnTo>
                  <a:lnTo>
                    <a:pt x="63" y="2801"/>
                  </a:lnTo>
                  <a:lnTo>
                    <a:pt x="75" y="2806"/>
                  </a:lnTo>
                  <a:lnTo>
                    <a:pt x="88" y="2811"/>
                  </a:lnTo>
                  <a:lnTo>
                    <a:pt x="102" y="2815"/>
                  </a:lnTo>
                  <a:lnTo>
                    <a:pt x="116" y="2817"/>
                  </a:lnTo>
                  <a:lnTo>
                    <a:pt x="132" y="2819"/>
                  </a:lnTo>
                  <a:lnTo>
                    <a:pt x="160" y="2823"/>
                  </a:lnTo>
                  <a:lnTo>
                    <a:pt x="199" y="2827"/>
                  </a:lnTo>
                  <a:lnTo>
                    <a:pt x="246" y="2832"/>
                  </a:lnTo>
                  <a:lnTo>
                    <a:pt x="301" y="2839"/>
                  </a:lnTo>
                  <a:lnTo>
                    <a:pt x="362" y="2845"/>
                  </a:lnTo>
                  <a:lnTo>
                    <a:pt x="427" y="2852"/>
                  </a:lnTo>
                  <a:lnTo>
                    <a:pt x="493" y="2859"/>
                  </a:lnTo>
                  <a:lnTo>
                    <a:pt x="560" y="2867"/>
                  </a:lnTo>
                  <a:lnTo>
                    <a:pt x="626" y="2874"/>
                  </a:lnTo>
                  <a:lnTo>
                    <a:pt x="689" y="2880"/>
                  </a:lnTo>
                  <a:lnTo>
                    <a:pt x="747" y="2886"/>
                  </a:lnTo>
                  <a:lnTo>
                    <a:pt x="798" y="2892"/>
                  </a:lnTo>
                  <a:lnTo>
                    <a:pt x="840" y="2896"/>
                  </a:lnTo>
                  <a:lnTo>
                    <a:pt x="873" y="2900"/>
                  </a:lnTo>
                  <a:lnTo>
                    <a:pt x="893" y="2902"/>
                  </a:lnTo>
                  <a:lnTo>
                    <a:pt x="902" y="2903"/>
                  </a:lnTo>
                  <a:lnTo>
                    <a:pt x="902" y="7727"/>
                  </a:lnTo>
                  <a:lnTo>
                    <a:pt x="894" y="7728"/>
                  </a:lnTo>
                  <a:lnTo>
                    <a:pt x="874" y="7731"/>
                  </a:lnTo>
                  <a:lnTo>
                    <a:pt x="842" y="7735"/>
                  </a:lnTo>
                  <a:lnTo>
                    <a:pt x="801" y="7741"/>
                  </a:lnTo>
                  <a:lnTo>
                    <a:pt x="751" y="7748"/>
                  </a:lnTo>
                  <a:lnTo>
                    <a:pt x="695" y="7757"/>
                  </a:lnTo>
                  <a:lnTo>
                    <a:pt x="633" y="7766"/>
                  </a:lnTo>
                  <a:lnTo>
                    <a:pt x="568" y="7775"/>
                  </a:lnTo>
                  <a:lnTo>
                    <a:pt x="501" y="7785"/>
                  </a:lnTo>
                  <a:lnTo>
                    <a:pt x="435" y="7795"/>
                  </a:lnTo>
                  <a:lnTo>
                    <a:pt x="370" y="7804"/>
                  </a:lnTo>
                  <a:lnTo>
                    <a:pt x="308" y="7813"/>
                  </a:lnTo>
                  <a:lnTo>
                    <a:pt x="251" y="7822"/>
                  </a:lnTo>
                  <a:lnTo>
                    <a:pt x="201" y="7830"/>
                  </a:lnTo>
                  <a:lnTo>
                    <a:pt x="158" y="7836"/>
                  </a:lnTo>
                  <a:lnTo>
                    <a:pt x="124" y="7841"/>
                  </a:lnTo>
                  <a:lnTo>
                    <a:pt x="109" y="7844"/>
                  </a:lnTo>
                  <a:lnTo>
                    <a:pt x="95" y="7848"/>
                  </a:lnTo>
                  <a:lnTo>
                    <a:pt x="81" y="7853"/>
                  </a:lnTo>
                  <a:lnTo>
                    <a:pt x="69" y="7858"/>
                  </a:lnTo>
                  <a:lnTo>
                    <a:pt x="58" y="7864"/>
                  </a:lnTo>
                  <a:lnTo>
                    <a:pt x="48" y="7871"/>
                  </a:lnTo>
                  <a:lnTo>
                    <a:pt x="39" y="7878"/>
                  </a:lnTo>
                  <a:lnTo>
                    <a:pt x="30" y="7887"/>
                  </a:lnTo>
                  <a:lnTo>
                    <a:pt x="23" y="7895"/>
                  </a:lnTo>
                  <a:lnTo>
                    <a:pt x="17" y="7905"/>
                  </a:lnTo>
                  <a:lnTo>
                    <a:pt x="12" y="7915"/>
                  </a:lnTo>
                  <a:lnTo>
                    <a:pt x="7" y="7926"/>
                  </a:lnTo>
                  <a:lnTo>
                    <a:pt x="4" y="7938"/>
                  </a:lnTo>
                  <a:lnTo>
                    <a:pt x="2" y="7951"/>
                  </a:lnTo>
                  <a:lnTo>
                    <a:pt x="1" y="7964"/>
                  </a:lnTo>
                  <a:lnTo>
                    <a:pt x="0" y="7978"/>
                  </a:lnTo>
                  <a:lnTo>
                    <a:pt x="0" y="8138"/>
                  </a:lnTo>
                  <a:lnTo>
                    <a:pt x="3470" y="8138"/>
                  </a:lnTo>
                  <a:lnTo>
                    <a:pt x="3470" y="7978"/>
                  </a:lnTo>
                  <a:lnTo>
                    <a:pt x="3470" y="7966"/>
                  </a:lnTo>
                  <a:lnTo>
                    <a:pt x="3468" y="7955"/>
                  </a:lnTo>
                  <a:lnTo>
                    <a:pt x="3466" y="7944"/>
                  </a:lnTo>
                  <a:lnTo>
                    <a:pt x="3463" y="7933"/>
                  </a:lnTo>
                  <a:lnTo>
                    <a:pt x="3460" y="7922"/>
                  </a:lnTo>
                  <a:lnTo>
                    <a:pt x="3455" y="7912"/>
                  </a:lnTo>
                  <a:lnTo>
                    <a:pt x="3447" y="7902"/>
                  </a:lnTo>
                  <a:lnTo>
                    <a:pt x="3440" y="7892"/>
                  </a:lnTo>
                  <a:lnTo>
                    <a:pt x="3432" y="7883"/>
                  </a:lnTo>
                  <a:lnTo>
                    <a:pt x="3422" y="7875"/>
                  </a:lnTo>
                  <a:lnTo>
                    <a:pt x="3411" y="7867"/>
                  </a:lnTo>
                  <a:lnTo>
                    <a:pt x="3397" y="7860"/>
                  </a:lnTo>
                  <a:lnTo>
                    <a:pt x="3383" y="7854"/>
                  </a:lnTo>
                  <a:lnTo>
                    <a:pt x="3367" y="7849"/>
                  </a:lnTo>
                  <a:lnTo>
                    <a:pt x="3350" y="7845"/>
                  </a:lnTo>
                  <a:lnTo>
                    <a:pt x="3330" y="7841"/>
                  </a:lnTo>
                  <a:lnTo>
                    <a:pt x="3300" y="7836"/>
                  </a:lnTo>
                  <a:lnTo>
                    <a:pt x="3261" y="7830"/>
                  </a:lnTo>
                  <a:lnTo>
                    <a:pt x="3213" y="7822"/>
                  </a:lnTo>
                  <a:lnTo>
                    <a:pt x="3159" y="7813"/>
                  </a:lnTo>
                  <a:lnTo>
                    <a:pt x="3101" y="7804"/>
                  </a:lnTo>
                  <a:lnTo>
                    <a:pt x="3039" y="7795"/>
                  </a:lnTo>
                  <a:lnTo>
                    <a:pt x="2976" y="7785"/>
                  </a:lnTo>
                  <a:lnTo>
                    <a:pt x="2912" y="7775"/>
                  </a:lnTo>
                  <a:lnTo>
                    <a:pt x="2849" y="7766"/>
                  </a:lnTo>
                  <a:lnTo>
                    <a:pt x="2791" y="7757"/>
                  </a:lnTo>
                  <a:lnTo>
                    <a:pt x="2737" y="7749"/>
                  </a:lnTo>
                  <a:lnTo>
                    <a:pt x="2689" y="7741"/>
                  </a:lnTo>
                  <a:lnTo>
                    <a:pt x="2650" y="7735"/>
                  </a:lnTo>
                  <a:lnTo>
                    <a:pt x="2619" y="7731"/>
                  </a:lnTo>
                  <a:lnTo>
                    <a:pt x="2599" y="7728"/>
                  </a:lnTo>
                  <a:lnTo>
                    <a:pt x="2593" y="7727"/>
                  </a:lnTo>
                  <a:lnTo>
                    <a:pt x="2593" y="2903"/>
                  </a:lnTo>
                  <a:lnTo>
                    <a:pt x="2600" y="2902"/>
                  </a:lnTo>
                  <a:lnTo>
                    <a:pt x="2620" y="2899"/>
                  </a:lnTo>
                  <a:lnTo>
                    <a:pt x="2653" y="2896"/>
                  </a:lnTo>
                  <a:lnTo>
                    <a:pt x="2696" y="2890"/>
                  </a:lnTo>
                  <a:lnTo>
                    <a:pt x="2745" y="2884"/>
                  </a:lnTo>
                  <a:lnTo>
                    <a:pt x="2804" y="2877"/>
                  </a:lnTo>
                  <a:lnTo>
                    <a:pt x="2866" y="2870"/>
                  </a:lnTo>
                  <a:lnTo>
                    <a:pt x="2931" y="2862"/>
                  </a:lnTo>
                  <a:lnTo>
                    <a:pt x="2998" y="2854"/>
                  </a:lnTo>
                  <a:lnTo>
                    <a:pt x="3065" y="2845"/>
                  </a:lnTo>
                  <a:lnTo>
                    <a:pt x="3130" y="2837"/>
                  </a:lnTo>
                  <a:lnTo>
                    <a:pt x="3192" y="2829"/>
                  </a:lnTo>
                  <a:lnTo>
                    <a:pt x="3248" y="2821"/>
                  </a:lnTo>
                  <a:lnTo>
                    <a:pt x="3297" y="2815"/>
                  </a:lnTo>
                  <a:lnTo>
                    <a:pt x="3337" y="2809"/>
                  </a:lnTo>
                  <a:lnTo>
                    <a:pt x="3368" y="2804"/>
                  </a:lnTo>
                  <a:lnTo>
                    <a:pt x="3383" y="2801"/>
                  </a:lnTo>
                  <a:lnTo>
                    <a:pt x="3397" y="2796"/>
                  </a:lnTo>
                  <a:lnTo>
                    <a:pt x="3410" y="2791"/>
                  </a:lnTo>
                  <a:lnTo>
                    <a:pt x="3421" y="2786"/>
                  </a:lnTo>
                  <a:lnTo>
                    <a:pt x="3431" y="2779"/>
                  </a:lnTo>
                  <a:lnTo>
                    <a:pt x="3440" y="2772"/>
                  </a:lnTo>
                  <a:lnTo>
                    <a:pt x="3448" y="2764"/>
                  </a:lnTo>
                  <a:lnTo>
                    <a:pt x="3455" y="2756"/>
                  </a:lnTo>
                  <a:lnTo>
                    <a:pt x="3461" y="2747"/>
                  </a:lnTo>
                  <a:lnTo>
                    <a:pt x="3466" y="2738"/>
                  </a:lnTo>
                  <a:lnTo>
                    <a:pt x="3469" y="2728"/>
                  </a:lnTo>
                  <a:lnTo>
                    <a:pt x="3472" y="2718"/>
                  </a:lnTo>
                  <a:lnTo>
                    <a:pt x="3475" y="2708"/>
                  </a:lnTo>
                  <a:lnTo>
                    <a:pt x="3476" y="2697"/>
                  </a:lnTo>
                  <a:lnTo>
                    <a:pt x="3477" y="2686"/>
                  </a:lnTo>
                  <a:lnTo>
                    <a:pt x="3477" y="2675"/>
                  </a:lnTo>
                  <a:lnTo>
                    <a:pt x="3477" y="2515"/>
                  </a:lnTo>
                  <a:lnTo>
                    <a:pt x="2593" y="2515"/>
                  </a:lnTo>
                  <a:lnTo>
                    <a:pt x="2593" y="1631"/>
                  </a:lnTo>
                  <a:lnTo>
                    <a:pt x="2593" y="1542"/>
                  </a:lnTo>
                  <a:lnTo>
                    <a:pt x="2595" y="1457"/>
                  </a:lnTo>
                  <a:lnTo>
                    <a:pt x="2598" y="1376"/>
                  </a:lnTo>
                  <a:lnTo>
                    <a:pt x="2602" y="1299"/>
                  </a:lnTo>
                  <a:lnTo>
                    <a:pt x="2608" y="1226"/>
                  </a:lnTo>
                  <a:lnTo>
                    <a:pt x="2615" y="1157"/>
                  </a:lnTo>
                  <a:lnTo>
                    <a:pt x="2623" y="1091"/>
                  </a:lnTo>
                  <a:lnTo>
                    <a:pt x="2633" y="1028"/>
                  </a:lnTo>
                  <a:lnTo>
                    <a:pt x="2645" y="969"/>
                  </a:lnTo>
                  <a:lnTo>
                    <a:pt x="2658" y="914"/>
                  </a:lnTo>
                  <a:lnTo>
                    <a:pt x="2672" y="862"/>
                  </a:lnTo>
                  <a:lnTo>
                    <a:pt x="2689" y="812"/>
                  </a:lnTo>
                  <a:lnTo>
                    <a:pt x="2707" y="767"/>
                  </a:lnTo>
                  <a:lnTo>
                    <a:pt x="2727" y="724"/>
                  </a:lnTo>
                  <a:lnTo>
                    <a:pt x="2750" y="684"/>
                  </a:lnTo>
                  <a:lnTo>
                    <a:pt x="2773" y="647"/>
                  </a:lnTo>
                  <a:lnTo>
                    <a:pt x="2798" y="613"/>
                  </a:lnTo>
                  <a:lnTo>
                    <a:pt x="2826" y="581"/>
                  </a:lnTo>
                  <a:lnTo>
                    <a:pt x="2857" y="553"/>
                  </a:lnTo>
                  <a:lnTo>
                    <a:pt x="2888" y="527"/>
                  </a:lnTo>
                  <a:lnTo>
                    <a:pt x="2922" y="503"/>
                  </a:lnTo>
                  <a:lnTo>
                    <a:pt x="2958" y="482"/>
                  </a:lnTo>
                  <a:lnTo>
                    <a:pt x="2997" y="463"/>
                  </a:lnTo>
                  <a:lnTo>
                    <a:pt x="3038" y="447"/>
                  </a:lnTo>
                  <a:lnTo>
                    <a:pt x="3081" y="433"/>
                  </a:lnTo>
                  <a:lnTo>
                    <a:pt x="3126" y="420"/>
                  </a:lnTo>
                  <a:lnTo>
                    <a:pt x="3174" y="410"/>
                  </a:lnTo>
                  <a:lnTo>
                    <a:pt x="3225" y="402"/>
                  </a:lnTo>
                  <a:lnTo>
                    <a:pt x="3278" y="396"/>
                  </a:lnTo>
                  <a:lnTo>
                    <a:pt x="3334" y="392"/>
                  </a:lnTo>
                  <a:lnTo>
                    <a:pt x="3392" y="389"/>
                  </a:lnTo>
                  <a:lnTo>
                    <a:pt x="3453" y="389"/>
                  </a:lnTo>
                  <a:lnTo>
                    <a:pt x="3514" y="389"/>
                  </a:lnTo>
                  <a:lnTo>
                    <a:pt x="3571" y="392"/>
                  </a:lnTo>
                  <a:lnTo>
                    <a:pt x="3625" y="395"/>
                  </a:lnTo>
                  <a:lnTo>
                    <a:pt x="3677" y="401"/>
                  </a:lnTo>
                  <a:lnTo>
                    <a:pt x="3724" y="408"/>
                  </a:lnTo>
                  <a:lnTo>
                    <a:pt x="3769" y="416"/>
                  </a:lnTo>
                  <a:lnTo>
                    <a:pt x="3812" y="427"/>
                  </a:lnTo>
                  <a:lnTo>
                    <a:pt x="3853" y="438"/>
                  </a:lnTo>
                  <a:lnTo>
                    <a:pt x="3891" y="452"/>
                  </a:lnTo>
                  <a:lnTo>
                    <a:pt x="3925" y="467"/>
                  </a:lnTo>
                  <a:lnTo>
                    <a:pt x="3958" y="484"/>
                  </a:lnTo>
                  <a:lnTo>
                    <a:pt x="3989" y="503"/>
                  </a:lnTo>
                  <a:lnTo>
                    <a:pt x="4018" y="524"/>
                  </a:lnTo>
                  <a:lnTo>
                    <a:pt x="4044" y="547"/>
                  </a:lnTo>
                  <a:lnTo>
                    <a:pt x="4069" y="571"/>
                  </a:lnTo>
                  <a:lnTo>
                    <a:pt x="4091" y="597"/>
                  </a:lnTo>
                  <a:lnTo>
                    <a:pt x="4113" y="626"/>
                  </a:lnTo>
                  <a:lnTo>
                    <a:pt x="4132" y="656"/>
                  </a:lnTo>
                  <a:lnTo>
                    <a:pt x="4150" y="688"/>
                  </a:lnTo>
                  <a:lnTo>
                    <a:pt x="4167" y="723"/>
                  </a:lnTo>
                  <a:lnTo>
                    <a:pt x="4182" y="759"/>
                  </a:lnTo>
                  <a:lnTo>
                    <a:pt x="4196" y="797"/>
                  </a:lnTo>
                  <a:lnTo>
                    <a:pt x="4209" y="838"/>
                  </a:lnTo>
                  <a:lnTo>
                    <a:pt x="4222" y="881"/>
                  </a:lnTo>
                  <a:lnTo>
                    <a:pt x="4233" y="925"/>
                  </a:lnTo>
                  <a:lnTo>
                    <a:pt x="4243" y="973"/>
                  </a:lnTo>
                  <a:lnTo>
                    <a:pt x="4252" y="1022"/>
                  </a:lnTo>
                  <a:lnTo>
                    <a:pt x="4261" y="1073"/>
                  </a:lnTo>
                  <a:lnTo>
                    <a:pt x="4270" y="1127"/>
                  </a:lnTo>
                  <a:lnTo>
                    <a:pt x="4278" y="1183"/>
                  </a:lnTo>
                  <a:lnTo>
                    <a:pt x="4285" y="1242"/>
                  </a:lnTo>
                  <a:lnTo>
                    <a:pt x="4292" y="1303"/>
                  </a:lnTo>
                  <a:lnTo>
                    <a:pt x="4294" y="1318"/>
                  </a:lnTo>
                  <a:lnTo>
                    <a:pt x="4296" y="1332"/>
                  </a:lnTo>
                  <a:lnTo>
                    <a:pt x="4299" y="1345"/>
                  </a:lnTo>
                  <a:lnTo>
                    <a:pt x="4302" y="1357"/>
                  </a:lnTo>
                  <a:lnTo>
                    <a:pt x="4306" y="1368"/>
                  </a:lnTo>
                  <a:lnTo>
                    <a:pt x="4311" y="1378"/>
                  </a:lnTo>
                  <a:lnTo>
                    <a:pt x="4315" y="1387"/>
                  </a:lnTo>
                  <a:lnTo>
                    <a:pt x="4321" y="1395"/>
                  </a:lnTo>
                  <a:lnTo>
                    <a:pt x="4328" y="1402"/>
                  </a:lnTo>
                  <a:lnTo>
                    <a:pt x="4334" y="1408"/>
                  </a:lnTo>
                  <a:lnTo>
                    <a:pt x="4341" y="1413"/>
                  </a:lnTo>
                  <a:lnTo>
                    <a:pt x="4349" y="1418"/>
                  </a:lnTo>
                  <a:lnTo>
                    <a:pt x="4357" y="1421"/>
                  </a:lnTo>
                  <a:lnTo>
                    <a:pt x="4366" y="1423"/>
                  </a:lnTo>
                  <a:lnTo>
                    <a:pt x="4375" y="1424"/>
                  </a:lnTo>
                  <a:lnTo>
                    <a:pt x="4385" y="1425"/>
                  </a:lnTo>
                  <a:lnTo>
                    <a:pt x="4596" y="1425"/>
                  </a:lnTo>
                  <a:lnTo>
                    <a:pt x="4596" y="213"/>
                  </a:lnTo>
                  <a:close/>
                </a:path>
              </a:pathLst>
            </a:custGeom>
            <a:grpFill/>
            <a:ln w="9525">
              <a:noFill/>
              <a:round/>
              <a:headEnd/>
              <a:tailEnd/>
            </a:ln>
          </p:spPr>
          <p:txBody>
            <a:bodyPr/>
            <a:lstStyle/>
            <a:p>
              <a:endParaRPr lang="da-DK"/>
            </a:p>
          </p:txBody>
        </p:sp>
        <p:sp>
          <p:nvSpPr>
            <p:cNvPr id="11" name="Freeform 23">
              <a:extLst>
                <a:ext uri="{FF2B5EF4-FFF2-40B4-BE49-F238E27FC236}">
                  <a16:creationId xmlns:a16="http://schemas.microsoft.com/office/drawing/2014/main" id="{BEF921A2-D75B-4E3B-938A-4C7BA2C7345A}"/>
                </a:ext>
              </a:extLst>
            </p:cNvPr>
            <p:cNvSpPr>
              <a:spLocks noChangeAspect="1"/>
            </p:cNvSpPr>
            <p:nvPr userDrawn="1"/>
          </p:nvSpPr>
          <p:spPr bwMode="auto">
            <a:xfrm>
              <a:off x="2936" y="4027"/>
              <a:ext cx="109" cy="114"/>
            </a:xfrm>
            <a:custGeom>
              <a:avLst/>
              <a:gdLst/>
              <a:ahLst/>
              <a:cxnLst>
                <a:cxn ang="0">
                  <a:pos x="841" y="407"/>
                </a:cxn>
                <a:cxn ang="0">
                  <a:pos x="716" y="389"/>
                </a:cxn>
                <a:cxn ang="0">
                  <a:pos x="532" y="362"/>
                </a:cxn>
                <a:cxn ang="0">
                  <a:pos x="334" y="333"/>
                </a:cxn>
                <a:cxn ang="0">
                  <a:pos x="169" y="308"/>
                </a:cxn>
                <a:cxn ang="0">
                  <a:pos x="86" y="294"/>
                </a:cxn>
                <a:cxn ang="0">
                  <a:pos x="52" y="281"/>
                </a:cxn>
                <a:cxn ang="0">
                  <a:pos x="27" y="264"/>
                </a:cxn>
                <a:cxn ang="0">
                  <a:pos x="11" y="241"/>
                </a:cxn>
                <a:cxn ang="0">
                  <a:pos x="3" y="214"/>
                </a:cxn>
                <a:cxn ang="0">
                  <a:pos x="0" y="182"/>
                </a:cxn>
                <a:cxn ang="0">
                  <a:pos x="3772" y="182"/>
                </a:cxn>
                <a:cxn ang="0">
                  <a:pos x="3770" y="215"/>
                </a:cxn>
                <a:cxn ang="0">
                  <a:pos x="3762" y="244"/>
                </a:cxn>
                <a:cxn ang="0">
                  <a:pos x="3748" y="268"/>
                </a:cxn>
                <a:cxn ang="0">
                  <a:pos x="3722" y="287"/>
                </a:cxn>
                <a:cxn ang="0">
                  <a:pos x="3687" y="301"/>
                </a:cxn>
                <a:cxn ang="0">
                  <a:pos x="3609" y="313"/>
                </a:cxn>
                <a:cxn ang="0">
                  <a:pos x="3450" y="335"/>
                </a:cxn>
                <a:cxn ang="0">
                  <a:pos x="3253" y="363"/>
                </a:cxn>
                <a:cxn ang="0">
                  <a:pos x="3066" y="389"/>
                </a:cxn>
                <a:cxn ang="0">
                  <a:pos x="2939" y="407"/>
                </a:cxn>
                <a:cxn ang="0">
                  <a:pos x="2910" y="5219"/>
                </a:cxn>
                <a:cxn ang="0">
                  <a:pos x="4601" y="5217"/>
                </a:cxn>
                <a:cxn ang="0">
                  <a:pos x="4676" y="5205"/>
                </a:cxn>
                <a:cxn ang="0">
                  <a:pos x="4746" y="5181"/>
                </a:cxn>
                <a:cxn ang="0">
                  <a:pos x="4811" y="5141"/>
                </a:cxn>
                <a:cxn ang="0">
                  <a:pos x="4871" y="5083"/>
                </a:cxn>
                <a:cxn ang="0">
                  <a:pos x="4927" y="5003"/>
                </a:cxn>
                <a:cxn ang="0">
                  <a:pos x="4977" y="4899"/>
                </a:cxn>
                <a:cxn ang="0">
                  <a:pos x="5023" y="4768"/>
                </a:cxn>
                <a:cxn ang="0">
                  <a:pos x="5064" y="4607"/>
                </a:cxn>
                <a:cxn ang="0">
                  <a:pos x="5100" y="4413"/>
                </a:cxn>
                <a:cxn ang="0">
                  <a:pos x="5130" y="4183"/>
                </a:cxn>
                <a:cxn ang="0">
                  <a:pos x="5137" y="4149"/>
                </a:cxn>
                <a:cxn ang="0">
                  <a:pos x="5152" y="4124"/>
                </a:cxn>
                <a:cxn ang="0">
                  <a:pos x="5171" y="4107"/>
                </a:cxn>
                <a:cxn ang="0">
                  <a:pos x="5196" y="4096"/>
                </a:cxn>
                <a:cxn ang="0">
                  <a:pos x="5227" y="4092"/>
                </a:cxn>
                <a:cxn ang="0">
                  <a:pos x="5433" y="5623"/>
                </a:cxn>
                <a:cxn ang="0">
                  <a:pos x="0" y="5428"/>
                </a:cxn>
                <a:cxn ang="0">
                  <a:pos x="6" y="5396"/>
                </a:cxn>
                <a:cxn ang="0">
                  <a:pos x="20" y="5370"/>
                </a:cxn>
                <a:cxn ang="0">
                  <a:pos x="44" y="5351"/>
                </a:cxn>
                <a:cxn ang="0">
                  <a:pos x="78" y="5336"/>
                </a:cxn>
                <a:cxn ang="0">
                  <a:pos x="124" y="5326"/>
                </a:cxn>
                <a:cxn ang="0">
                  <a:pos x="230" y="5311"/>
                </a:cxn>
                <a:cxn ang="0">
                  <a:pos x="404" y="5288"/>
                </a:cxn>
                <a:cxn ang="0">
                  <a:pos x="599" y="5262"/>
                </a:cxn>
                <a:cxn ang="0">
                  <a:pos x="767" y="5240"/>
                </a:cxn>
                <a:cxn ang="0">
                  <a:pos x="863" y="5228"/>
                </a:cxn>
              </a:cxnLst>
              <a:rect l="0" t="0" r="r" b="b"/>
              <a:pathLst>
                <a:path w="5433" h="5623">
                  <a:moveTo>
                    <a:pt x="870" y="411"/>
                  </a:moveTo>
                  <a:lnTo>
                    <a:pt x="863" y="410"/>
                  </a:lnTo>
                  <a:lnTo>
                    <a:pt x="841" y="407"/>
                  </a:lnTo>
                  <a:lnTo>
                    <a:pt x="810" y="402"/>
                  </a:lnTo>
                  <a:lnTo>
                    <a:pt x="767" y="396"/>
                  </a:lnTo>
                  <a:lnTo>
                    <a:pt x="716" y="389"/>
                  </a:lnTo>
                  <a:lnTo>
                    <a:pt x="659" y="381"/>
                  </a:lnTo>
                  <a:lnTo>
                    <a:pt x="597" y="372"/>
                  </a:lnTo>
                  <a:lnTo>
                    <a:pt x="532" y="362"/>
                  </a:lnTo>
                  <a:lnTo>
                    <a:pt x="465" y="352"/>
                  </a:lnTo>
                  <a:lnTo>
                    <a:pt x="398" y="343"/>
                  </a:lnTo>
                  <a:lnTo>
                    <a:pt x="334" y="333"/>
                  </a:lnTo>
                  <a:lnTo>
                    <a:pt x="273" y="324"/>
                  </a:lnTo>
                  <a:lnTo>
                    <a:pt x="218" y="316"/>
                  </a:lnTo>
                  <a:lnTo>
                    <a:pt x="169" y="308"/>
                  </a:lnTo>
                  <a:lnTo>
                    <a:pt x="129" y="302"/>
                  </a:lnTo>
                  <a:lnTo>
                    <a:pt x="101" y="297"/>
                  </a:lnTo>
                  <a:lnTo>
                    <a:pt x="86" y="294"/>
                  </a:lnTo>
                  <a:lnTo>
                    <a:pt x="74" y="290"/>
                  </a:lnTo>
                  <a:lnTo>
                    <a:pt x="62" y="286"/>
                  </a:lnTo>
                  <a:lnTo>
                    <a:pt x="52" y="281"/>
                  </a:lnTo>
                  <a:lnTo>
                    <a:pt x="43" y="276"/>
                  </a:lnTo>
                  <a:lnTo>
                    <a:pt x="34" y="270"/>
                  </a:lnTo>
                  <a:lnTo>
                    <a:pt x="27" y="264"/>
                  </a:lnTo>
                  <a:lnTo>
                    <a:pt x="21" y="257"/>
                  </a:lnTo>
                  <a:lnTo>
                    <a:pt x="16" y="249"/>
                  </a:lnTo>
                  <a:lnTo>
                    <a:pt x="11" y="241"/>
                  </a:lnTo>
                  <a:lnTo>
                    <a:pt x="8" y="233"/>
                  </a:lnTo>
                  <a:lnTo>
                    <a:pt x="5" y="224"/>
                  </a:lnTo>
                  <a:lnTo>
                    <a:pt x="3" y="214"/>
                  </a:lnTo>
                  <a:lnTo>
                    <a:pt x="1" y="204"/>
                  </a:lnTo>
                  <a:lnTo>
                    <a:pt x="0" y="194"/>
                  </a:lnTo>
                  <a:lnTo>
                    <a:pt x="0" y="182"/>
                  </a:lnTo>
                  <a:lnTo>
                    <a:pt x="0" y="0"/>
                  </a:lnTo>
                  <a:lnTo>
                    <a:pt x="3772" y="0"/>
                  </a:lnTo>
                  <a:lnTo>
                    <a:pt x="3772" y="182"/>
                  </a:lnTo>
                  <a:lnTo>
                    <a:pt x="3771" y="194"/>
                  </a:lnTo>
                  <a:lnTo>
                    <a:pt x="3771" y="204"/>
                  </a:lnTo>
                  <a:lnTo>
                    <a:pt x="3770" y="215"/>
                  </a:lnTo>
                  <a:lnTo>
                    <a:pt x="3768" y="225"/>
                  </a:lnTo>
                  <a:lnTo>
                    <a:pt x="3766" y="234"/>
                  </a:lnTo>
                  <a:lnTo>
                    <a:pt x="3762" y="244"/>
                  </a:lnTo>
                  <a:lnTo>
                    <a:pt x="3758" y="252"/>
                  </a:lnTo>
                  <a:lnTo>
                    <a:pt x="3754" y="260"/>
                  </a:lnTo>
                  <a:lnTo>
                    <a:pt x="3748" y="268"/>
                  </a:lnTo>
                  <a:lnTo>
                    <a:pt x="3741" y="275"/>
                  </a:lnTo>
                  <a:lnTo>
                    <a:pt x="3732" y="281"/>
                  </a:lnTo>
                  <a:lnTo>
                    <a:pt x="3722" y="287"/>
                  </a:lnTo>
                  <a:lnTo>
                    <a:pt x="3712" y="292"/>
                  </a:lnTo>
                  <a:lnTo>
                    <a:pt x="3700" y="297"/>
                  </a:lnTo>
                  <a:lnTo>
                    <a:pt x="3687" y="301"/>
                  </a:lnTo>
                  <a:lnTo>
                    <a:pt x="3671" y="304"/>
                  </a:lnTo>
                  <a:lnTo>
                    <a:pt x="3646" y="308"/>
                  </a:lnTo>
                  <a:lnTo>
                    <a:pt x="3609" y="313"/>
                  </a:lnTo>
                  <a:lnTo>
                    <a:pt x="3563" y="319"/>
                  </a:lnTo>
                  <a:lnTo>
                    <a:pt x="3509" y="327"/>
                  </a:lnTo>
                  <a:lnTo>
                    <a:pt x="3450" y="335"/>
                  </a:lnTo>
                  <a:lnTo>
                    <a:pt x="3386" y="344"/>
                  </a:lnTo>
                  <a:lnTo>
                    <a:pt x="3320" y="354"/>
                  </a:lnTo>
                  <a:lnTo>
                    <a:pt x="3253" y="363"/>
                  </a:lnTo>
                  <a:lnTo>
                    <a:pt x="3187" y="372"/>
                  </a:lnTo>
                  <a:lnTo>
                    <a:pt x="3124" y="381"/>
                  </a:lnTo>
                  <a:lnTo>
                    <a:pt x="3066" y="389"/>
                  </a:lnTo>
                  <a:lnTo>
                    <a:pt x="3015" y="396"/>
                  </a:lnTo>
                  <a:lnTo>
                    <a:pt x="2971" y="402"/>
                  </a:lnTo>
                  <a:lnTo>
                    <a:pt x="2939" y="407"/>
                  </a:lnTo>
                  <a:lnTo>
                    <a:pt x="2917" y="410"/>
                  </a:lnTo>
                  <a:lnTo>
                    <a:pt x="2910" y="411"/>
                  </a:lnTo>
                  <a:lnTo>
                    <a:pt x="2910" y="5219"/>
                  </a:lnTo>
                  <a:lnTo>
                    <a:pt x="4548" y="5219"/>
                  </a:lnTo>
                  <a:lnTo>
                    <a:pt x="4575" y="5218"/>
                  </a:lnTo>
                  <a:lnTo>
                    <a:pt x="4601" y="5217"/>
                  </a:lnTo>
                  <a:lnTo>
                    <a:pt x="4627" y="5214"/>
                  </a:lnTo>
                  <a:lnTo>
                    <a:pt x="4651" y="5211"/>
                  </a:lnTo>
                  <a:lnTo>
                    <a:pt x="4676" y="5205"/>
                  </a:lnTo>
                  <a:lnTo>
                    <a:pt x="4700" y="5199"/>
                  </a:lnTo>
                  <a:lnTo>
                    <a:pt x="4724" y="5191"/>
                  </a:lnTo>
                  <a:lnTo>
                    <a:pt x="4746" y="5181"/>
                  </a:lnTo>
                  <a:lnTo>
                    <a:pt x="4768" y="5170"/>
                  </a:lnTo>
                  <a:lnTo>
                    <a:pt x="4790" y="5157"/>
                  </a:lnTo>
                  <a:lnTo>
                    <a:pt x="4811" y="5141"/>
                  </a:lnTo>
                  <a:lnTo>
                    <a:pt x="4832" y="5124"/>
                  </a:lnTo>
                  <a:lnTo>
                    <a:pt x="4852" y="5105"/>
                  </a:lnTo>
                  <a:lnTo>
                    <a:pt x="4871" y="5083"/>
                  </a:lnTo>
                  <a:lnTo>
                    <a:pt x="4891" y="5059"/>
                  </a:lnTo>
                  <a:lnTo>
                    <a:pt x="4909" y="5032"/>
                  </a:lnTo>
                  <a:lnTo>
                    <a:pt x="4927" y="5003"/>
                  </a:lnTo>
                  <a:lnTo>
                    <a:pt x="4945" y="4971"/>
                  </a:lnTo>
                  <a:lnTo>
                    <a:pt x="4961" y="4937"/>
                  </a:lnTo>
                  <a:lnTo>
                    <a:pt x="4977" y="4899"/>
                  </a:lnTo>
                  <a:lnTo>
                    <a:pt x="4994" y="4859"/>
                  </a:lnTo>
                  <a:lnTo>
                    <a:pt x="5008" y="4815"/>
                  </a:lnTo>
                  <a:lnTo>
                    <a:pt x="5023" y="4768"/>
                  </a:lnTo>
                  <a:lnTo>
                    <a:pt x="5037" y="4718"/>
                  </a:lnTo>
                  <a:lnTo>
                    <a:pt x="5051" y="4664"/>
                  </a:lnTo>
                  <a:lnTo>
                    <a:pt x="5064" y="4607"/>
                  </a:lnTo>
                  <a:lnTo>
                    <a:pt x="5076" y="4546"/>
                  </a:lnTo>
                  <a:lnTo>
                    <a:pt x="5088" y="4481"/>
                  </a:lnTo>
                  <a:lnTo>
                    <a:pt x="5100" y="4413"/>
                  </a:lnTo>
                  <a:lnTo>
                    <a:pt x="5110" y="4340"/>
                  </a:lnTo>
                  <a:lnTo>
                    <a:pt x="5120" y="4264"/>
                  </a:lnTo>
                  <a:lnTo>
                    <a:pt x="5130" y="4183"/>
                  </a:lnTo>
                  <a:lnTo>
                    <a:pt x="5132" y="4171"/>
                  </a:lnTo>
                  <a:lnTo>
                    <a:pt x="5134" y="4160"/>
                  </a:lnTo>
                  <a:lnTo>
                    <a:pt x="5137" y="4149"/>
                  </a:lnTo>
                  <a:lnTo>
                    <a:pt x="5141" y="4140"/>
                  </a:lnTo>
                  <a:lnTo>
                    <a:pt x="5146" y="4132"/>
                  </a:lnTo>
                  <a:lnTo>
                    <a:pt x="5152" y="4124"/>
                  </a:lnTo>
                  <a:lnTo>
                    <a:pt x="5158" y="4117"/>
                  </a:lnTo>
                  <a:lnTo>
                    <a:pt x="5164" y="4112"/>
                  </a:lnTo>
                  <a:lnTo>
                    <a:pt x="5171" y="4107"/>
                  </a:lnTo>
                  <a:lnTo>
                    <a:pt x="5179" y="4102"/>
                  </a:lnTo>
                  <a:lnTo>
                    <a:pt x="5187" y="4099"/>
                  </a:lnTo>
                  <a:lnTo>
                    <a:pt x="5196" y="4096"/>
                  </a:lnTo>
                  <a:lnTo>
                    <a:pt x="5207" y="4094"/>
                  </a:lnTo>
                  <a:lnTo>
                    <a:pt x="5217" y="4092"/>
                  </a:lnTo>
                  <a:lnTo>
                    <a:pt x="5227" y="4092"/>
                  </a:lnTo>
                  <a:lnTo>
                    <a:pt x="5238" y="4091"/>
                  </a:lnTo>
                  <a:lnTo>
                    <a:pt x="5433" y="4091"/>
                  </a:lnTo>
                  <a:lnTo>
                    <a:pt x="5433" y="5623"/>
                  </a:lnTo>
                  <a:lnTo>
                    <a:pt x="0" y="5623"/>
                  </a:lnTo>
                  <a:lnTo>
                    <a:pt x="0" y="5440"/>
                  </a:lnTo>
                  <a:lnTo>
                    <a:pt x="0" y="5428"/>
                  </a:lnTo>
                  <a:lnTo>
                    <a:pt x="2" y="5416"/>
                  </a:lnTo>
                  <a:lnTo>
                    <a:pt x="3" y="5406"/>
                  </a:lnTo>
                  <a:lnTo>
                    <a:pt x="6" y="5396"/>
                  </a:lnTo>
                  <a:lnTo>
                    <a:pt x="10" y="5387"/>
                  </a:lnTo>
                  <a:lnTo>
                    <a:pt x="14" y="5378"/>
                  </a:lnTo>
                  <a:lnTo>
                    <a:pt x="20" y="5370"/>
                  </a:lnTo>
                  <a:lnTo>
                    <a:pt x="27" y="5363"/>
                  </a:lnTo>
                  <a:lnTo>
                    <a:pt x="34" y="5357"/>
                  </a:lnTo>
                  <a:lnTo>
                    <a:pt x="44" y="5351"/>
                  </a:lnTo>
                  <a:lnTo>
                    <a:pt x="54" y="5346"/>
                  </a:lnTo>
                  <a:lnTo>
                    <a:pt x="65" y="5341"/>
                  </a:lnTo>
                  <a:lnTo>
                    <a:pt x="78" y="5336"/>
                  </a:lnTo>
                  <a:lnTo>
                    <a:pt x="91" y="5333"/>
                  </a:lnTo>
                  <a:lnTo>
                    <a:pt x="107" y="5329"/>
                  </a:lnTo>
                  <a:lnTo>
                    <a:pt x="124" y="5326"/>
                  </a:lnTo>
                  <a:lnTo>
                    <a:pt x="148" y="5323"/>
                  </a:lnTo>
                  <a:lnTo>
                    <a:pt x="185" y="5317"/>
                  </a:lnTo>
                  <a:lnTo>
                    <a:pt x="230" y="5311"/>
                  </a:lnTo>
                  <a:lnTo>
                    <a:pt x="283" y="5304"/>
                  </a:lnTo>
                  <a:lnTo>
                    <a:pt x="342" y="5296"/>
                  </a:lnTo>
                  <a:lnTo>
                    <a:pt x="404" y="5288"/>
                  </a:lnTo>
                  <a:lnTo>
                    <a:pt x="469" y="5279"/>
                  </a:lnTo>
                  <a:lnTo>
                    <a:pt x="535" y="5271"/>
                  </a:lnTo>
                  <a:lnTo>
                    <a:pt x="599" y="5262"/>
                  </a:lnTo>
                  <a:lnTo>
                    <a:pt x="660" y="5254"/>
                  </a:lnTo>
                  <a:lnTo>
                    <a:pt x="717" y="5247"/>
                  </a:lnTo>
                  <a:lnTo>
                    <a:pt x="767" y="5240"/>
                  </a:lnTo>
                  <a:lnTo>
                    <a:pt x="810" y="5235"/>
                  </a:lnTo>
                  <a:lnTo>
                    <a:pt x="841" y="5231"/>
                  </a:lnTo>
                  <a:lnTo>
                    <a:pt x="863" y="5228"/>
                  </a:lnTo>
                  <a:lnTo>
                    <a:pt x="870" y="5227"/>
                  </a:lnTo>
                  <a:lnTo>
                    <a:pt x="870" y="411"/>
                  </a:lnTo>
                  <a:close/>
                </a:path>
              </a:pathLst>
            </a:custGeom>
            <a:grpFill/>
            <a:ln w="9525">
              <a:noFill/>
              <a:round/>
              <a:headEnd/>
              <a:tailEnd/>
            </a:ln>
          </p:spPr>
          <p:txBody>
            <a:bodyPr/>
            <a:lstStyle/>
            <a:p>
              <a:endParaRPr lang="da-DK"/>
            </a:p>
          </p:txBody>
        </p:sp>
      </p:grpSp>
      <p:sp>
        <p:nvSpPr>
          <p:cNvPr id="12" name="Pladsholder til billede 4">
            <a:extLst>
              <a:ext uri="{FF2B5EF4-FFF2-40B4-BE49-F238E27FC236}">
                <a16:creationId xmlns:a16="http://schemas.microsoft.com/office/drawing/2014/main" id="{A22D43D5-39AE-4717-B41E-47F2D7307D03}"/>
              </a:ext>
            </a:extLst>
          </p:cNvPr>
          <p:cNvSpPr>
            <a:spLocks noGrp="1"/>
          </p:cNvSpPr>
          <p:nvPr>
            <p:ph type="pic" sz="quarter" idx="13" hasCustomPrompt="1"/>
          </p:nvPr>
        </p:nvSpPr>
        <p:spPr>
          <a:xfrm>
            <a:off x="7428280" y="549275"/>
            <a:ext cx="1021982" cy="344488"/>
          </a:xfrm>
        </p:spPr>
        <p:txBody>
          <a:bodyPr anchor="ctr"/>
          <a:lstStyle>
            <a:lvl1pPr marL="0" indent="0" algn="ctr">
              <a:buNone/>
              <a:defRPr sz="900">
                <a:solidFill>
                  <a:schemeClr val="bg1"/>
                </a:solidFill>
              </a:defRPr>
            </a:lvl1pPr>
          </a:lstStyle>
          <a:p>
            <a:r>
              <a:rPr lang="da-DK" sz="900" dirty="0"/>
              <a:t>Kundelogo</a:t>
            </a:r>
            <a:endParaRPr lang="da-DK" dirty="0"/>
          </a:p>
        </p:txBody>
      </p:sp>
    </p:spTree>
    <p:extLst>
      <p:ext uri="{BB962C8B-B14F-4D97-AF65-F5344CB8AC3E}">
        <p14:creationId xmlns:p14="http://schemas.microsoft.com/office/powerpoint/2010/main" val="3027758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3_Brugerdefineret layout">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2FF0E8-BAD7-42FD-A6BE-2B3974097680}"/>
              </a:ext>
            </a:extLst>
          </p:cNvPr>
          <p:cNvSpPr>
            <a:spLocks noGrp="1"/>
          </p:cNvSpPr>
          <p:nvPr>
            <p:ph type="title" hasCustomPrompt="1"/>
          </p:nvPr>
        </p:nvSpPr>
        <p:spPr/>
        <p:txBody>
          <a:bodyPr/>
          <a:lstStyle>
            <a:lvl1pPr>
              <a:defRPr>
                <a:solidFill>
                  <a:schemeClr val="bg1"/>
                </a:solidFill>
              </a:defRPr>
            </a:lvl1pPr>
          </a:lstStyle>
          <a:p>
            <a:r>
              <a:rPr lang="da-DK" dirty="0"/>
              <a:t>Klik for at redigere i masteren</a:t>
            </a:r>
          </a:p>
        </p:txBody>
      </p:sp>
      <p:sp>
        <p:nvSpPr>
          <p:cNvPr id="6" name="Pladsholder til tekst 5">
            <a:extLst>
              <a:ext uri="{FF2B5EF4-FFF2-40B4-BE49-F238E27FC236}">
                <a16:creationId xmlns:a16="http://schemas.microsoft.com/office/drawing/2014/main" id="{D0E1467B-F787-4827-A622-98286855831C}"/>
              </a:ext>
            </a:extLst>
          </p:cNvPr>
          <p:cNvSpPr>
            <a:spLocks noGrp="1"/>
          </p:cNvSpPr>
          <p:nvPr>
            <p:ph type="body" sz="quarter" idx="12"/>
          </p:nvPr>
        </p:nvSpPr>
        <p:spPr>
          <a:xfrm>
            <a:off x="693738" y="1419225"/>
            <a:ext cx="7748587" cy="30276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da-DK"/>
              <a:t>Klik for at redigere teksttypografierne i masteren</a:t>
            </a:r>
          </a:p>
          <a:p>
            <a:pPr lvl="1"/>
            <a:r>
              <a:rPr lang="da-DK"/>
              <a:t>Andet niveau</a:t>
            </a:r>
          </a:p>
          <a:p>
            <a:pPr lvl="2"/>
            <a:r>
              <a:rPr lang="da-DK"/>
              <a:t>Tredje niveau</a:t>
            </a:r>
          </a:p>
        </p:txBody>
      </p:sp>
      <p:sp>
        <p:nvSpPr>
          <p:cNvPr id="11" name="Pladsholder til billede 4">
            <a:extLst>
              <a:ext uri="{FF2B5EF4-FFF2-40B4-BE49-F238E27FC236}">
                <a16:creationId xmlns:a16="http://schemas.microsoft.com/office/drawing/2014/main" id="{6B996CE1-FCB8-4C72-962A-68DC46B9AA5E}"/>
              </a:ext>
            </a:extLst>
          </p:cNvPr>
          <p:cNvSpPr>
            <a:spLocks noGrp="1"/>
          </p:cNvSpPr>
          <p:nvPr>
            <p:ph type="pic" sz="quarter" idx="13" hasCustomPrompt="1"/>
          </p:nvPr>
        </p:nvSpPr>
        <p:spPr>
          <a:xfrm>
            <a:off x="7428280" y="549275"/>
            <a:ext cx="1021982" cy="344488"/>
          </a:xfrm>
        </p:spPr>
        <p:txBody>
          <a:bodyPr anchor="ctr"/>
          <a:lstStyle>
            <a:lvl1pPr marL="0" indent="0" algn="ctr">
              <a:buNone/>
              <a:defRPr sz="900">
                <a:solidFill>
                  <a:schemeClr val="bg1"/>
                </a:solidFill>
              </a:defRPr>
            </a:lvl1pPr>
          </a:lstStyle>
          <a:p>
            <a:r>
              <a:rPr lang="da-DK" sz="900" dirty="0"/>
              <a:t>Kundelogo</a:t>
            </a:r>
            <a:endParaRPr lang="da-DK" dirty="0"/>
          </a:p>
        </p:txBody>
      </p:sp>
      <p:grpSp>
        <p:nvGrpSpPr>
          <p:cNvPr id="16" name="Group 24">
            <a:extLst>
              <a:ext uri="{FF2B5EF4-FFF2-40B4-BE49-F238E27FC236}">
                <a16:creationId xmlns:a16="http://schemas.microsoft.com/office/drawing/2014/main" id="{AD65B4EA-80CA-4F9A-8EEF-3D790917EA23}"/>
              </a:ext>
            </a:extLst>
          </p:cNvPr>
          <p:cNvGrpSpPr>
            <a:grpSpLocks noChangeAspect="1"/>
          </p:cNvGrpSpPr>
          <p:nvPr userDrawn="1"/>
        </p:nvGrpSpPr>
        <p:grpSpPr bwMode="auto">
          <a:xfrm>
            <a:off x="7805464" y="4515965"/>
            <a:ext cx="612048" cy="342000"/>
            <a:chOff x="2746" y="3975"/>
            <a:chExt cx="299" cy="167"/>
          </a:xfrm>
          <a:solidFill>
            <a:schemeClr val="bg1"/>
          </a:solidFill>
        </p:grpSpPr>
        <p:sp>
          <p:nvSpPr>
            <p:cNvPr id="17" name="Freeform 21">
              <a:extLst>
                <a:ext uri="{FF2B5EF4-FFF2-40B4-BE49-F238E27FC236}">
                  <a16:creationId xmlns:a16="http://schemas.microsoft.com/office/drawing/2014/main" id="{1DA27480-DAC0-4502-9E40-06C81872B7F8}"/>
                </a:ext>
              </a:extLst>
            </p:cNvPr>
            <p:cNvSpPr>
              <a:spLocks noChangeAspect="1"/>
            </p:cNvSpPr>
            <p:nvPr userDrawn="1"/>
          </p:nvSpPr>
          <p:spPr bwMode="auto">
            <a:xfrm>
              <a:off x="2746" y="4026"/>
              <a:ext cx="103" cy="116"/>
            </a:xfrm>
            <a:custGeom>
              <a:avLst/>
              <a:gdLst/>
              <a:ahLst/>
              <a:cxnLst>
                <a:cxn ang="0">
                  <a:pos x="4998" y="201"/>
                </a:cxn>
                <a:cxn ang="0">
                  <a:pos x="4503" y="92"/>
                </a:cxn>
                <a:cxn ang="0">
                  <a:pos x="4067" y="30"/>
                </a:cxn>
                <a:cxn ang="0">
                  <a:pos x="3790" y="8"/>
                </a:cxn>
                <a:cxn ang="0">
                  <a:pos x="3517" y="0"/>
                </a:cxn>
                <a:cxn ang="0">
                  <a:pos x="2449" y="84"/>
                </a:cxn>
                <a:cxn ang="0">
                  <a:pos x="1590" y="328"/>
                </a:cxn>
                <a:cxn ang="0">
                  <a:pos x="928" y="713"/>
                </a:cxn>
                <a:cxn ang="0">
                  <a:pos x="452" y="1223"/>
                </a:cxn>
                <a:cxn ang="0">
                  <a:pos x="151" y="1841"/>
                </a:cxn>
                <a:cxn ang="0">
                  <a:pos x="12" y="2552"/>
                </a:cxn>
                <a:cxn ang="0">
                  <a:pos x="25" y="3275"/>
                </a:cxn>
                <a:cxn ang="0">
                  <a:pos x="184" y="3938"/>
                </a:cxn>
                <a:cxn ang="0">
                  <a:pos x="504" y="4534"/>
                </a:cxn>
                <a:cxn ang="0">
                  <a:pos x="1003" y="5038"/>
                </a:cxn>
                <a:cxn ang="0">
                  <a:pos x="1699" y="5420"/>
                </a:cxn>
                <a:cxn ang="0">
                  <a:pos x="2608" y="5654"/>
                </a:cxn>
                <a:cxn ang="0">
                  <a:pos x="3589" y="5714"/>
                </a:cxn>
                <a:cxn ang="0">
                  <a:pos x="4004" y="5692"/>
                </a:cxn>
                <a:cxn ang="0">
                  <a:pos x="4371" y="5646"/>
                </a:cxn>
                <a:cxn ang="0">
                  <a:pos x="4678" y="5589"/>
                </a:cxn>
                <a:cxn ang="0">
                  <a:pos x="5075" y="5487"/>
                </a:cxn>
                <a:cxn ang="0">
                  <a:pos x="5145" y="5133"/>
                </a:cxn>
                <a:cxn ang="0">
                  <a:pos x="5131" y="5094"/>
                </a:cxn>
                <a:cxn ang="0">
                  <a:pos x="5099" y="5080"/>
                </a:cxn>
                <a:cxn ang="0">
                  <a:pos x="5054" y="5090"/>
                </a:cxn>
                <a:cxn ang="0">
                  <a:pos x="4808" y="5174"/>
                </a:cxn>
                <a:cxn ang="0">
                  <a:pos x="4613" y="5221"/>
                </a:cxn>
                <a:cxn ang="0">
                  <a:pos x="4371" y="5263"/>
                </a:cxn>
                <a:cxn ang="0">
                  <a:pos x="4084" y="5296"/>
                </a:cxn>
                <a:cxn ang="0">
                  <a:pos x="3749" y="5316"/>
                </a:cxn>
                <a:cxn ang="0">
                  <a:pos x="3382" y="5315"/>
                </a:cxn>
                <a:cxn ang="0">
                  <a:pos x="3073" y="5277"/>
                </a:cxn>
                <a:cxn ang="0">
                  <a:pos x="2824" y="5201"/>
                </a:cxn>
                <a:cxn ang="0">
                  <a:pos x="2627" y="5093"/>
                </a:cxn>
                <a:cxn ang="0">
                  <a:pos x="2476" y="4960"/>
                </a:cxn>
                <a:cxn ang="0">
                  <a:pos x="2366" y="4807"/>
                </a:cxn>
                <a:cxn ang="0">
                  <a:pos x="2290" y="4640"/>
                </a:cxn>
                <a:cxn ang="0">
                  <a:pos x="2237" y="4454"/>
                </a:cxn>
                <a:cxn ang="0">
                  <a:pos x="2193" y="4222"/>
                </a:cxn>
                <a:cxn ang="0">
                  <a:pos x="2143" y="3777"/>
                </a:cxn>
                <a:cxn ang="0">
                  <a:pos x="2114" y="3143"/>
                </a:cxn>
                <a:cxn ang="0">
                  <a:pos x="2117" y="2491"/>
                </a:cxn>
                <a:cxn ang="0">
                  <a:pos x="2151" y="1888"/>
                </a:cxn>
                <a:cxn ang="0">
                  <a:pos x="2207" y="1434"/>
                </a:cxn>
                <a:cxn ang="0">
                  <a:pos x="2248" y="1233"/>
                </a:cxn>
                <a:cxn ang="0">
                  <a:pos x="2315" y="1017"/>
                </a:cxn>
                <a:cxn ang="0">
                  <a:pos x="2415" y="808"/>
                </a:cxn>
                <a:cxn ang="0">
                  <a:pos x="2547" y="643"/>
                </a:cxn>
                <a:cxn ang="0">
                  <a:pos x="2720" y="520"/>
                </a:cxn>
                <a:cxn ang="0">
                  <a:pos x="2947" y="437"/>
                </a:cxn>
                <a:cxn ang="0">
                  <a:pos x="3238" y="391"/>
                </a:cxn>
                <a:cxn ang="0">
                  <a:pos x="3635" y="381"/>
                </a:cxn>
                <a:cxn ang="0">
                  <a:pos x="4089" y="402"/>
                </a:cxn>
                <a:cxn ang="0">
                  <a:pos x="4401" y="466"/>
                </a:cxn>
                <a:cxn ang="0">
                  <a:pos x="4601" y="586"/>
                </a:cxn>
                <a:cxn ang="0">
                  <a:pos x="4721" y="778"/>
                </a:cxn>
                <a:cxn ang="0">
                  <a:pos x="4790" y="1056"/>
                </a:cxn>
                <a:cxn ang="0">
                  <a:pos x="4853" y="1538"/>
                </a:cxn>
                <a:cxn ang="0">
                  <a:pos x="4873" y="1593"/>
                </a:cxn>
                <a:cxn ang="0">
                  <a:pos x="4911" y="1627"/>
                </a:cxn>
                <a:cxn ang="0">
                  <a:pos x="4967" y="1638"/>
                </a:cxn>
              </a:cxnLst>
              <a:rect l="0" t="0" r="r" b="b"/>
              <a:pathLst>
                <a:path w="5170" h="5715">
                  <a:moveTo>
                    <a:pt x="4967" y="1638"/>
                  </a:moveTo>
                  <a:lnTo>
                    <a:pt x="5170" y="1638"/>
                  </a:lnTo>
                  <a:lnTo>
                    <a:pt x="5170" y="251"/>
                  </a:lnTo>
                  <a:lnTo>
                    <a:pt x="5086" y="226"/>
                  </a:lnTo>
                  <a:lnTo>
                    <a:pt x="4998" y="201"/>
                  </a:lnTo>
                  <a:lnTo>
                    <a:pt x="4905" y="177"/>
                  </a:lnTo>
                  <a:lnTo>
                    <a:pt x="4809" y="154"/>
                  </a:lnTo>
                  <a:lnTo>
                    <a:pt x="4709" y="132"/>
                  </a:lnTo>
                  <a:lnTo>
                    <a:pt x="4608" y="111"/>
                  </a:lnTo>
                  <a:lnTo>
                    <a:pt x="4503" y="92"/>
                  </a:lnTo>
                  <a:lnTo>
                    <a:pt x="4396" y="74"/>
                  </a:lnTo>
                  <a:lnTo>
                    <a:pt x="4287" y="58"/>
                  </a:lnTo>
                  <a:lnTo>
                    <a:pt x="4178" y="43"/>
                  </a:lnTo>
                  <a:lnTo>
                    <a:pt x="4122" y="36"/>
                  </a:lnTo>
                  <a:lnTo>
                    <a:pt x="4067" y="30"/>
                  </a:lnTo>
                  <a:lnTo>
                    <a:pt x="4012" y="25"/>
                  </a:lnTo>
                  <a:lnTo>
                    <a:pt x="3956" y="20"/>
                  </a:lnTo>
                  <a:lnTo>
                    <a:pt x="3901" y="15"/>
                  </a:lnTo>
                  <a:lnTo>
                    <a:pt x="3845" y="11"/>
                  </a:lnTo>
                  <a:lnTo>
                    <a:pt x="3790" y="8"/>
                  </a:lnTo>
                  <a:lnTo>
                    <a:pt x="3735" y="5"/>
                  </a:lnTo>
                  <a:lnTo>
                    <a:pt x="3680" y="2"/>
                  </a:lnTo>
                  <a:lnTo>
                    <a:pt x="3624" y="1"/>
                  </a:lnTo>
                  <a:lnTo>
                    <a:pt x="3571" y="0"/>
                  </a:lnTo>
                  <a:lnTo>
                    <a:pt x="3517" y="0"/>
                  </a:lnTo>
                  <a:lnTo>
                    <a:pt x="3285" y="3"/>
                  </a:lnTo>
                  <a:lnTo>
                    <a:pt x="3063" y="13"/>
                  </a:lnTo>
                  <a:lnTo>
                    <a:pt x="2850" y="30"/>
                  </a:lnTo>
                  <a:lnTo>
                    <a:pt x="2645" y="54"/>
                  </a:lnTo>
                  <a:lnTo>
                    <a:pt x="2449" y="84"/>
                  </a:lnTo>
                  <a:lnTo>
                    <a:pt x="2261" y="121"/>
                  </a:lnTo>
                  <a:lnTo>
                    <a:pt x="2081" y="164"/>
                  </a:lnTo>
                  <a:lnTo>
                    <a:pt x="1909" y="212"/>
                  </a:lnTo>
                  <a:lnTo>
                    <a:pt x="1746" y="267"/>
                  </a:lnTo>
                  <a:lnTo>
                    <a:pt x="1590" y="328"/>
                  </a:lnTo>
                  <a:lnTo>
                    <a:pt x="1442" y="394"/>
                  </a:lnTo>
                  <a:lnTo>
                    <a:pt x="1302" y="465"/>
                  </a:lnTo>
                  <a:lnTo>
                    <a:pt x="1170" y="543"/>
                  </a:lnTo>
                  <a:lnTo>
                    <a:pt x="1045" y="625"/>
                  </a:lnTo>
                  <a:lnTo>
                    <a:pt x="928" y="713"/>
                  </a:lnTo>
                  <a:lnTo>
                    <a:pt x="818" y="805"/>
                  </a:lnTo>
                  <a:lnTo>
                    <a:pt x="716" y="903"/>
                  </a:lnTo>
                  <a:lnTo>
                    <a:pt x="621" y="1005"/>
                  </a:lnTo>
                  <a:lnTo>
                    <a:pt x="533" y="1112"/>
                  </a:lnTo>
                  <a:lnTo>
                    <a:pt x="452" y="1223"/>
                  </a:lnTo>
                  <a:lnTo>
                    <a:pt x="378" y="1338"/>
                  </a:lnTo>
                  <a:lnTo>
                    <a:pt x="311" y="1458"/>
                  </a:lnTo>
                  <a:lnTo>
                    <a:pt x="250" y="1582"/>
                  </a:lnTo>
                  <a:lnTo>
                    <a:pt x="197" y="1710"/>
                  </a:lnTo>
                  <a:lnTo>
                    <a:pt x="151" y="1841"/>
                  </a:lnTo>
                  <a:lnTo>
                    <a:pt x="110" y="1976"/>
                  </a:lnTo>
                  <a:lnTo>
                    <a:pt x="76" y="2115"/>
                  </a:lnTo>
                  <a:lnTo>
                    <a:pt x="49" y="2258"/>
                  </a:lnTo>
                  <a:lnTo>
                    <a:pt x="27" y="2404"/>
                  </a:lnTo>
                  <a:lnTo>
                    <a:pt x="12" y="2552"/>
                  </a:lnTo>
                  <a:lnTo>
                    <a:pt x="3" y="2704"/>
                  </a:lnTo>
                  <a:lnTo>
                    <a:pt x="0" y="2858"/>
                  </a:lnTo>
                  <a:lnTo>
                    <a:pt x="3" y="2998"/>
                  </a:lnTo>
                  <a:lnTo>
                    <a:pt x="11" y="3137"/>
                  </a:lnTo>
                  <a:lnTo>
                    <a:pt x="25" y="3275"/>
                  </a:lnTo>
                  <a:lnTo>
                    <a:pt x="45" y="3412"/>
                  </a:lnTo>
                  <a:lnTo>
                    <a:pt x="70" y="3546"/>
                  </a:lnTo>
                  <a:lnTo>
                    <a:pt x="102" y="3679"/>
                  </a:lnTo>
                  <a:lnTo>
                    <a:pt x="139" y="3810"/>
                  </a:lnTo>
                  <a:lnTo>
                    <a:pt x="184" y="3938"/>
                  </a:lnTo>
                  <a:lnTo>
                    <a:pt x="234" y="4063"/>
                  </a:lnTo>
                  <a:lnTo>
                    <a:pt x="291" y="4186"/>
                  </a:lnTo>
                  <a:lnTo>
                    <a:pt x="355" y="4305"/>
                  </a:lnTo>
                  <a:lnTo>
                    <a:pt x="427" y="4421"/>
                  </a:lnTo>
                  <a:lnTo>
                    <a:pt x="504" y="4534"/>
                  </a:lnTo>
                  <a:lnTo>
                    <a:pt x="590" y="4643"/>
                  </a:lnTo>
                  <a:lnTo>
                    <a:pt x="681" y="4748"/>
                  </a:lnTo>
                  <a:lnTo>
                    <a:pt x="781" y="4849"/>
                  </a:lnTo>
                  <a:lnTo>
                    <a:pt x="888" y="4946"/>
                  </a:lnTo>
                  <a:lnTo>
                    <a:pt x="1003" y="5038"/>
                  </a:lnTo>
                  <a:lnTo>
                    <a:pt x="1127" y="5125"/>
                  </a:lnTo>
                  <a:lnTo>
                    <a:pt x="1257" y="5207"/>
                  </a:lnTo>
                  <a:lnTo>
                    <a:pt x="1396" y="5283"/>
                  </a:lnTo>
                  <a:lnTo>
                    <a:pt x="1543" y="5355"/>
                  </a:lnTo>
                  <a:lnTo>
                    <a:pt x="1699" y="5420"/>
                  </a:lnTo>
                  <a:lnTo>
                    <a:pt x="1863" y="5480"/>
                  </a:lnTo>
                  <a:lnTo>
                    <a:pt x="2036" y="5533"/>
                  </a:lnTo>
                  <a:lnTo>
                    <a:pt x="2218" y="5580"/>
                  </a:lnTo>
                  <a:lnTo>
                    <a:pt x="2408" y="5620"/>
                  </a:lnTo>
                  <a:lnTo>
                    <a:pt x="2608" y="5654"/>
                  </a:lnTo>
                  <a:lnTo>
                    <a:pt x="2817" y="5680"/>
                  </a:lnTo>
                  <a:lnTo>
                    <a:pt x="3036" y="5699"/>
                  </a:lnTo>
                  <a:lnTo>
                    <a:pt x="3263" y="5711"/>
                  </a:lnTo>
                  <a:lnTo>
                    <a:pt x="3500" y="5715"/>
                  </a:lnTo>
                  <a:lnTo>
                    <a:pt x="3589" y="5714"/>
                  </a:lnTo>
                  <a:lnTo>
                    <a:pt x="3675" y="5712"/>
                  </a:lnTo>
                  <a:lnTo>
                    <a:pt x="3760" y="5709"/>
                  </a:lnTo>
                  <a:lnTo>
                    <a:pt x="3844" y="5704"/>
                  </a:lnTo>
                  <a:lnTo>
                    <a:pt x="3925" y="5698"/>
                  </a:lnTo>
                  <a:lnTo>
                    <a:pt x="4004" y="5692"/>
                  </a:lnTo>
                  <a:lnTo>
                    <a:pt x="4082" y="5684"/>
                  </a:lnTo>
                  <a:lnTo>
                    <a:pt x="4157" y="5676"/>
                  </a:lnTo>
                  <a:lnTo>
                    <a:pt x="4231" y="5666"/>
                  </a:lnTo>
                  <a:lnTo>
                    <a:pt x="4302" y="5657"/>
                  </a:lnTo>
                  <a:lnTo>
                    <a:pt x="4371" y="5646"/>
                  </a:lnTo>
                  <a:lnTo>
                    <a:pt x="4437" y="5635"/>
                  </a:lnTo>
                  <a:lnTo>
                    <a:pt x="4502" y="5624"/>
                  </a:lnTo>
                  <a:lnTo>
                    <a:pt x="4563" y="5613"/>
                  </a:lnTo>
                  <a:lnTo>
                    <a:pt x="4622" y="5601"/>
                  </a:lnTo>
                  <a:lnTo>
                    <a:pt x="4678" y="5589"/>
                  </a:lnTo>
                  <a:lnTo>
                    <a:pt x="4783" y="5566"/>
                  </a:lnTo>
                  <a:lnTo>
                    <a:pt x="4876" y="5543"/>
                  </a:lnTo>
                  <a:lnTo>
                    <a:pt x="4955" y="5522"/>
                  </a:lnTo>
                  <a:lnTo>
                    <a:pt x="5022" y="5503"/>
                  </a:lnTo>
                  <a:lnTo>
                    <a:pt x="5075" y="5487"/>
                  </a:lnTo>
                  <a:lnTo>
                    <a:pt x="5114" y="5474"/>
                  </a:lnTo>
                  <a:lnTo>
                    <a:pt x="5138" y="5466"/>
                  </a:lnTo>
                  <a:lnTo>
                    <a:pt x="5145" y="5463"/>
                  </a:lnTo>
                  <a:lnTo>
                    <a:pt x="5147" y="5144"/>
                  </a:lnTo>
                  <a:lnTo>
                    <a:pt x="5145" y="5133"/>
                  </a:lnTo>
                  <a:lnTo>
                    <a:pt x="5144" y="5123"/>
                  </a:lnTo>
                  <a:lnTo>
                    <a:pt x="5142" y="5114"/>
                  </a:lnTo>
                  <a:lnTo>
                    <a:pt x="5139" y="5106"/>
                  </a:lnTo>
                  <a:lnTo>
                    <a:pt x="5135" y="5100"/>
                  </a:lnTo>
                  <a:lnTo>
                    <a:pt x="5131" y="5094"/>
                  </a:lnTo>
                  <a:lnTo>
                    <a:pt x="5126" y="5089"/>
                  </a:lnTo>
                  <a:lnTo>
                    <a:pt x="5120" y="5086"/>
                  </a:lnTo>
                  <a:lnTo>
                    <a:pt x="5114" y="5083"/>
                  </a:lnTo>
                  <a:lnTo>
                    <a:pt x="5107" y="5081"/>
                  </a:lnTo>
                  <a:lnTo>
                    <a:pt x="5099" y="5080"/>
                  </a:lnTo>
                  <a:lnTo>
                    <a:pt x="5090" y="5080"/>
                  </a:lnTo>
                  <a:lnTo>
                    <a:pt x="5082" y="5082"/>
                  </a:lnTo>
                  <a:lnTo>
                    <a:pt x="5073" y="5084"/>
                  </a:lnTo>
                  <a:lnTo>
                    <a:pt x="5063" y="5087"/>
                  </a:lnTo>
                  <a:lnTo>
                    <a:pt x="5054" y="5090"/>
                  </a:lnTo>
                  <a:lnTo>
                    <a:pt x="5011" y="5108"/>
                  </a:lnTo>
                  <a:lnTo>
                    <a:pt x="4961" y="5126"/>
                  </a:lnTo>
                  <a:lnTo>
                    <a:pt x="4905" y="5145"/>
                  </a:lnTo>
                  <a:lnTo>
                    <a:pt x="4843" y="5165"/>
                  </a:lnTo>
                  <a:lnTo>
                    <a:pt x="4808" y="5174"/>
                  </a:lnTo>
                  <a:lnTo>
                    <a:pt x="4773" y="5184"/>
                  </a:lnTo>
                  <a:lnTo>
                    <a:pt x="4735" y="5193"/>
                  </a:lnTo>
                  <a:lnTo>
                    <a:pt x="4696" y="5203"/>
                  </a:lnTo>
                  <a:lnTo>
                    <a:pt x="4655" y="5212"/>
                  </a:lnTo>
                  <a:lnTo>
                    <a:pt x="4613" y="5221"/>
                  </a:lnTo>
                  <a:lnTo>
                    <a:pt x="4568" y="5230"/>
                  </a:lnTo>
                  <a:lnTo>
                    <a:pt x="4521" y="5239"/>
                  </a:lnTo>
                  <a:lnTo>
                    <a:pt x="4473" y="5247"/>
                  </a:lnTo>
                  <a:lnTo>
                    <a:pt x="4423" y="5255"/>
                  </a:lnTo>
                  <a:lnTo>
                    <a:pt x="4371" y="5263"/>
                  </a:lnTo>
                  <a:lnTo>
                    <a:pt x="4317" y="5271"/>
                  </a:lnTo>
                  <a:lnTo>
                    <a:pt x="4262" y="5278"/>
                  </a:lnTo>
                  <a:lnTo>
                    <a:pt x="4204" y="5284"/>
                  </a:lnTo>
                  <a:lnTo>
                    <a:pt x="4145" y="5290"/>
                  </a:lnTo>
                  <a:lnTo>
                    <a:pt x="4084" y="5296"/>
                  </a:lnTo>
                  <a:lnTo>
                    <a:pt x="4021" y="5301"/>
                  </a:lnTo>
                  <a:lnTo>
                    <a:pt x="3956" y="5306"/>
                  </a:lnTo>
                  <a:lnTo>
                    <a:pt x="3888" y="5310"/>
                  </a:lnTo>
                  <a:lnTo>
                    <a:pt x="3820" y="5313"/>
                  </a:lnTo>
                  <a:lnTo>
                    <a:pt x="3749" y="5316"/>
                  </a:lnTo>
                  <a:lnTo>
                    <a:pt x="3675" y="5317"/>
                  </a:lnTo>
                  <a:lnTo>
                    <a:pt x="3601" y="5319"/>
                  </a:lnTo>
                  <a:lnTo>
                    <a:pt x="3524" y="5319"/>
                  </a:lnTo>
                  <a:lnTo>
                    <a:pt x="3452" y="5318"/>
                  </a:lnTo>
                  <a:lnTo>
                    <a:pt x="3382" y="5315"/>
                  </a:lnTo>
                  <a:lnTo>
                    <a:pt x="3316" y="5311"/>
                  </a:lnTo>
                  <a:lnTo>
                    <a:pt x="3252" y="5305"/>
                  </a:lnTo>
                  <a:lnTo>
                    <a:pt x="3189" y="5297"/>
                  </a:lnTo>
                  <a:lnTo>
                    <a:pt x="3130" y="5288"/>
                  </a:lnTo>
                  <a:lnTo>
                    <a:pt x="3073" y="5277"/>
                  </a:lnTo>
                  <a:lnTo>
                    <a:pt x="3019" y="5264"/>
                  </a:lnTo>
                  <a:lnTo>
                    <a:pt x="2967" y="5251"/>
                  </a:lnTo>
                  <a:lnTo>
                    <a:pt x="2917" y="5235"/>
                  </a:lnTo>
                  <a:lnTo>
                    <a:pt x="2870" y="5219"/>
                  </a:lnTo>
                  <a:lnTo>
                    <a:pt x="2824" y="5201"/>
                  </a:lnTo>
                  <a:lnTo>
                    <a:pt x="2780" y="5182"/>
                  </a:lnTo>
                  <a:lnTo>
                    <a:pt x="2739" y="5161"/>
                  </a:lnTo>
                  <a:lnTo>
                    <a:pt x="2699" y="5140"/>
                  </a:lnTo>
                  <a:lnTo>
                    <a:pt x="2663" y="5117"/>
                  </a:lnTo>
                  <a:lnTo>
                    <a:pt x="2627" y="5093"/>
                  </a:lnTo>
                  <a:lnTo>
                    <a:pt x="2594" y="5068"/>
                  </a:lnTo>
                  <a:lnTo>
                    <a:pt x="2562" y="5043"/>
                  </a:lnTo>
                  <a:lnTo>
                    <a:pt x="2531" y="5016"/>
                  </a:lnTo>
                  <a:lnTo>
                    <a:pt x="2503" y="4988"/>
                  </a:lnTo>
                  <a:lnTo>
                    <a:pt x="2476" y="4960"/>
                  </a:lnTo>
                  <a:lnTo>
                    <a:pt x="2452" y="4931"/>
                  </a:lnTo>
                  <a:lnTo>
                    <a:pt x="2428" y="4901"/>
                  </a:lnTo>
                  <a:lnTo>
                    <a:pt x="2406" y="4870"/>
                  </a:lnTo>
                  <a:lnTo>
                    <a:pt x="2386" y="4839"/>
                  </a:lnTo>
                  <a:lnTo>
                    <a:pt x="2366" y="4807"/>
                  </a:lnTo>
                  <a:lnTo>
                    <a:pt x="2349" y="4775"/>
                  </a:lnTo>
                  <a:lnTo>
                    <a:pt x="2333" y="4742"/>
                  </a:lnTo>
                  <a:lnTo>
                    <a:pt x="2317" y="4708"/>
                  </a:lnTo>
                  <a:lnTo>
                    <a:pt x="2303" y="4675"/>
                  </a:lnTo>
                  <a:lnTo>
                    <a:pt x="2290" y="4640"/>
                  </a:lnTo>
                  <a:lnTo>
                    <a:pt x="2279" y="4607"/>
                  </a:lnTo>
                  <a:lnTo>
                    <a:pt x="2268" y="4572"/>
                  </a:lnTo>
                  <a:lnTo>
                    <a:pt x="2257" y="4535"/>
                  </a:lnTo>
                  <a:lnTo>
                    <a:pt x="2247" y="4495"/>
                  </a:lnTo>
                  <a:lnTo>
                    <a:pt x="2237" y="4454"/>
                  </a:lnTo>
                  <a:lnTo>
                    <a:pt x="2228" y="4411"/>
                  </a:lnTo>
                  <a:lnTo>
                    <a:pt x="2219" y="4366"/>
                  </a:lnTo>
                  <a:lnTo>
                    <a:pt x="2209" y="4319"/>
                  </a:lnTo>
                  <a:lnTo>
                    <a:pt x="2201" y="4271"/>
                  </a:lnTo>
                  <a:lnTo>
                    <a:pt x="2193" y="4222"/>
                  </a:lnTo>
                  <a:lnTo>
                    <a:pt x="2186" y="4170"/>
                  </a:lnTo>
                  <a:lnTo>
                    <a:pt x="2179" y="4118"/>
                  </a:lnTo>
                  <a:lnTo>
                    <a:pt x="2166" y="4009"/>
                  </a:lnTo>
                  <a:lnTo>
                    <a:pt x="2154" y="3895"/>
                  </a:lnTo>
                  <a:lnTo>
                    <a:pt x="2143" y="3777"/>
                  </a:lnTo>
                  <a:lnTo>
                    <a:pt x="2135" y="3655"/>
                  </a:lnTo>
                  <a:lnTo>
                    <a:pt x="2128" y="3530"/>
                  </a:lnTo>
                  <a:lnTo>
                    <a:pt x="2122" y="3403"/>
                  </a:lnTo>
                  <a:lnTo>
                    <a:pt x="2117" y="3274"/>
                  </a:lnTo>
                  <a:lnTo>
                    <a:pt x="2114" y="3143"/>
                  </a:lnTo>
                  <a:lnTo>
                    <a:pt x="2112" y="3012"/>
                  </a:lnTo>
                  <a:lnTo>
                    <a:pt x="2112" y="2881"/>
                  </a:lnTo>
                  <a:lnTo>
                    <a:pt x="2112" y="2750"/>
                  </a:lnTo>
                  <a:lnTo>
                    <a:pt x="2114" y="2620"/>
                  </a:lnTo>
                  <a:lnTo>
                    <a:pt x="2117" y="2491"/>
                  </a:lnTo>
                  <a:lnTo>
                    <a:pt x="2122" y="2365"/>
                  </a:lnTo>
                  <a:lnTo>
                    <a:pt x="2127" y="2242"/>
                  </a:lnTo>
                  <a:lnTo>
                    <a:pt x="2134" y="2120"/>
                  </a:lnTo>
                  <a:lnTo>
                    <a:pt x="2142" y="2002"/>
                  </a:lnTo>
                  <a:lnTo>
                    <a:pt x="2151" y="1888"/>
                  </a:lnTo>
                  <a:lnTo>
                    <a:pt x="2162" y="1779"/>
                  </a:lnTo>
                  <a:lnTo>
                    <a:pt x="2173" y="1674"/>
                  </a:lnTo>
                  <a:lnTo>
                    <a:pt x="2186" y="1574"/>
                  </a:lnTo>
                  <a:lnTo>
                    <a:pt x="2199" y="1479"/>
                  </a:lnTo>
                  <a:lnTo>
                    <a:pt x="2207" y="1434"/>
                  </a:lnTo>
                  <a:lnTo>
                    <a:pt x="2215" y="1391"/>
                  </a:lnTo>
                  <a:lnTo>
                    <a:pt x="2223" y="1349"/>
                  </a:lnTo>
                  <a:lnTo>
                    <a:pt x="2231" y="1309"/>
                  </a:lnTo>
                  <a:lnTo>
                    <a:pt x="2239" y="1270"/>
                  </a:lnTo>
                  <a:lnTo>
                    <a:pt x="2248" y="1233"/>
                  </a:lnTo>
                  <a:lnTo>
                    <a:pt x="2257" y="1198"/>
                  </a:lnTo>
                  <a:lnTo>
                    <a:pt x="2267" y="1165"/>
                  </a:lnTo>
                  <a:lnTo>
                    <a:pt x="2282" y="1114"/>
                  </a:lnTo>
                  <a:lnTo>
                    <a:pt x="2298" y="1065"/>
                  </a:lnTo>
                  <a:lnTo>
                    <a:pt x="2315" y="1017"/>
                  </a:lnTo>
                  <a:lnTo>
                    <a:pt x="2334" y="972"/>
                  </a:lnTo>
                  <a:lnTo>
                    <a:pt x="2352" y="928"/>
                  </a:lnTo>
                  <a:lnTo>
                    <a:pt x="2372" y="886"/>
                  </a:lnTo>
                  <a:lnTo>
                    <a:pt x="2393" y="846"/>
                  </a:lnTo>
                  <a:lnTo>
                    <a:pt x="2415" y="808"/>
                  </a:lnTo>
                  <a:lnTo>
                    <a:pt x="2439" y="772"/>
                  </a:lnTo>
                  <a:lnTo>
                    <a:pt x="2463" y="737"/>
                  </a:lnTo>
                  <a:lnTo>
                    <a:pt x="2490" y="704"/>
                  </a:lnTo>
                  <a:lnTo>
                    <a:pt x="2517" y="673"/>
                  </a:lnTo>
                  <a:lnTo>
                    <a:pt x="2547" y="643"/>
                  </a:lnTo>
                  <a:lnTo>
                    <a:pt x="2577" y="615"/>
                  </a:lnTo>
                  <a:lnTo>
                    <a:pt x="2610" y="589"/>
                  </a:lnTo>
                  <a:lnTo>
                    <a:pt x="2644" y="564"/>
                  </a:lnTo>
                  <a:lnTo>
                    <a:pt x="2681" y="541"/>
                  </a:lnTo>
                  <a:lnTo>
                    <a:pt x="2720" y="520"/>
                  </a:lnTo>
                  <a:lnTo>
                    <a:pt x="2761" y="500"/>
                  </a:lnTo>
                  <a:lnTo>
                    <a:pt x="2804" y="482"/>
                  </a:lnTo>
                  <a:lnTo>
                    <a:pt x="2849" y="466"/>
                  </a:lnTo>
                  <a:lnTo>
                    <a:pt x="2897" y="451"/>
                  </a:lnTo>
                  <a:lnTo>
                    <a:pt x="2947" y="437"/>
                  </a:lnTo>
                  <a:lnTo>
                    <a:pt x="3000" y="425"/>
                  </a:lnTo>
                  <a:lnTo>
                    <a:pt x="3056" y="414"/>
                  </a:lnTo>
                  <a:lnTo>
                    <a:pt x="3114" y="405"/>
                  </a:lnTo>
                  <a:lnTo>
                    <a:pt x="3174" y="398"/>
                  </a:lnTo>
                  <a:lnTo>
                    <a:pt x="3238" y="391"/>
                  </a:lnTo>
                  <a:lnTo>
                    <a:pt x="3305" y="387"/>
                  </a:lnTo>
                  <a:lnTo>
                    <a:pt x="3375" y="383"/>
                  </a:lnTo>
                  <a:lnTo>
                    <a:pt x="3448" y="381"/>
                  </a:lnTo>
                  <a:lnTo>
                    <a:pt x="3524" y="381"/>
                  </a:lnTo>
                  <a:lnTo>
                    <a:pt x="3635" y="381"/>
                  </a:lnTo>
                  <a:lnTo>
                    <a:pt x="3739" y="383"/>
                  </a:lnTo>
                  <a:lnTo>
                    <a:pt x="3835" y="386"/>
                  </a:lnTo>
                  <a:lnTo>
                    <a:pt x="3926" y="390"/>
                  </a:lnTo>
                  <a:lnTo>
                    <a:pt x="4011" y="395"/>
                  </a:lnTo>
                  <a:lnTo>
                    <a:pt x="4089" y="402"/>
                  </a:lnTo>
                  <a:lnTo>
                    <a:pt x="4161" y="411"/>
                  </a:lnTo>
                  <a:lnTo>
                    <a:pt x="4229" y="422"/>
                  </a:lnTo>
                  <a:lnTo>
                    <a:pt x="4291" y="435"/>
                  </a:lnTo>
                  <a:lnTo>
                    <a:pt x="4349" y="449"/>
                  </a:lnTo>
                  <a:lnTo>
                    <a:pt x="4401" y="466"/>
                  </a:lnTo>
                  <a:lnTo>
                    <a:pt x="4449" y="485"/>
                  </a:lnTo>
                  <a:lnTo>
                    <a:pt x="4492" y="507"/>
                  </a:lnTo>
                  <a:lnTo>
                    <a:pt x="4532" y="531"/>
                  </a:lnTo>
                  <a:lnTo>
                    <a:pt x="4569" y="557"/>
                  </a:lnTo>
                  <a:lnTo>
                    <a:pt x="4601" y="586"/>
                  </a:lnTo>
                  <a:lnTo>
                    <a:pt x="4630" y="619"/>
                  </a:lnTo>
                  <a:lnTo>
                    <a:pt x="4656" y="654"/>
                  </a:lnTo>
                  <a:lnTo>
                    <a:pt x="4680" y="692"/>
                  </a:lnTo>
                  <a:lnTo>
                    <a:pt x="4701" y="733"/>
                  </a:lnTo>
                  <a:lnTo>
                    <a:pt x="4721" y="778"/>
                  </a:lnTo>
                  <a:lnTo>
                    <a:pt x="4737" y="827"/>
                  </a:lnTo>
                  <a:lnTo>
                    <a:pt x="4752" y="878"/>
                  </a:lnTo>
                  <a:lnTo>
                    <a:pt x="4767" y="934"/>
                  </a:lnTo>
                  <a:lnTo>
                    <a:pt x="4779" y="993"/>
                  </a:lnTo>
                  <a:lnTo>
                    <a:pt x="4790" y="1056"/>
                  </a:lnTo>
                  <a:lnTo>
                    <a:pt x="4801" y="1123"/>
                  </a:lnTo>
                  <a:lnTo>
                    <a:pt x="4810" y="1195"/>
                  </a:lnTo>
                  <a:lnTo>
                    <a:pt x="4831" y="1350"/>
                  </a:lnTo>
                  <a:lnTo>
                    <a:pt x="4851" y="1524"/>
                  </a:lnTo>
                  <a:lnTo>
                    <a:pt x="4853" y="1538"/>
                  </a:lnTo>
                  <a:lnTo>
                    <a:pt x="4855" y="1550"/>
                  </a:lnTo>
                  <a:lnTo>
                    <a:pt x="4859" y="1563"/>
                  </a:lnTo>
                  <a:lnTo>
                    <a:pt x="4863" y="1574"/>
                  </a:lnTo>
                  <a:lnTo>
                    <a:pt x="4867" y="1584"/>
                  </a:lnTo>
                  <a:lnTo>
                    <a:pt x="4873" y="1593"/>
                  </a:lnTo>
                  <a:lnTo>
                    <a:pt x="4880" y="1602"/>
                  </a:lnTo>
                  <a:lnTo>
                    <a:pt x="4886" y="1609"/>
                  </a:lnTo>
                  <a:lnTo>
                    <a:pt x="4894" y="1616"/>
                  </a:lnTo>
                  <a:lnTo>
                    <a:pt x="4902" y="1622"/>
                  </a:lnTo>
                  <a:lnTo>
                    <a:pt x="4911" y="1627"/>
                  </a:lnTo>
                  <a:lnTo>
                    <a:pt x="4921" y="1631"/>
                  </a:lnTo>
                  <a:lnTo>
                    <a:pt x="4932" y="1634"/>
                  </a:lnTo>
                  <a:lnTo>
                    <a:pt x="4943" y="1636"/>
                  </a:lnTo>
                  <a:lnTo>
                    <a:pt x="4955" y="1637"/>
                  </a:lnTo>
                  <a:lnTo>
                    <a:pt x="4967" y="1638"/>
                  </a:lnTo>
                  <a:close/>
                </a:path>
              </a:pathLst>
            </a:custGeom>
            <a:grpFill/>
            <a:ln w="9525">
              <a:noFill/>
              <a:round/>
              <a:headEnd/>
              <a:tailEnd/>
            </a:ln>
          </p:spPr>
          <p:txBody>
            <a:bodyPr/>
            <a:lstStyle/>
            <a:p>
              <a:endParaRPr lang="da-DK"/>
            </a:p>
          </p:txBody>
        </p:sp>
        <p:sp>
          <p:nvSpPr>
            <p:cNvPr id="18" name="Freeform 22">
              <a:extLst>
                <a:ext uri="{FF2B5EF4-FFF2-40B4-BE49-F238E27FC236}">
                  <a16:creationId xmlns:a16="http://schemas.microsoft.com/office/drawing/2014/main" id="{F4534E17-CD70-4D77-99F2-DCF7E17CADD1}"/>
                </a:ext>
              </a:extLst>
            </p:cNvPr>
            <p:cNvSpPr>
              <a:spLocks noChangeAspect="1"/>
            </p:cNvSpPr>
            <p:nvPr userDrawn="1"/>
          </p:nvSpPr>
          <p:spPr bwMode="auto">
            <a:xfrm>
              <a:off x="2857" y="3975"/>
              <a:ext cx="92" cy="166"/>
            </a:xfrm>
            <a:custGeom>
              <a:avLst/>
              <a:gdLst/>
              <a:ahLst/>
              <a:cxnLst>
                <a:cxn ang="0">
                  <a:pos x="4436" y="154"/>
                </a:cxn>
                <a:cxn ang="0">
                  <a:pos x="4099" y="67"/>
                </a:cxn>
                <a:cxn ang="0">
                  <a:pos x="3839" y="25"/>
                </a:cxn>
                <a:cxn ang="0">
                  <a:pos x="3594" y="4"/>
                </a:cxn>
                <a:cxn ang="0">
                  <a:pos x="3168" y="8"/>
                </a:cxn>
                <a:cxn ang="0">
                  <a:pos x="2540" y="103"/>
                </a:cxn>
                <a:cxn ang="0">
                  <a:pos x="1991" y="308"/>
                </a:cxn>
                <a:cxn ang="0">
                  <a:pos x="1537" y="629"/>
                </a:cxn>
                <a:cxn ang="0">
                  <a:pos x="1194" y="1071"/>
                </a:cxn>
                <a:cxn ang="0">
                  <a:pos x="977" y="1639"/>
                </a:cxn>
                <a:cxn ang="0">
                  <a:pos x="902" y="2339"/>
                </a:cxn>
                <a:cxn ang="0">
                  <a:pos x="2" y="2717"/>
                </a:cxn>
                <a:cxn ang="0">
                  <a:pos x="26" y="2771"/>
                </a:cxn>
                <a:cxn ang="0">
                  <a:pos x="75" y="2806"/>
                </a:cxn>
                <a:cxn ang="0">
                  <a:pos x="160" y="2823"/>
                </a:cxn>
                <a:cxn ang="0">
                  <a:pos x="427" y="2852"/>
                </a:cxn>
                <a:cxn ang="0">
                  <a:pos x="747" y="2886"/>
                </a:cxn>
                <a:cxn ang="0">
                  <a:pos x="902" y="2903"/>
                </a:cxn>
                <a:cxn ang="0">
                  <a:pos x="801" y="7741"/>
                </a:cxn>
                <a:cxn ang="0">
                  <a:pos x="501" y="7785"/>
                </a:cxn>
                <a:cxn ang="0">
                  <a:pos x="201" y="7830"/>
                </a:cxn>
                <a:cxn ang="0">
                  <a:pos x="81" y="7853"/>
                </a:cxn>
                <a:cxn ang="0">
                  <a:pos x="30" y="7887"/>
                </a:cxn>
                <a:cxn ang="0">
                  <a:pos x="4" y="7938"/>
                </a:cxn>
                <a:cxn ang="0">
                  <a:pos x="3470" y="8138"/>
                </a:cxn>
                <a:cxn ang="0">
                  <a:pos x="3463" y="7933"/>
                </a:cxn>
                <a:cxn ang="0">
                  <a:pos x="3432" y="7883"/>
                </a:cxn>
                <a:cxn ang="0">
                  <a:pos x="3367" y="7849"/>
                </a:cxn>
                <a:cxn ang="0">
                  <a:pos x="3213" y="7822"/>
                </a:cxn>
                <a:cxn ang="0">
                  <a:pos x="2912" y="7775"/>
                </a:cxn>
                <a:cxn ang="0">
                  <a:pos x="2650" y="7735"/>
                </a:cxn>
                <a:cxn ang="0">
                  <a:pos x="2600" y="2902"/>
                </a:cxn>
                <a:cxn ang="0">
                  <a:pos x="2804" y="2877"/>
                </a:cxn>
                <a:cxn ang="0">
                  <a:pos x="3130" y="2837"/>
                </a:cxn>
                <a:cxn ang="0">
                  <a:pos x="3368" y="2804"/>
                </a:cxn>
                <a:cxn ang="0">
                  <a:pos x="3431" y="2779"/>
                </a:cxn>
                <a:cxn ang="0">
                  <a:pos x="3466" y="2738"/>
                </a:cxn>
                <a:cxn ang="0">
                  <a:pos x="3477" y="2686"/>
                </a:cxn>
                <a:cxn ang="0">
                  <a:pos x="2593" y="1542"/>
                </a:cxn>
                <a:cxn ang="0">
                  <a:pos x="2615" y="1157"/>
                </a:cxn>
                <a:cxn ang="0">
                  <a:pos x="2672" y="862"/>
                </a:cxn>
                <a:cxn ang="0">
                  <a:pos x="2773" y="647"/>
                </a:cxn>
                <a:cxn ang="0">
                  <a:pos x="2922" y="503"/>
                </a:cxn>
                <a:cxn ang="0">
                  <a:pos x="3126" y="420"/>
                </a:cxn>
                <a:cxn ang="0">
                  <a:pos x="3392" y="389"/>
                </a:cxn>
                <a:cxn ang="0">
                  <a:pos x="3677" y="401"/>
                </a:cxn>
                <a:cxn ang="0">
                  <a:pos x="3891" y="452"/>
                </a:cxn>
                <a:cxn ang="0">
                  <a:pos x="4044" y="547"/>
                </a:cxn>
                <a:cxn ang="0">
                  <a:pos x="4150" y="688"/>
                </a:cxn>
                <a:cxn ang="0">
                  <a:pos x="4222" y="881"/>
                </a:cxn>
                <a:cxn ang="0">
                  <a:pos x="4270" y="1127"/>
                </a:cxn>
                <a:cxn ang="0">
                  <a:pos x="4296" y="1332"/>
                </a:cxn>
                <a:cxn ang="0">
                  <a:pos x="4315" y="1387"/>
                </a:cxn>
                <a:cxn ang="0">
                  <a:pos x="4349" y="1418"/>
                </a:cxn>
                <a:cxn ang="0">
                  <a:pos x="4596" y="1425"/>
                </a:cxn>
              </a:cxnLst>
              <a:rect l="0" t="0" r="r" b="b"/>
              <a:pathLst>
                <a:path w="4596" h="8138">
                  <a:moveTo>
                    <a:pt x="4596" y="213"/>
                  </a:moveTo>
                  <a:lnTo>
                    <a:pt x="4565" y="201"/>
                  </a:lnTo>
                  <a:lnTo>
                    <a:pt x="4528" y="187"/>
                  </a:lnTo>
                  <a:lnTo>
                    <a:pt x="4485" y="171"/>
                  </a:lnTo>
                  <a:lnTo>
                    <a:pt x="4436" y="154"/>
                  </a:lnTo>
                  <a:lnTo>
                    <a:pt x="4380" y="137"/>
                  </a:lnTo>
                  <a:lnTo>
                    <a:pt x="4317" y="119"/>
                  </a:lnTo>
                  <a:lnTo>
                    <a:pt x="4250" y="101"/>
                  </a:lnTo>
                  <a:lnTo>
                    <a:pt x="4177" y="84"/>
                  </a:lnTo>
                  <a:lnTo>
                    <a:pt x="4099" y="67"/>
                  </a:lnTo>
                  <a:lnTo>
                    <a:pt x="4017" y="52"/>
                  </a:lnTo>
                  <a:lnTo>
                    <a:pt x="3974" y="44"/>
                  </a:lnTo>
                  <a:lnTo>
                    <a:pt x="3929" y="37"/>
                  </a:lnTo>
                  <a:lnTo>
                    <a:pt x="3884" y="31"/>
                  </a:lnTo>
                  <a:lnTo>
                    <a:pt x="3839" y="25"/>
                  </a:lnTo>
                  <a:lnTo>
                    <a:pt x="3792" y="20"/>
                  </a:lnTo>
                  <a:lnTo>
                    <a:pt x="3744" y="15"/>
                  </a:lnTo>
                  <a:lnTo>
                    <a:pt x="3695" y="10"/>
                  </a:lnTo>
                  <a:lnTo>
                    <a:pt x="3645" y="7"/>
                  </a:lnTo>
                  <a:lnTo>
                    <a:pt x="3594" y="4"/>
                  </a:lnTo>
                  <a:lnTo>
                    <a:pt x="3543" y="2"/>
                  </a:lnTo>
                  <a:lnTo>
                    <a:pt x="3491" y="1"/>
                  </a:lnTo>
                  <a:lnTo>
                    <a:pt x="3438" y="0"/>
                  </a:lnTo>
                  <a:lnTo>
                    <a:pt x="3302" y="2"/>
                  </a:lnTo>
                  <a:lnTo>
                    <a:pt x="3168" y="8"/>
                  </a:lnTo>
                  <a:lnTo>
                    <a:pt x="3037" y="19"/>
                  </a:lnTo>
                  <a:lnTo>
                    <a:pt x="2908" y="34"/>
                  </a:lnTo>
                  <a:lnTo>
                    <a:pt x="2782" y="52"/>
                  </a:lnTo>
                  <a:lnTo>
                    <a:pt x="2660" y="76"/>
                  </a:lnTo>
                  <a:lnTo>
                    <a:pt x="2540" y="103"/>
                  </a:lnTo>
                  <a:lnTo>
                    <a:pt x="2424" y="135"/>
                  </a:lnTo>
                  <a:lnTo>
                    <a:pt x="2309" y="172"/>
                  </a:lnTo>
                  <a:lnTo>
                    <a:pt x="2200" y="213"/>
                  </a:lnTo>
                  <a:lnTo>
                    <a:pt x="2093" y="258"/>
                  </a:lnTo>
                  <a:lnTo>
                    <a:pt x="1991" y="308"/>
                  </a:lnTo>
                  <a:lnTo>
                    <a:pt x="1892" y="363"/>
                  </a:lnTo>
                  <a:lnTo>
                    <a:pt x="1797" y="422"/>
                  </a:lnTo>
                  <a:lnTo>
                    <a:pt x="1706" y="487"/>
                  </a:lnTo>
                  <a:lnTo>
                    <a:pt x="1620" y="555"/>
                  </a:lnTo>
                  <a:lnTo>
                    <a:pt x="1537" y="629"/>
                  </a:lnTo>
                  <a:lnTo>
                    <a:pt x="1460" y="708"/>
                  </a:lnTo>
                  <a:lnTo>
                    <a:pt x="1386" y="791"/>
                  </a:lnTo>
                  <a:lnTo>
                    <a:pt x="1317" y="879"/>
                  </a:lnTo>
                  <a:lnTo>
                    <a:pt x="1253" y="972"/>
                  </a:lnTo>
                  <a:lnTo>
                    <a:pt x="1194" y="1071"/>
                  </a:lnTo>
                  <a:lnTo>
                    <a:pt x="1140" y="1174"/>
                  </a:lnTo>
                  <a:lnTo>
                    <a:pt x="1091" y="1282"/>
                  </a:lnTo>
                  <a:lnTo>
                    <a:pt x="1047" y="1396"/>
                  </a:lnTo>
                  <a:lnTo>
                    <a:pt x="1010" y="1515"/>
                  </a:lnTo>
                  <a:lnTo>
                    <a:pt x="977" y="1639"/>
                  </a:lnTo>
                  <a:lnTo>
                    <a:pt x="950" y="1768"/>
                  </a:lnTo>
                  <a:lnTo>
                    <a:pt x="929" y="1903"/>
                  </a:lnTo>
                  <a:lnTo>
                    <a:pt x="914" y="2043"/>
                  </a:lnTo>
                  <a:lnTo>
                    <a:pt x="905" y="2188"/>
                  </a:lnTo>
                  <a:lnTo>
                    <a:pt x="902" y="2339"/>
                  </a:lnTo>
                  <a:lnTo>
                    <a:pt x="902" y="2515"/>
                  </a:lnTo>
                  <a:lnTo>
                    <a:pt x="0" y="2515"/>
                  </a:lnTo>
                  <a:lnTo>
                    <a:pt x="0" y="2690"/>
                  </a:lnTo>
                  <a:lnTo>
                    <a:pt x="1" y="2704"/>
                  </a:lnTo>
                  <a:lnTo>
                    <a:pt x="2" y="2717"/>
                  </a:lnTo>
                  <a:lnTo>
                    <a:pt x="5" y="2729"/>
                  </a:lnTo>
                  <a:lnTo>
                    <a:pt x="9" y="2741"/>
                  </a:lnTo>
                  <a:lnTo>
                    <a:pt x="13" y="2752"/>
                  </a:lnTo>
                  <a:lnTo>
                    <a:pt x="19" y="2762"/>
                  </a:lnTo>
                  <a:lnTo>
                    <a:pt x="26" y="2771"/>
                  </a:lnTo>
                  <a:lnTo>
                    <a:pt x="34" y="2780"/>
                  </a:lnTo>
                  <a:lnTo>
                    <a:pt x="43" y="2788"/>
                  </a:lnTo>
                  <a:lnTo>
                    <a:pt x="53" y="2795"/>
                  </a:lnTo>
                  <a:lnTo>
                    <a:pt x="63" y="2801"/>
                  </a:lnTo>
                  <a:lnTo>
                    <a:pt x="75" y="2806"/>
                  </a:lnTo>
                  <a:lnTo>
                    <a:pt x="88" y="2811"/>
                  </a:lnTo>
                  <a:lnTo>
                    <a:pt x="102" y="2815"/>
                  </a:lnTo>
                  <a:lnTo>
                    <a:pt x="116" y="2817"/>
                  </a:lnTo>
                  <a:lnTo>
                    <a:pt x="132" y="2819"/>
                  </a:lnTo>
                  <a:lnTo>
                    <a:pt x="160" y="2823"/>
                  </a:lnTo>
                  <a:lnTo>
                    <a:pt x="199" y="2827"/>
                  </a:lnTo>
                  <a:lnTo>
                    <a:pt x="246" y="2832"/>
                  </a:lnTo>
                  <a:lnTo>
                    <a:pt x="301" y="2839"/>
                  </a:lnTo>
                  <a:lnTo>
                    <a:pt x="362" y="2845"/>
                  </a:lnTo>
                  <a:lnTo>
                    <a:pt x="427" y="2852"/>
                  </a:lnTo>
                  <a:lnTo>
                    <a:pt x="493" y="2859"/>
                  </a:lnTo>
                  <a:lnTo>
                    <a:pt x="560" y="2867"/>
                  </a:lnTo>
                  <a:lnTo>
                    <a:pt x="626" y="2874"/>
                  </a:lnTo>
                  <a:lnTo>
                    <a:pt x="689" y="2880"/>
                  </a:lnTo>
                  <a:lnTo>
                    <a:pt x="747" y="2886"/>
                  </a:lnTo>
                  <a:lnTo>
                    <a:pt x="798" y="2892"/>
                  </a:lnTo>
                  <a:lnTo>
                    <a:pt x="840" y="2896"/>
                  </a:lnTo>
                  <a:lnTo>
                    <a:pt x="873" y="2900"/>
                  </a:lnTo>
                  <a:lnTo>
                    <a:pt x="893" y="2902"/>
                  </a:lnTo>
                  <a:lnTo>
                    <a:pt x="902" y="2903"/>
                  </a:lnTo>
                  <a:lnTo>
                    <a:pt x="902" y="7727"/>
                  </a:lnTo>
                  <a:lnTo>
                    <a:pt x="894" y="7728"/>
                  </a:lnTo>
                  <a:lnTo>
                    <a:pt x="874" y="7731"/>
                  </a:lnTo>
                  <a:lnTo>
                    <a:pt x="842" y="7735"/>
                  </a:lnTo>
                  <a:lnTo>
                    <a:pt x="801" y="7741"/>
                  </a:lnTo>
                  <a:lnTo>
                    <a:pt x="751" y="7748"/>
                  </a:lnTo>
                  <a:lnTo>
                    <a:pt x="695" y="7757"/>
                  </a:lnTo>
                  <a:lnTo>
                    <a:pt x="633" y="7766"/>
                  </a:lnTo>
                  <a:lnTo>
                    <a:pt x="568" y="7775"/>
                  </a:lnTo>
                  <a:lnTo>
                    <a:pt x="501" y="7785"/>
                  </a:lnTo>
                  <a:lnTo>
                    <a:pt x="435" y="7795"/>
                  </a:lnTo>
                  <a:lnTo>
                    <a:pt x="370" y="7804"/>
                  </a:lnTo>
                  <a:lnTo>
                    <a:pt x="308" y="7813"/>
                  </a:lnTo>
                  <a:lnTo>
                    <a:pt x="251" y="7822"/>
                  </a:lnTo>
                  <a:lnTo>
                    <a:pt x="201" y="7830"/>
                  </a:lnTo>
                  <a:lnTo>
                    <a:pt x="158" y="7836"/>
                  </a:lnTo>
                  <a:lnTo>
                    <a:pt x="124" y="7841"/>
                  </a:lnTo>
                  <a:lnTo>
                    <a:pt x="109" y="7844"/>
                  </a:lnTo>
                  <a:lnTo>
                    <a:pt x="95" y="7848"/>
                  </a:lnTo>
                  <a:lnTo>
                    <a:pt x="81" y="7853"/>
                  </a:lnTo>
                  <a:lnTo>
                    <a:pt x="69" y="7858"/>
                  </a:lnTo>
                  <a:lnTo>
                    <a:pt x="58" y="7864"/>
                  </a:lnTo>
                  <a:lnTo>
                    <a:pt x="48" y="7871"/>
                  </a:lnTo>
                  <a:lnTo>
                    <a:pt x="39" y="7878"/>
                  </a:lnTo>
                  <a:lnTo>
                    <a:pt x="30" y="7887"/>
                  </a:lnTo>
                  <a:lnTo>
                    <a:pt x="23" y="7895"/>
                  </a:lnTo>
                  <a:lnTo>
                    <a:pt x="17" y="7905"/>
                  </a:lnTo>
                  <a:lnTo>
                    <a:pt x="12" y="7915"/>
                  </a:lnTo>
                  <a:lnTo>
                    <a:pt x="7" y="7926"/>
                  </a:lnTo>
                  <a:lnTo>
                    <a:pt x="4" y="7938"/>
                  </a:lnTo>
                  <a:lnTo>
                    <a:pt x="2" y="7951"/>
                  </a:lnTo>
                  <a:lnTo>
                    <a:pt x="1" y="7964"/>
                  </a:lnTo>
                  <a:lnTo>
                    <a:pt x="0" y="7978"/>
                  </a:lnTo>
                  <a:lnTo>
                    <a:pt x="0" y="8138"/>
                  </a:lnTo>
                  <a:lnTo>
                    <a:pt x="3470" y="8138"/>
                  </a:lnTo>
                  <a:lnTo>
                    <a:pt x="3470" y="7978"/>
                  </a:lnTo>
                  <a:lnTo>
                    <a:pt x="3470" y="7966"/>
                  </a:lnTo>
                  <a:lnTo>
                    <a:pt x="3468" y="7955"/>
                  </a:lnTo>
                  <a:lnTo>
                    <a:pt x="3466" y="7944"/>
                  </a:lnTo>
                  <a:lnTo>
                    <a:pt x="3463" y="7933"/>
                  </a:lnTo>
                  <a:lnTo>
                    <a:pt x="3460" y="7922"/>
                  </a:lnTo>
                  <a:lnTo>
                    <a:pt x="3455" y="7912"/>
                  </a:lnTo>
                  <a:lnTo>
                    <a:pt x="3447" y="7902"/>
                  </a:lnTo>
                  <a:lnTo>
                    <a:pt x="3440" y="7892"/>
                  </a:lnTo>
                  <a:lnTo>
                    <a:pt x="3432" y="7883"/>
                  </a:lnTo>
                  <a:lnTo>
                    <a:pt x="3422" y="7875"/>
                  </a:lnTo>
                  <a:lnTo>
                    <a:pt x="3411" y="7867"/>
                  </a:lnTo>
                  <a:lnTo>
                    <a:pt x="3397" y="7860"/>
                  </a:lnTo>
                  <a:lnTo>
                    <a:pt x="3383" y="7854"/>
                  </a:lnTo>
                  <a:lnTo>
                    <a:pt x="3367" y="7849"/>
                  </a:lnTo>
                  <a:lnTo>
                    <a:pt x="3350" y="7845"/>
                  </a:lnTo>
                  <a:lnTo>
                    <a:pt x="3330" y="7841"/>
                  </a:lnTo>
                  <a:lnTo>
                    <a:pt x="3300" y="7836"/>
                  </a:lnTo>
                  <a:lnTo>
                    <a:pt x="3261" y="7830"/>
                  </a:lnTo>
                  <a:lnTo>
                    <a:pt x="3213" y="7822"/>
                  </a:lnTo>
                  <a:lnTo>
                    <a:pt x="3159" y="7813"/>
                  </a:lnTo>
                  <a:lnTo>
                    <a:pt x="3101" y="7804"/>
                  </a:lnTo>
                  <a:lnTo>
                    <a:pt x="3039" y="7795"/>
                  </a:lnTo>
                  <a:lnTo>
                    <a:pt x="2976" y="7785"/>
                  </a:lnTo>
                  <a:lnTo>
                    <a:pt x="2912" y="7775"/>
                  </a:lnTo>
                  <a:lnTo>
                    <a:pt x="2849" y="7766"/>
                  </a:lnTo>
                  <a:lnTo>
                    <a:pt x="2791" y="7757"/>
                  </a:lnTo>
                  <a:lnTo>
                    <a:pt x="2737" y="7749"/>
                  </a:lnTo>
                  <a:lnTo>
                    <a:pt x="2689" y="7741"/>
                  </a:lnTo>
                  <a:lnTo>
                    <a:pt x="2650" y="7735"/>
                  </a:lnTo>
                  <a:lnTo>
                    <a:pt x="2619" y="7731"/>
                  </a:lnTo>
                  <a:lnTo>
                    <a:pt x="2599" y="7728"/>
                  </a:lnTo>
                  <a:lnTo>
                    <a:pt x="2593" y="7727"/>
                  </a:lnTo>
                  <a:lnTo>
                    <a:pt x="2593" y="2903"/>
                  </a:lnTo>
                  <a:lnTo>
                    <a:pt x="2600" y="2902"/>
                  </a:lnTo>
                  <a:lnTo>
                    <a:pt x="2620" y="2899"/>
                  </a:lnTo>
                  <a:lnTo>
                    <a:pt x="2653" y="2896"/>
                  </a:lnTo>
                  <a:lnTo>
                    <a:pt x="2696" y="2890"/>
                  </a:lnTo>
                  <a:lnTo>
                    <a:pt x="2745" y="2884"/>
                  </a:lnTo>
                  <a:lnTo>
                    <a:pt x="2804" y="2877"/>
                  </a:lnTo>
                  <a:lnTo>
                    <a:pt x="2866" y="2870"/>
                  </a:lnTo>
                  <a:lnTo>
                    <a:pt x="2931" y="2862"/>
                  </a:lnTo>
                  <a:lnTo>
                    <a:pt x="2998" y="2854"/>
                  </a:lnTo>
                  <a:lnTo>
                    <a:pt x="3065" y="2845"/>
                  </a:lnTo>
                  <a:lnTo>
                    <a:pt x="3130" y="2837"/>
                  </a:lnTo>
                  <a:lnTo>
                    <a:pt x="3192" y="2829"/>
                  </a:lnTo>
                  <a:lnTo>
                    <a:pt x="3248" y="2821"/>
                  </a:lnTo>
                  <a:lnTo>
                    <a:pt x="3297" y="2815"/>
                  </a:lnTo>
                  <a:lnTo>
                    <a:pt x="3337" y="2809"/>
                  </a:lnTo>
                  <a:lnTo>
                    <a:pt x="3368" y="2804"/>
                  </a:lnTo>
                  <a:lnTo>
                    <a:pt x="3383" y="2801"/>
                  </a:lnTo>
                  <a:lnTo>
                    <a:pt x="3397" y="2796"/>
                  </a:lnTo>
                  <a:lnTo>
                    <a:pt x="3410" y="2791"/>
                  </a:lnTo>
                  <a:lnTo>
                    <a:pt x="3421" y="2786"/>
                  </a:lnTo>
                  <a:lnTo>
                    <a:pt x="3431" y="2779"/>
                  </a:lnTo>
                  <a:lnTo>
                    <a:pt x="3440" y="2772"/>
                  </a:lnTo>
                  <a:lnTo>
                    <a:pt x="3448" y="2764"/>
                  </a:lnTo>
                  <a:lnTo>
                    <a:pt x="3455" y="2756"/>
                  </a:lnTo>
                  <a:lnTo>
                    <a:pt x="3461" y="2747"/>
                  </a:lnTo>
                  <a:lnTo>
                    <a:pt x="3466" y="2738"/>
                  </a:lnTo>
                  <a:lnTo>
                    <a:pt x="3469" y="2728"/>
                  </a:lnTo>
                  <a:lnTo>
                    <a:pt x="3472" y="2718"/>
                  </a:lnTo>
                  <a:lnTo>
                    <a:pt x="3475" y="2708"/>
                  </a:lnTo>
                  <a:lnTo>
                    <a:pt x="3476" y="2697"/>
                  </a:lnTo>
                  <a:lnTo>
                    <a:pt x="3477" y="2686"/>
                  </a:lnTo>
                  <a:lnTo>
                    <a:pt x="3477" y="2675"/>
                  </a:lnTo>
                  <a:lnTo>
                    <a:pt x="3477" y="2515"/>
                  </a:lnTo>
                  <a:lnTo>
                    <a:pt x="2593" y="2515"/>
                  </a:lnTo>
                  <a:lnTo>
                    <a:pt x="2593" y="1631"/>
                  </a:lnTo>
                  <a:lnTo>
                    <a:pt x="2593" y="1542"/>
                  </a:lnTo>
                  <a:lnTo>
                    <a:pt x="2595" y="1457"/>
                  </a:lnTo>
                  <a:lnTo>
                    <a:pt x="2598" y="1376"/>
                  </a:lnTo>
                  <a:lnTo>
                    <a:pt x="2602" y="1299"/>
                  </a:lnTo>
                  <a:lnTo>
                    <a:pt x="2608" y="1226"/>
                  </a:lnTo>
                  <a:lnTo>
                    <a:pt x="2615" y="1157"/>
                  </a:lnTo>
                  <a:lnTo>
                    <a:pt x="2623" y="1091"/>
                  </a:lnTo>
                  <a:lnTo>
                    <a:pt x="2633" y="1028"/>
                  </a:lnTo>
                  <a:lnTo>
                    <a:pt x="2645" y="969"/>
                  </a:lnTo>
                  <a:lnTo>
                    <a:pt x="2658" y="914"/>
                  </a:lnTo>
                  <a:lnTo>
                    <a:pt x="2672" y="862"/>
                  </a:lnTo>
                  <a:lnTo>
                    <a:pt x="2689" y="812"/>
                  </a:lnTo>
                  <a:lnTo>
                    <a:pt x="2707" y="767"/>
                  </a:lnTo>
                  <a:lnTo>
                    <a:pt x="2727" y="724"/>
                  </a:lnTo>
                  <a:lnTo>
                    <a:pt x="2750" y="684"/>
                  </a:lnTo>
                  <a:lnTo>
                    <a:pt x="2773" y="647"/>
                  </a:lnTo>
                  <a:lnTo>
                    <a:pt x="2798" y="613"/>
                  </a:lnTo>
                  <a:lnTo>
                    <a:pt x="2826" y="581"/>
                  </a:lnTo>
                  <a:lnTo>
                    <a:pt x="2857" y="553"/>
                  </a:lnTo>
                  <a:lnTo>
                    <a:pt x="2888" y="527"/>
                  </a:lnTo>
                  <a:lnTo>
                    <a:pt x="2922" y="503"/>
                  </a:lnTo>
                  <a:lnTo>
                    <a:pt x="2958" y="482"/>
                  </a:lnTo>
                  <a:lnTo>
                    <a:pt x="2997" y="463"/>
                  </a:lnTo>
                  <a:lnTo>
                    <a:pt x="3038" y="447"/>
                  </a:lnTo>
                  <a:lnTo>
                    <a:pt x="3081" y="433"/>
                  </a:lnTo>
                  <a:lnTo>
                    <a:pt x="3126" y="420"/>
                  </a:lnTo>
                  <a:lnTo>
                    <a:pt x="3174" y="410"/>
                  </a:lnTo>
                  <a:lnTo>
                    <a:pt x="3225" y="402"/>
                  </a:lnTo>
                  <a:lnTo>
                    <a:pt x="3278" y="396"/>
                  </a:lnTo>
                  <a:lnTo>
                    <a:pt x="3334" y="392"/>
                  </a:lnTo>
                  <a:lnTo>
                    <a:pt x="3392" y="389"/>
                  </a:lnTo>
                  <a:lnTo>
                    <a:pt x="3453" y="389"/>
                  </a:lnTo>
                  <a:lnTo>
                    <a:pt x="3514" y="389"/>
                  </a:lnTo>
                  <a:lnTo>
                    <a:pt x="3571" y="392"/>
                  </a:lnTo>
                  <a:lnTo>
                    <a:pt x="3625" y="395"/>
                  </a:lnTo>
                  <a:lnTo>
                    <a:pt x="3677" y="401"/>
                  </a:lnTo>
                  <a:lnTo>
                    <a:pt x="3724" y="408"/>
                  </a:lnTo>
                  <a:lnTo>
                    <a:pt x="3769" y="416"/>
                  </a:lnTo>
                  <a:lnTo>
                    <a:pt x="3812" y="427"/>
                  </a:lnTo>
                  <a:lnTo>
                    <a:pt x="3853" y="438"/>
                  </a:lnTo>
                  <a:lnTo>
                    <a:pt x="3891" y="452"/>
                  </a:lnTo>
                  <a:lnTo>
                    <a:pt x="3925" y="467"/>
                  </a:lnTo>
                  <a:lnTo>
                    <a:pt x="3958" y="484"/>
                  </a:lnTo>
                  <a:lnTo>
                    <a:pt x="3989" y="503"/>
                  </a:lnTo>
                  <a:lnTo>
                    <a:pt x="4018" y="524"/>
                  </a:lnTo>
                  <a:lnTo>
                    <a:pt x="4044" y="547"/>
                  </a:lnTo>
                  <a:lnTo>
                    <a:pt x="4069" y="571"/>
                  </a:lnTo>
                  <a:lnTo>
                    <a:pt x="4091" y="597"/>
                  </a:lnTo>
                  <a:lnTo>
                    <a:pt x="4113" y="626"/>
                  </a:lnTo>
                  <a:lnTo>
                    <a:pt x="4132" y="656"/>
                  </a:lnTo>
                  <a:lnTo>
                    <a:pt x="4150" y="688"/>
                  </a:lnTo>
                  <a:lnTo>
                    <a:pt x="4167" y="723"/>
                  </a:lnTo>
                  <a:lnTo>
                    <a:pt x="4182" y="759"/>
                  </a:lnTo>
                  <a:lnTo>
                    <a:pt x="4196" y="797"/>
                  </a:lnTo>
                  <a:lnTo>
                    <a:pt x="4209" y="838"/>
                  </a:lnTo>
                  <a:lnTo>
                    <a:pt x="4222" y="881"/>
                  </a:lnTo>
                  <a:lnTo>
                    <a:pt x="4233" y="925"/>
                  </a:lnTo>
                  <a:lnTo>
                    <a:pt x="4243" y="973"/>
                  </a:lnTo>
                  <a:lnTo>
                    <a:pt x="4252" y="1022"/>
                  </a:lnTo>
                  <a:lnTo>
                    <a:pt x="4261" y="1073"/>
                  </a:lnTo>
                  <a:lnTo>
                    <a:pt x="4270" y="1127"/>
                  </a:lnTo>
                  <a:lnTo>
                    <a:pt x="4278" y="1183"/>
                  </a:lnTo>
                  <a:lnTo>
                    <a:pt x="4285" y="1242"/>
                  </a:lnTo>
                  <a:lnTo>
                    <a:pt x="4292" y="1303"/>
                  </a:lnTo>
                  <a:lnTo>
                    <a:pt x="4294" y="1318"/>
                  </a:lnTo>
                  <a:lnTo>
                    <a:pt x="4296" y="1332"/>
                  </a:lnTo>
                  <a:lnTo>
                    <a:pt x="4299" y="1345"/>
                  </a:lnTo>
                  <a:lnTo>
                    <a:pt x="4302" y="1357"/>
                  </a:lnTo>
                  <a:lnTo>
                    <a:pt x="4306" y="1368"/>
                  </a:lnTo>
                  <a:lnTo>
                    <a:pt x="4311" y="1378"/>
                  </a:lnTo>
                  <a:lnTo>
                    <a:pt x="4315" y="1387"/>
                  </a:lnTo>
                  <a:lnTo>
                    <a:pt x="4321" y="1395"/>
                  </a:lnTo>
                  <a:lnTo>
                    <a:pt x="4328" y="1402"/>
                  </a:lnTo>
                  <a:lnTo>
                    <a:pt x="4334" y="1408"/>
                  </a:lnTo>
                  <a:lnTo>
                    <a:pt x="4341" y="1413"/>
                  </a:lnTo>
                  <a:lnTo>
                    <a:pt x="4349" y="1418"/>
                  </a:lnTo>
                  <a:lnTo>
                    <a:pt x="4357" y="1421"/>
                  </a:lnTo>
                  <a:lnTo>
                    <a:pt x="4366" y="1423"/>
                  </a:lnTo>
                  <a:lnTo>
                    <a:pt x="4375" y="1424"/>
                  </a:lnTo>
                  <a:lnTo>
                    <a:pt x="4385" y="1425"/>
                  </a:lnTo>
                  <a:lnTo>
                    <a:pt x="4596" y="1425"/>
                  </a:lnTo>
                  <a:lnTo>
                    <a:pt x="4596" y="213"/>
                  </a:lnTo>
                  <a:close/>
                </a:path>
              </a:pathLst>
            </a:custGeom>
            <a:grpFill/>
            <a:ln w="9525">
              <a:noFill/>
              <a:round/>
              <a:headEnd/>
              <a:tailEnd/>
            </a:ln>
          </p:spPr>
          <p:txBody>
            <a:bodyPr/>
            <a:lstStyle/>
            <a:p>
              <a:endParaRPr lang="da-DK"/>
            </a:p>
          </p:txBody>
        </p:sp>
        <p:sp>
          <p:nvSpPr>
            <p:cNvPr id="19" name="Freeform 23">
              <a:extLst>
                <a:ext uri="{FF2B5EF4-FFF2-40B4-BE49-F238E27FC236}">
                  <a16:creationId xmlns:a16="http://schemas.microsoft.com/office/drawing/2014/main" id="{221AE221-CEBE-4812-ADED-62AB6100D13A}"/>
                </a:ext>
              </a:extLst>
            </p:cNvPr>
            <p:cNvSpPr>
              <a:spLocks noChangeAspect="1"/>
            </p:cNvSpPr>
            <p:nvPr userDrawn="1"/>
          </p:nvSpPr>
          <p:spPr bwMode="auto">
            <a:xfrm>
              <a:off x="2936" y="4027"/>
              <a:ext cx="109" cy="114"/>
            </a:xfrm>
            <a:custGeom>
              <a:avLst/>
              <a:gdLst/>
              <a:ahLst/>
              <a:cxnLst>
                <a:cxn ang="0">
                  <a:pos x="841" y="407"/>
                </a:cxn>
                <a:cxn ang="0">
                  <a:pos x="716" y="389"/>
                </a:cxn>
                <a:cxn ang="0">
                  <a:pos x="532" y="362"/>
                </a:cxn>
                <a:cxn ang="0">
                  <a:pos x="334" y="333"/>
                </a:cxn>
                <a:cxn ang="0">
                  <a:pos x="169" y="308"/>
                </a:cxn>
                <a:cxn ang="0">
                  <a:pos x="86" y="294"/>
                </a:cxn>
                <a:cxn ang="0">
                  <a:pos x="52" y="281"/>
                </a:cxn>
                <a:cxn ang="0">
                  <a:pos x="27" y="264"/>
                </a:cxn>
                <a:cxn ang="0">
                  <a:pos x="11" y="241"/>
                </a:cxn>
                <a:cxn ang="0">
                  <a:pos x="3" y="214"/>
                </a:cxn>
                <a:cxn ang="0">
                  <a:pos x="0" y="182"/>
                </a:cxn>
                <a:cxn ang="0">
                  <a:pos x="3772" y="182"/>
                </a:cxn>
                <a:cxn ang="0">
                  <a:pos x="3770" y="215"/>
                </a:cxn>
                <a:cxn ang="0">
                  <a:pos x="3762" y="244"/>
                </a:cxn>
                <a:cxn ang="0">
                  <a:pos x="3748" y="268"/>
                </a:cxn>
                <a:cxn ang="0">
                  <a:pos x="3722" y="287"/>
                </a:cxn>
                <a:cxn ang="0">
                  <a:pos x="3687" y="301"/>
                </a:cxn>
                <a:cxn ang="0">
                  <a:pos x="3609" y="313"/>
                </a:cxn>
                <a:cxn ang="0">
                  <a:pos x="3450" y="335"/>
                </a:cxn>
                <a:cxn ang="0">
                  <a:pos x="3253" y="363"/>
                </a:cxn>
                <a:cxn ang="0">
                  <a:pos x="3066" y="389"/>
                </a:cxn>
                <a:cxn ang="0">
                  <a:pos x="2939" y="407"/>
                </a:cxn>
                <a:cxn ang="0">
                  <a:pos x="2910" y="5219"/>
                </a:cxn>
                <a:cxn ang="0">
                  <a:pos x="4601" y="5217"/>
                </a:cxn>
                <a:cxn ang="0">
                  <a:pos x="4676" y="5205"/>
                </a:cxn>
                <a:cxn ang="0">
                  <a:pos x="4746" y="5181"/>
                </a:cxn>
                <a:cxn ang="0">
                  <a:pos x="4811" y="5141"/>
                </a:cxn>
                <a:cxn ang="0">
                  <a:pos x="4871" y="5083"/>
                </a:cxn>
                <a:cxn ang="0">
                  <a:pos x="4927" y="5003"/>
                </a:cxn>
                <a:cxn ang="0">
                  <a:pos x="4977" y="4899"/>
                </a:cxn>
                <a:cxn ang="0">
                  <a:pos x="5023" y="4768"/>
                </a:cxn>
                <a:cxn ang="0">
                  <a:pos x="5064" y="4607"/>
                </a:cxn>
                <a:cxn ang="0">
                  <a:pos x="5100" y="4413"/>
                </a:cxn>
                <a:cxn ang="0">
                  <a:pos x="5130" y="4183"/>
                </a:cxn>
                <a:cxn ang="0">
                  <a:pos x="5137" y="4149"/>
                </a:cxn>
                <a:cxn ang="0">
                  <a:pos x="5152" y="4124"/>
                </a:cxn>
                <a:cxn ang="0">
                  <a:pos x="5171" y="4107"/>
                </a:cxn>
                <a:cxn ang="0">
                  <a:pos x="5196" y="4096"/>
                </a:cxn>
                <a:cxn ang="0">
                  <a:pos x="5227" y="4092"/>
                </a:cxn>
                <a:cxn ang="0">
                  <a:pos x="5433" y="5623"/>
                </a:cxn>
                <a:cxn ang="0">
                  <a:pos x="0" y="5428"/>
                </a:cxn>
                <a:cxn ang="0">
                  <a:pos x="6" y="5396"/>
                </a:cxn>
                <a:cxn ang="0">
                  <a:pos x="20" y="5370"/>
                </a:cxn>
                <a:cxn ang="0">
                  <a:pos x="44" y="5351"/>
                </a:cxn>
                <a:cxn ang="0">
                  <a:pos x="78" y="5336"/>
                </a:cxn>
                <a:cxn ang="0">
                  <a:pos x="124" y="5326"/>
                </a:cxn>
                <a:cxn ang="0">
                  <a:pos x="230" y="5311"/>
                </a:cxn>
                <a:cxn ang="0">
                  <a:pos x="404" y="5288"/>
                </a:cxn>
                <a:cxn ang="0">
                  <a:pos x="599" y="5262"/>
                </a:cxn>
                <a:cxn ang="0">
                  <a:pos x="767" y="5240"/>
                </a:cxn>
                <a:cxn ang="0">
                  <a:pos x="863" y="5228"/>
                </a:cxn>
              </a:cxnLst>
              <a:rect l="0" t="0" r="r" b="b"/>
              <a:pathLst>
                <a:path w="5433" h="5623">
                  <a:moveTo>
                    <a:pt x="870" y="411"/>
                  </a:moveTo>
                  <a:lnTo>
                    <a:pt x="863" y="410"/>
                  </a:lnTo>
                  <a:lnTo>
                    <a:pt x="841" y="407"/>
                  </a:lnTo>
                  <a:lnTo>
                    <a:pt x="810" y="402"/>
                  </a:lnTo>
                  <a:lnTo>
                    <a:pt x="767" y="396"/>
                  </a:lnTo>
                  <a:lnTo>
                    <a:pt x="716" y="389"/>
                  </a:lnTo>
                  <a:lnTo>
                    <a:pt x="659" y="381"/>
                  </a:lnTo>
                  <a:lnTo>
                    <a:pt x="597" y="372"/>
                  </a:lnTo>
                  <a:lnTo>
                    <a:pt x="532" y="362"/>
                  </a:lnTo>
                  <a:lnTo>
                    <a:pt x="465" y="352"/>
                  </a:lnTo>
                  <a:lnTo>
                    <a:pt x="398" y="343"/>
                  </a:lnTo>
                  <a:lnTo>
                    <a:pt x="334" y="333"/>
                  </a:lnTo>
                  <a:lnTo>
                    <a:pt x="273" y="324"/>
                  </a:lnTo>
                  <a:lnTo>
                    <a:pt x="218" y="316"/>
                  </a:lnTo>
                  <a:lnTo>
                    <a:pt x="169" y="308"/>
                  </a:lnTo>
                  <a:lnTo>
                    <a:pt x="129" y="302"/>
                  </a:lnTo>
                  <a:lnTo>
                    <a:pt x="101" y="297"/>
                  </a:lnTo>
                  <a:lnTo>
                    <a:pt x="86" y="294"/>
                  </a:lnTo>
                  <a:lnTo>
                    <a:pt x="74" y="290"/>
                  </a:lnTo>
                  <a:lnTo>
                    <a:pt x="62" y="286"/>
                  </a:lnTo>
                  <a:lnTo>
                    <a:pt x="52" y="281"/>
                  </a:lnTo>
                  <a:lnTo>
                    <a:pt x="43" y="276"/>
                  </a:lnTo>
                  <a:lnTo>
                    <a:pt x="34" y="270"/>
                  </a:lnTo>
                  <a:lnTo>
                    <a:pt x="27" y="264"/>
                  </a:lnTo>
                  <a:lnTo>
                    <a:pt x="21" y="257"/>
                  </a:lnTo>
                  <a:lnTo>
                    <a:pt x="16" y="249"/>
                  </a:lnTo>
                  <a:lnTo>
                    <a:pt x="11" y="241"/>
                  </a:lnTo>
                  <a:lnTo>
                    <a:pt x="8" y="233"/>
                  </a:lnTo>
                  <a:lnTo>
                    <a:pt x="5" y="224"/>
                  </a:lnTo>
                  <a:lnTo>
                    <a:pt x="3" y="214"/>
                  </a:lnTo>
                  <a:lnTo>
                    <a:pt x="1" y="204"/>
                  </a:lnTo>
                  <a:lnTo>
                    <a:pt x="0" y="194"/>
                  </a:lnTo>
                  <a:lnTo>
                    <a:pt x="0" y="182"/>
                  </a:lnTo>
                  <a:lnTo>
                    <a:pt x="0" y="0"/>
                  </a:lnTo>
                  <a:lnTo>
                    <a:pt x="3772" y="0"/>
                  </a:lnTo>
                  <a:lnTo>
                    <a:pt x="3772" y="182"/>
                  </a:lnTo>
                  <a:lnTo>
                    <a:pt x="3771" y="194"/>
                  </a:lnTo>
                  <a:lnTo>
                    <a:pt x="3771" y="204"/>
                  </a:lnTo>
                  <a:lnTo>
                    <a:pt x="3770" y="215"/>
                  </a:lnTo>
                  <a:lnTo>
                    <a:pt x="3768" y="225"/>
                  </a:lnTo>
                  <a:lnTo>
                    <a:pt x="3766" y="234"/>
                  </a:lnTo>
                  <a:lnTo>
                    <a:pt x="3762" y="244"/>
                  </a:lnTo>
                  <a:lnTo>
                    <a:pt x="3758" y="252"/>
                  </a:lnTo>
                  <a:lnTo>
                    <a:pt x="3754" y="260"/>
                  </a:lnTo>
                  <a:lnTo>
                    <a:pt x="3748" y="268"/>
                  </a:lnTo>
                  <a:lnTo>
                    <a:pt x="3741" y="275"/>
                  </a:lnTo>
                  <a:lnTo>
                    <a:pt x="3732" y="281"/>
                  </a:lnTo>
                  <a:lnTo>
                    <a:pt x="3722" y="287"/>
                  </a:lnTo>
                  <a:lnTo>
                    <a:pt x="3712" y="292"/>
                  </a:lnTo>
                  <a:lnTo>
                    <a:pt x="3700" y="297"/>
                  </a:lnTo>
                  <a:lnTo>
                    <a:pt x="3687" y="301"/>
                  </a:lnTo>
                  <a:lnTo>
                    <a:pt x="3671" y="304"/>
                  </a:lnTo>
                  <a:lnTo>
                    <a:pt x="3646" y="308"/>
                  </a:lnTo>
                  <a:lnTo>
                    <a:pt x="3609" y="313"/>
                  </a:lnTo>
                  <a:lnTo>
                    <a:pt x="3563" y="319"/>
                  </a:lnTo>
                  <a:lnTo>
                    <a:pt x="3509" y="327"/>
                  </a:lnTo>
                  <a:lnTo>
                    <a:pt x="3450" y="335"/>
                  </a:lnTo>
                  <a:lnTo>
                    <a:pt x="3386" y="344"/>
                  </a:lnTo>
                  <a:lnTo>
                    <a:pt x="3320" y="354"/>
                  </a:lnTo>
                  <a:lnTo>
                    <a:pt x="3253" y="363"/>
                  </a:lnTo>
                  <a:lnTo>
                    <a:pt x="3187" y="372"/>
                  </a:lnTo>
                  <a:lnTo>
                    <a:pt x="3124" y="381"/>
                  </a:lnTo>
                  <a:lnTo>
                    <a:pt x="3066" y="389"/>
                  </a:lnTo>
                  <a:lnTo>
                    <a:pt x="3015" y="396"/>
                  </a:lnTo>
                  <a:lnTo>
                    <a:pt x="2971" y="402"/>
                  </a:lnTo>
                  <a:lnTo>
                    <a:pt x="2939" y="407"/>
                  </a:lnTo>
                  <a:lnTo>
                    <a:pt x="2917" y="410"/>
                  </a:lnTo>
                  <a:lnTo>
                    <a:pt x="2910" y="411"/>
                  </a:lnTo>
                  <a:lnTo>
                    <a:pt x="2910" y="5219"/>
                  </a:lnTo>
                  <a:lnTo>
                    <a:pt x="4548" y="5219"/>
                  </a:lnTo>
                  <a:lnTo>
                    <a:pt x="4575" y="5218"/>
                  </a:lnTo>
                  <a:lnTo>
                    <a:pt x="4601" y="5217"/>
                  </a:lnTo>
                  <a:lnTo>
                    <a:pt x="4627" y="5214"/>
                  </a:lnTo>
                  <a:lnTo>
                    <a:pt x="4651" y="5211"/>
                  </a:lnTo>
                  <a:lnTo>
                    <a:pt x="4676" y="5205"/>
                  </a:lnTo>
                  <a:lnTo>
                    <a:pt x="4700" y="5199"/>
                  </a:lnTo>
                  <a:lnTo>
                    <a:pt x="4724" y="5191"/>
                  </a:lnTo>
                  <a:lnTo>
                    <a:pt x="4746" y="5181"/>
                  </a:lnTo>
                  <a:lnTo>
                    <a:pt x="4768" y="5170"/>
                  </a:lnTo>
                  <a:lnTo>
                    <a:pt x="4790" y="5157"/>
                  </a:lnTo>
                  <a:lnTo>
                    <a:pt x="4811" y="5141"/>
                  </a:lnTo>
                  <a:lnTo>
                    <a:pt x="4832" y="5124"/>
                  </a:lnTo>
                  <a:lnTo>
                    <a:pt x="4852" y="5105"/>
                  </a:lnTo>
                  <a:lnTo>
                    <a:pt x="4871" y="5083"/>
                  </a:lnTo>
                  <a:lnTo>
                    <a:pt x="4891" y="5059"/>
                  </a:lnTo>
                  <a:lnTo>
                    <a:pt x="4909" y="5032"/>
                  </a:lnTo>
                  <a:lnTo>
                    <a:pt x="4927" y="5003"/>
                  </a:lnTo>
                  <a:lnTo>
                    <a:pt x="4945" y="4971"/>
                  </a:lnTo>
                  <a:lnTo>
                    <a:pt x="4961" y="4937"/>
                  </a:lnTo>
                  <a:lnTo>
                    <a:pt x="4977" y="4899"/>
                  </a:lnTo>
                  <a:lnTo>
                    <a:pt x="4994" y="4859"/>
                  </a:lnTo>
                  <a:lnTo>
                    <a:pt x="5008" y="4815"/>
                  </a:lnTo>
                  <a:lnTo>
                    <a:pt x="5023" y="4768"/>
                  </a:lnTo>
                  <a:lnTo>
                    <a:pt x="5037" y="4718"/>
                  </a:lnTo>
                  <a:lnTo>
                    <a:pt x="5051" y="4664"/>
                  </a:lnTo>
                  <a:lnTo>
                    <a:pt x="5064" y="4607"/>
                  </a:lnTo>
                  <a:lnTo>
                    <a:pt x="5076" y="4546"/>
                  </a:lnTo>
                  <a:lnTo>
                    <a:pt x="5088" y="4481"/>
                  </a:lnTo>
                  <a:lnTo>
                    <a:pt x="5100" y="4413"/>
                  </a:lnTo>
                  <a:lnTo>
                    <a:pt x="5110" y="4340"/>
                  </a:lnTo>
                  <a:lnTo>
                    <a:pt x="5120" y="4264"/>
                  </a:lnTo>
                  <a:lnTo>
                    <a:pt x="5130" y="4183"/>
                  </a:lnTo>
                  <a:lnTo>
                    <a:pt x="5132" y="4171"/>
                  </a:lnTo>
                  <a:lnTo>
                    <a:pt x="5134" y="4160"/>
                  </a:lnTo>
                  <a:lnTo>
                    <a:pt x="5137" y="4149"/>
                  </a:lnTo>
                  <a:lnTo>
                    <a:pt x="5141" y="4140"/>
                  </a:lnTo>
                  <a:lnTo>
                    <a:pt x="5146" y="4132"/>
                  </a:lnTo>
                  <a:lnTo>
                    <a:pt x="5152" y="4124"/>
                  </a:lnTo>
                  <a:lnTo>
                    <a:pt x="5158" y="4117"/>
                  </a:lnTo>
                  <a:lnTo>
                    <a:pt x="5164" y="4112"/>
                  </a:lnTo>
                  <a:lnTo>
                    <a:pt x="5171" y="4107"/>
                  </a:lnTo>
                  <a:lnTo>
                    <a:pt x="5179" y="4102"/>
                  </a:lnTo>
                  <a:lnTo>
                    <a:pt x="5187" y="4099"/>
                  </a:lnTo>
                  <a:lnTo>
                    <a:pt x="5196" y="4096"/>
                  </a:lnTo>
                  <a:lnTo>
                    <a:pt x="5207" y="4094"/>
                  </a:lnTo>
                  <a:lnTo>
                    <a:pt x="5217" y="4092"/>
                  </a:lnTo>
                  <a:lnTo>
                    <a:pt x="5227" y="4092"/>
                  </a:lnTo>
                  <a:lnTo>
                    <a:pt x="5238" y="4091"/>
                  </a:lnTo>
                  <a:lnTo>
                    <a:pt x="5433" y="4091"/>
                  </a:lnTo>
                  <a:lnTo>
                    <a:pt x="5433" y="5623"/>
                  </a:lnTo>
                  <a:lnTo>
                    <a:pt x="0" y="5623"/>
                  </a:lnTo>
                  <a:lnTo>
                    <a:pt x="0" y="5440"/>
                  </a:lnTo>
                  <a:lnTo>
                    <a:pt x="0" y="5428"/>
                  </a:lnTo>
                  <a:lnTo>
                    <a:pt x="2" y="5416"/>
                  </a:lnTo>
                  <a:lnTo>
                    <a:pt x="3" y="5406"/>
                  </a:lnTo>
                  <a:lnTo>
                    <a:pt x="6" y="5396"/>
                  </a:lnTo>
                  <a:lnTo>
                    <a:pt x="10" y="5387"/>
                  </a:lnTo>
                  <a:lnTo>
                    <a:pt x="14" y="5378"/>
                  </a:lnTo>
                  <a:lnTo>
                    <a:pt x="20" y="5370"/>
                  </a:lnTo>
                  <a:lnTo>
                    <a:pt x="27" y="5363"/>
                  </a:lnTo>
                  <a:lnTo>
                    <a:pt x="34" y="5357"/>
                  </a:lnTo>
                  <a:lnTo>
                    <a:pt x="44" y="5351"/>
                  </a:lnTo>
                  <a:lnTo>
                    <a:pt x="54" y="5346"/>
                  </a:lnTo>
                  <a:lnTo>
                    <a:pt x="65" y="5341"/>
                  </a:lnTo>
                  <a:lnTo>
                    <a:pt x="78" y="5336"/>
                  </a:lnTo>
                  <a:lnTo>
                    <a:pt x="91" y="5333"/>
                  </a:lnTo>
                  <a:lnTo>
                    <a:pt x="107" y="5329"/>
                  </a:lnTo>
                  <a:lnTo>
                    <a:pt x="124" y="5326"/>
                  </a:lnTo>
                  <a:lnTo>
                    <a:pt x="148" y="5323"/>
                  </a:lnTo>
                  <a:lnTo>
                    <a:pt x="185" y="5317"/>
                  </a:lnTo>
                  <a:lnTo>
                    <a:pt x="230" y="5311"/>
                  </a:lnTo>
                  <a:lnTo>
                    <a:pt x="283" y="5304"/>
                  </a:lnTo>
                  <a:lnTo>
                    <a:pt x="342" y="5296"/>
                  </a:lnTo>
                  <a:lnTo>
                    <a:pt x="404" y="5288"/>
                  </a:lnTo>
                  <a:lnTo>
                    <a:pt x="469" y="5279"/>
                  </a:lnTo>
                  <a:lnTo>
                    <a:pt x="535" y="5271"/>
                  </a:lnTo>
                  <a:lnTo>
                    <a:pt x="599" y="5262"/>
                  </a:lnTo>
                  <a:lnTo>
                    <a:pt x="660" y="5254"/>
                  </a:lnTo>
                  <a:lnTo>
                    <a:pt x="717" y="5247"/>
                  </a:lnTo>
                  <a:lnTo>
                    <a:pt x="767" y="5240"/>
                  </a:lnTo>
                  <a:lnTo>
                    <a:pt x="810" y="5235"/>
                  </a:lnTo>
                  <a:lnTo>
                    <a:pt x="841" y="5231"/>
                  </a:lnTo>
                  <a:lnTo>
                    <a:pt x="863" y="5228"/>
                  </a:lnTo>
                  <a:lnTo>
                    <a:pt x="870" y="5227"/>
                  </a:lnTo>
                  <a:lnTo>
                    <a:pt x="870" y="411"/>
                  </a:lnTo>
                  <a:close/>
                </a:path>
              </a:pathLst>
            </a:custGeom>
            <a:grpFill/>
            <a:ln w="9525">
              <a:noFill/>
              <a:round/>
              <a:headEnd/>
              <a:tailEnd/>
            </a:ln>
          </p:spPr>
          <p:txBody>
            <a:bodyPr/>
            <a:lstStyle/>
            <a:p>
              <a:endParaRPr lang="da-DK"/>
            </a:p>
          </p:txBody>
        </p:sp>
      </p:grpSp>
    </p:spTree>
    <p:extLst>
      <p:ext uri="{BB962C8B-B14F-4D97-AF65-F5344CB8AC3E}">
        <p14:creationId xmlns:p14="http://schemas.microsoft.com/office/powerpoint/2010/main" val="4070754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Kontakt mig lill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A2009C2-C200-4E77-8430-1E3525DD662D}"/>
              </a:ext>
            </a:extLst>
          </p:cNvPr>
          <p:cNvSpPr/>
          <p:nvPr userDrawn="1"/>
        </p:nvSpPr>
        <p:spPr>
          <a:xfrm>
            <a:off x="0" y="0"/>
            <a:ext cx="4053072"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B10B7E77-2B35-45DC-9742-7B622F40926B}"/>
              </a:ext>
            </a:extLst>
          </p:cNvPr>
          <p:cNvSpPr txBox="1"/>
          <p:nvPr userDrawn="1"/>
        </p:nvSpPr>
        <p:spPr>
          <a:xfrm>
            <a:off x="4427984" y="483518"/>
            <a:ext cx="2880320" cy="523220"/>
          </a:xfrm>
          <a:prstGeom prst="rect">
            <a:avLst/>
          </a:prstGeom>
          <a:noFill/>
        </p:spPr>
        <p:txBody>
          <a:bodyPr wrap="square" rtlCol="0">
            <a:spAutoFit/>
          </a:bodyPr>
          <a:lstStyle/>
          <a:p>
            <a:r>
              <a:rPr lang="da-DK" sz="2800" b="0" dirty="0"/>
              <a:t>Kontakt mig:</a:t>
            </a:r>
          </a:p>
        </p:txBody>
      </p:sp>
      <p:sp>
        <p:nvSpPr>
          <p:cNvPr id="9" name="Pladsholder til billede 8">
            <a:extLst>
              <a:ext uri="{FF2B5EF4-FFF2-40B4-BE49-F238E27FC236}">
                <a16:creationId xmlns:a16="http://schemas.microsoft.com/office/drawing/2014/main" id="{FBD1DBEB-C999-41B7-B816-8264E6DE7C82}"/>
              </a:ext>
            </a:extLst>
          </p:cNvPr>
          <p:cNvSpPr>
            <a:spLocks noGrp="1"/>
          </p:cNvSpPr>
          <p:nvPr>
            <p:ph type="pic" sz="quarter" idx="15"/>
          </p:nvPr>
        </p:nvSpPr>
        <p:spPr>
          <a:xfrm>
            <a:off x="693738" y="893763"/>
            <a:ext cx="2582118" cy="2851068"/>
          </a:xfrm>
          <a:solidFill>
            <a:schemeClr val="bg2">
              <a:lumMod val="85000"/>
            </a:schemeClr>
          </a:solidFill>
        </p:spPr>
        <p:txBody>
          <a:bodyPr/>
          <a:lstStyle/>
          <a:p>
            <a:r>
              <a:rPr lang="da-DK"/>
              <a:t>Klik på ikonet for at tilføje et billede</a:t>
            </a:r>
          </a:p>
        </p:txBody>
      </p:sp>
      <p:grpSp>
        <p:nvGrpSpPr>
          <p:cNvPr id="10" name="Gruppe 9">
            <a:extLst>
              <a:ext uri="{FF2B5EF4-FFF2-40B4-BE49-F238E27FC236}">
                <a16:creationId xmlns:a16="http://schemas.microsoft.com/office/drawing/2014/main" id="{34B6FD2E-6A87-4F74-A8F8-19804EEF6476}"/>
              </a:ext>
            </a:extLst>
          </p:cNvPr>
          <p:cNvGrpSpPr/>
          <p:nvPr userDrawn="1"/>
        </p:nvGrpSpPr>
        <p:grpSpPr>
          <a:xfrm>
            <a:off x="4427984" y="1419622"/>
            <a:ext cx="3337188" cy="2634876"/>
            <a:chOff x="4488006" y="1236908"/>
            <a:chExt cx="3337188" cy="2634876"/>
          </a:xfrm>
        </p:grpSpPr>
        <p:grpSp>
          <p:nvGrpSpPr>
            <p:cNvPr id="11" name="Gruppe 10">
              <a:extLst>
                <a:ext uri="{FF2B5EF4-FFF2-40B4-BE49-F238E27FC236}">
                  <a16:creationId xmlns:a16="http://schemas.microsoft.com/office/drawing/2014/main" id="{877EE139-723A-4706-81FD-A4D87D87D839}"/>
                </a:ext>
              </a:extLst>
            </p:cNvPr>
            <p:cNvGrpSpPr/>
            <p:nvPr userDrawn="1"/>
          </p:nvGrpSpPr>
          <p:grpSpPr>
            <a:xfrm>
              <a:off x="4488006" y="1236908"/>
              <a:ext cx="577846" cy="2162681"/>
              <a:chOff x="4485113" y="1254653"/>
              <a:chExt cx="577846" cy="2162681"/>
            </a:xfrm>
          </p:grpSpPr>
          <p:pic>
            <p:nvPicPr>
              <p:cNvPr id="17" name="Billede 16">
                <a:extLst>
                  <a:ext uri="{FF2B5EF4-FFF2-40B4-BE49-F238E27FC236}">
                    <a16:creationId xmlns:a16="http://schemas.microsoft.com/office/drawing/2014/main" id="{A46EEE0C-ED54-4261-96D8-8361D62218FE}"/>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5113" y="1254653"/>
                <a:ext cx="574953" cy="574953"/>
              </a:xfrm>
              <a:prstGeom prst="rect">
                <a:avLst/>
              </a:prstGeom>
            </p:spPr>
          </p:pic>
          <p:pic>
            <p:nvPicPr>
              <p:cNvPr id="18" name="Billede 17">
                <a:extLst>
                  <a:ext uri="{FF2B5EF4-FFF2-40B4-BE49-F238E27FC236}">
                    <a16:creationId xmlns:a16="http://schemas.microsoft.com/office/drawing/2014/main" id="{5D9B6ECC-F1D0-470A-AA1C-993340110BFE}"/>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5113" y="2842318"/>
                <a:ext cx="575017" cy="575016"/>
              </a:xfrm>
              <a:prstGeom prst="rect">
                <a:avLst/>
              </a:prstGeom>
            </p:spPr>
          </p:pic>
          <p:pic>
            <p:nvPicPr>
              <p:cNvPr id="19" name="Billede 18">
                <a:extLst>
                  <a:ext uri="{FF2B5EF4-FFF2-40B4-BE49-F238E27FC236}">
                    <a16:creationId xmlns:a16="http://schemas.microsoft.com/office/drawing/2014/main" id="{6EF1DF13-62CB-4E76-856C-9AF62AB04773}"/>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8006" y="2266254"/>
                <a:ext cx="574953" cy="574953"/>
              </a:xfrm>
              <a:prstGeom prst="rect">
                <a:avLst/>
              </a:prstGeom>
            </p:spPr>
          </p:pic>
          <p:pic>
            <p:nvPicPr>
              <p:cNvPr id="20" name="Billede 19">
                <a:extLst>
                  <a:ext uri="{FF2B5EF4-FFF2-40B4-BE49-F238E27FC236}">
                    <a16:creationId xmlns:a16="http://schemas.microsoft.com/office/drawing/2014/main" id="{8321A6F4-2251-45D3-9EDC-30D55C77BC6D}"/>
                  </a:ext>
                </a:extLst>
              </p:cNvPr>
              <p:cNvPicPr>
                <a:picLocks noChangeAspect="1"/>
              </p:cNvPicPr>
              <p:nvPr/>
            </p:nvPicPr>
            <p:blipFill rotWithShape="1">
              <a:blip r:embed="rId5" cstate="print">
                <a:duotone>
                  <a:schemeClr val="bg2">
                    <a:shade val="45000"/>
                    <a:satMod val="135000"/>
                  </a:schemeClr>
                  <a:prstClr val="white"/>
                </a:duotone>
                <a:extLst>
                  <a:ext uri="{28A0092B-C50C-407E-A947-70E740481C1C}">
                    <a14:useLocalDpi xmlns:a14="http://schemas.microsoft.com/office/drawing/2010/main" val="0"/>
                  </a:ext>
                </a:extLst>
              </a:blip>
              <a:srcRect t="11113"/>
              <a:stretch/>
            </p:blipFill>
            <p:spPr>
              <a:xfrm>
                <a:off x="4485113" y="1830717"/>
                <a:ext cx="574953" cy="511062"/>
              </a:xfrm>
              <a:prstGeom prst="rect">
                <a:avLst/>
              </a:prstGeom>
            </p:spPr>
          </p:pic>
        </p:grpSp>
        <p:sp>
          <p:nvSpPr>
            <p:cNvPr id="12" name="Tekstfelt 11">
              <a:extLst>
                <a:ext uri="{FF2B5EF4-FFF2-40B4-BE49-F238E27FC236}">
                  <a16:creationId xmlns:a16="http://schemas.microsoft.com/office/drawing/2014/main" id="{79D3E380-ACE4-4502-8DE6-8725CA5BCE10}"/>
                </a:ext>
              </a:extLst>
            </p:cNvPr>
            <p:cNvSpPr txBox="1"/>
            <p:nvPr userDrawn="1"/>
          </p:nvSpPr>
          <p:spPr>
            <a:xfrm>
              <a:off x="5167414" y="2371588"/>
              <a:ext cx="2376264" cy="307777"/>
            </a:xfrm>
            <a:prstGeom prst="rect">
              <a:avLst/>
            </a:prstGeom>
            <a:noFill/>
          </p:spPr>
          <p:txBody>
            <a:bodyPr wrap="square" rtlCol="0">
              <a:spAutoFit/>
            </a:bodyPr>
            <a:lstStyle/>
            <a:p>
              <a:r>
                <a:rPr lang="da-DK" sz="1400" dirty="0"/>
                <a:t>7023 0022</a:t>
              </a:r>
            </a:p>
          </p:txBody>
        </p:sp>
        <p:sp>
          <p:nvSpPr>
            <p:cNvPr id="13" name="Tekstfelt 12">
              <a:extLst>
                <a:ext uri="{FF2B5EF4-FFF2-40B4-BE49-F238E27FC236}">
                  <a16:creationId xmlns:a16="http://schemas.microsoft.com/office/drawing/2014/main" id="{C28545A1-BA27-4598-A661-58CB912D2E4B}"/>
                </a:ext>
              </a:extLst>
            </p:cNvPr>
            <p:cNvSpPr txBox="1"/>
            <p:nvPr userDrawn="1"/>
          </p:nvSpPr>
          <p:spPr>
            <a:xfrm>
              <a:off x="5167413" y="2856315"/>
              <a:ext cx="2657781" cy="523220"/>
            </a:xfrm>
            <a:prstGeom prst="rect">
              <a:avLst/>
            </a:prstGeom>
            <a:noFill/>
          </p:spPr>
          <p:txBody>
            <a:bodyPr wrap="square" rtlCol="0">
              <a:spAutoFit/>
            </a:bodyPr>
            <a:lstStyle/>
            <a:p>
              <a:r>
                <a:rPr lang="da-DK" sz="1400" dirty="0"/>
                <a:t>Folke </a:t>
              </a:r>
              <a:r>
                <a:rPr lang="da-DK" sz="1400" dirty="0" err="1"/>
                <a:t>Bernadottes</a:t>
              </a:r>
              <a:r>
                <a:rPr lang="da-DK" sz="1400" dirty="0"/>
                <a:t> Allé 45 2100 København Ø</a:t>
              </a:r>
            </a:p>
          </p:txBody>
        </p:sp>
        <p:grpSp>
          <p:nvGrpSpPr>
            <p:cNvPr id="14" name="Gruppe 13">
              <a:extLst>
                <a:ext uri="{FF2B5EF4-FFF2-40B4-BE49-F238E27FC236}">
                  <a16:creationId xmlns:a16="http://schemas.microsoft.com/office/drawing/2014/main" id="{D6B4C993-5BB1-40FB-BB91-2D5F164C9065}"/>
                </a:ext>
              </a:extLst>
            </p:cNvPr>
            <p:cNvGrpSpPr/>
            <p:nvPr userDrawn="1"/>
          </p:nvGrpSpPr>
          <p:grpSpPr>
            <a:xfrm>
              <a:off x="4488006" y="3397148"/>
              <a:ext cx="3055672" cy="474636"/>
              <a:chOff x="4488006" y="3415594"/>
              <a:chExt cx="3055672" cy="474636"/>
            </a:xfrm>
          </p:grpSpPr>
          <p:pic>
            <p:nvPicPr>
              <p:cNvPr id="15" name="Billede 14">
                <a:extLst>
                  <a:ext uri="{FF2B5EF4-FFF2-40B4-BE49-F238E27FC236}">
                    <a16:creationId xmlns:a16="http://schemas.microsoft.com/office/drawing/2014/main" id="{A0E339B0-BF21-4841-8A8D-69671AA96BD7}"/>
                  </a:ext>
                </a:extLst>
              </p:cNvPr>
              <p:cNvPicPr>
                <a:picLocks noChangeAspect="1"/>
              </p:cNvPicPr>
              <p:nvPr/>
            </p:nvPicPr>
            <p:blipFill rotWithShape="1">
              <a:blip r:embed="rId6" cstate="print">
                <a:duotone>
                  <a:schemeClr val="bg2">
                    <a:shade val="45000"/>
                    <a:satMod val="135000"/>
                  </a:schemeClr>
                  <a:prstClr val="white"/>
                </a:duotone>
                <a:extLst>
                  <a:ext uri="{28A0092B-C50C-407E-A947-70E740481C1C}">
                    <a14:useLocalDpi xmlns:a14="http://schemas.microsoft.com/office/drawing/2010/main" val="0"/>
                  </a:ext>
                </a:extLst>
              </a:blip>
              <a:srcRect b="17448"/>
              <a:stretch/>
            </p:blipFill>
            <p:spPr>
              <a:xfrm>
                <a:off x="4488006" y="3415594"/>
                <a:ext cx="574953" cy="474636"/>
              </a:xfrm>
              <a:prstGeom prst="rect">
                <a:avLst/>
              </a:prstGeom>
            </p:spPr>
          </p:pic>
          <p:sp>
            <p:nvSpPr>
              <p:cNvPr id="16" name="Tekstfelt 15">
                <a:extLst>
                  <a:ext uri="{FF2B5EF4-FFF2-40B4-BE49-F238E27FC236}">
                    <a16:creationId xmlns:a16="http://schemas.microsoft.com/office/drawing/2014/main" id="{B49E95F8-EBA2-4C05-8D2E-87C355B3E79A}"/>
                  </a:ext>
                </a:extLst>
              </p:cNvPr>
              <p:cNvSpPr txBox="1"/>
              <p:nvPr userDrawn="1"/>
            </p:nvSpPr>
            <p:spPr>
              <a:xfrm>
                <a:off x="5167414" y="3580563"/>
                <a:ext cx="2376264" cy="307777"/>
              </a:xfrm>
              <a:prstGeom prst="rect">
                <a:avLst/>
              </a:prstGeom>
              <a:noFill/>
            </p:spPr>
            <p:txBody>
              <a:bodyPr wrap="square" rtlCol="0">
                <a:spAutoFit/>
              </a:bodyPr>
              <a:lstStyle/>
              <a:p>
                <a:r>
                  <a:rPr lang="da-DK" sz="1400" dirty="0"/>
                  <a:t>www.cfl.dk</a:t>
                </a:r>
              </a:p>
            </p:txBody>
          </p:sp>
        </p:grpSp>
      </p:grpSp>
      <p:sp>
        <p:nvSpPr>
          <p:cNvPr id="22" name="Pladsholder til tekst 21">
            <a:extLst>
              <a:ext uri="{FF2B5EF4-FFF2-40B4-BE49-F238E27FC236}">
                <a16:creationId xmlns:a16="http://schemas.microsoft.com/office/drawing/2014/main" id="{2E88D0C2-7DE8-493E-8FE4-3E96E8A5CBEC}"/>
              </a:ext>
            </a:extLst>
          </p:cNvPr>
          <p:cNvSpPr>
            <a:spLocks noGrp="1"/>
          </p:cNvSpPr>
          <p:nvPr>
            <p:ph type="body" sz="quarter" idx="16" hasCustomPrompt="1"/>
          </p:nvPr>
        </p:nvSpPr>
        <p:spPr>
          <a:xfrm>
            <a:off x="5230018" y="1553110"/>
            <a:ext cx="2879725" cy="307975"/>
          </a:xfrm>
        </p:spPr>
        <p:txBody>
          <a:bodyPr anchor="ctr"/>
          <a:lstStyle>
            <a:lvl1pPr marL="0" indent="0">
              <a:buNone/>
              <a:defRPr sz="1400"/>
            </a:lvl1pPr>
          </a:lstStyle>
          <a:p>
            <a:pPr lvl="0"/>
            <a:r>
              <a:rPr lang="en-US" dirty="0" err="1"/>
              <a:t>Skriv</a:t>
            </a:r>
            <a:r>
              <a:rPr lang="en-US" dirty="0"/>
              <a:t> din e-mail</a:t>
            </a:r>
            <a:endParaRPr lang="da-DK" dirty="0"/>
          </a:p>
        </p:txBody>
      </p:sp>
      <p:sp>
        <p:nvSpPr>
          <p:cNvPr id="23" name="Pladsholder til tekst 21">
            <a:extLst>
              <a:ext uri="{FF2B5EF4-FFF2-40B4-BE49-F238E27FC236}">
                <a16:creationId xmlns:a16="http://schemas.microsoft.com/office/drawing/2014/main" id="{36EF4E48-ADEC-460D-9F9A-D94E79EFE190}"/>
              </a:ext>
            </a:extLst>
          </p:cNvPr>
          <p:cNvSpPr>
            <a:spLocks noGrp="1"/>
          </p:cNvSpPr>
          <p:nvPr>
            <p:ph type="body" sz="quarter" idx="17" hasCustomPrompt="1"/>
          </p:nvPr>
        </p:nvSpPr>
        <p:spPr>
          <a:xfrm>
            <a:off x="5230018" y="2077184"/>
            <a:ext cx="2879725" cy="307975"/>
          </a:xfrm>
        </p:spPr>
        <p:txBody>
          <a:bodyPr anchor="ctr"/>
          <a:lstStyle>
            <a:lvl1pPr marL="0" indent="0">
              <a:buNone/>
              <a:defRPr sz="1400"/>
            </a:lvl1pPr>
          </a:lstStyle>
          <a:p>
            <a:pPr lvl="0"/>
            <a:r>
              <a:rPr lang="en-US" dirty="0" err="1"/>
              <a:t>Skriv</a:t>
            </a:r>
            <a:r>
              <a:rPr lang="en-US" dirty="0"/>
              <a:t> </a:t>
            </a:r>
            <a:r>
              <a:rPr lang="en-US" dirty="0" err="1"/>
              <a:t>dit</a:t>
            </a:r>
            <a:r>
              <a:rPr lang="en-US" dirty="0"/>
              <a:t> </a:t>
            </a:r>
            <a:r>
              <a:rPr lang="en-US" dirty="0" err="1"/>
              <a:t>mobil</a:t>
            </a:r>
            <a:r>
              <a:rPr lang="en-US" dirty="0"/>
              <a:t> nr.</a:t>
            </a:r>
            <a:endParaRPr lang="da-DK" dirty="0"/>
          </a:p>
        </p:txBody>
      </p:sp>
      <p:sp>
        <p:nvSpPr>
          <p:cNvPr id="24" name="Pladsholder til indhold 3">
            <a:extLst>
              <a:ext uri="{FF2B5EF4-FFF2-40B4-BE49-F238E27FC236}">
                <a16:creationId xmlns:a16="http://schemas.microsoft.com/office/drawing/2014/main" id="{70F75857-A03B-496E-BDC2-E143AEC79394}"/>
              </a:ext>
            </a:extLst>
          </p:cNvPr>
          <p:cNvSpPr>
            <a:spLocks noGrp="1"/>
          </p:cNvSpPr>
          <p:nvPr>
            <p:ph sz="quarter" idx="18" hasCustomPrompt="1"/>
          </p:nvPr>
        </p:nvSpPr>
        <p:spPr>
          <a:xfrm>
            <a:off x="693739" y="3855054"/>
            <a:ext cx="2582118" cy="737584"/>
          </a:xfrm>
        </p:spPr>
        <p:txBody>
          <a:bodyPr anchor="t"/>
          <a:lstStyle>
            <a:lvl1pPr marL="0" indent="0">
              <a:buNone/>
              <a:defRPr sz="1400" b="0" i="0" u="none">
                <a:solidFill>
                  <a:schemeClr val="bg1"/>
                </a:solidFill>
              </a:defRPr>
            </a:lvl1pPr>
            <a:lvl2pPr>
              <a:defRPr b="0" i="0" u="none"/>
            </a:lvl2pPr>
            <a:lvl3pPr>
              <a:defRPr b="0" i="0" u="none"/>
            </a:lvl3pPr>
            <a:lvl4pPr>
              <a:defRPr b="0" i="0" u="none"/>
            </a:lvl4pPr>
            <a:lvl5pPr>
              <a:defRPr b="0" i="0" u="none"/>
            </a:lvl5pPr>
          </a:lstStyle>
          <a:p>
            <a:pPr lvl="0"/>
            <a:r>
              <a:rPr lang="en-US" dirty="0"/>
              <a:t>[</a:t>
            </a:r>
            <a:r>
              <a:rPr lang="en-US" dirty="0" err="1"/>
              <a:t>Navn</a:t>
            </a:r>
            <a:r>
              <a:rPr lang="en-US" dirty="0"/>
              <a:t>]</a:t>
            </a:r>
            <a:br>
              <a:rPr lang="en-US" dirty="0"/>
            </a:br>
            <a:r>
              <a:rPr lang="en-US" dirty="0"/>
              <a:t>[Title]</a:t>
            </a:r>
          </a:p>
        </p:txBody>
      </p:sp>
      <p:sp>
        <p:nvSpPr>
          <p:cNvPr id="25" name="Pladsholder til billede 4">
            <a:extLst>
              <a:ext uri="{FF2B5EF4-FFF2-40B4-BE49-F238E27FC236}">
                <a16:creationId xmlns:a16="http://schemas.microsoft.com/office/drawing/2014/main" id="{DAC4A3B7-2183-4F8C-AFA9-94A33CB0F344}"/>
              </a:ext>
            </a:extLst>
          </p:cNvPr>
          <p:cNvSpPr>
            <a:spLocks noGrp="1"/>
          </p:cNvSpPr>
          <p:nvPr>
            <p:ph type="pic" sz="quarter" idx="19" hasCustomPrompt="1"/>
          </p:nvPr>
        </p:nvSpPr>
        <p:spPr>
          <a:xfrm>
            <a:off x="7428280" y="549275"/>
            <a:ext cx="1021982" cy="344488"/>
          </a:xfrm>
        </p:spPr>
        <p:txBody>
          <a:bodyPr anchor="ctr"/>
          <a:lstStyle>
            <a:lvl1pPr marL="0" indent="0" algn="ctr">
              <a:buNone/>
              <a:defRPr sz="900"/>
            </a:lvl1pPr>
          </a:lstStyle>
          <a:p>
            <a:r>
              <a:rPr lang="da-DK" sz="900" dirty="0"/>
              <a:t>Kundelogo</a:t>
            </a:r>
            <a:endParaRPr lang="da-DK" dirty="0"/>
          </a:p>
        </p:txBody>
      </p:sp>
    </p:spTree>
    <p:extLst>
      <p:ext uri="{BB962C8B-B14F-4D97-AF65-F5344CB8AC3E}">
        <p14:creationId xmlns:p14="http://schemas.microsoft.com/office/powerpoint/2010/main" val="2727986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el billde m sort logo">
    <p:spTree>
      <p:nvGrpSpPr>
        <p:cNvPr id="1" name=""/>
        <p:cNvGrpSpPr/>
        <p:nvPr/>
      </p:nvGrpSpPr>
      <p:grpSpPr>
        <a:xfrm>
          <a:off x="0" y="0"/>
          <a:ext cx="0" cy="0"/>
          <a:chOff x="0" y="0"/>
          <a:chExt cx="0" cy="0"/>
        </a:xfrm>
      </p:grpSpPr>
      <p:sp>
        <p:nvSpPr>
          <p:cNvPr id="9" name="Pladsholder til billede 8">
            <a:extLst>
              <a:ext uri="{FF2B5EF4-FFF2-40B4-BE49-F238E27FC236}">
                <a16:creationId xmlns:a16="http://schemas.microsoft.com/office/drawing/2014/main" id="{C4A44CF7-98BC-41D7-B1E4-2CD7490CC5D1}"/>
              </a:ext>
            </a:extLst>
          </p:cNvPr>
          <p:cNvSpPr>
            <a:spLocks noGrp="1"/>
          </p:cNvSpPr>
          <p:nvPr>
            <p:ph type="pic" sz="quarter" idx="10"/>
          </p:nvPr>
        </p:nvSpPr>
        <p:spPr>
          <a:xfrm>
            <a:off x="0" y="0"/>
            <a:ext cx="9144000" cy="5143500"/>
          </a:xfrm>
          <a:custGeom>
            <a:avLst/>
            <a:gdLst>
              <a:gd name="connsiteX0" fmla="*/ 8194391 w 9144000"/>
              <a:gd name="connsiteY0" fmla="*/ 4622456 h 5143500"/>
              <a:gd name="connsiteX1" fmla="*/ 8194391 w 9144000"/>
              <a:gd name="connsiteY1" fmla="*/ 4630013 h 5143500"/>
              <a:gd name="connsiteX2" fmla="*/ 8194391 w 9144000"/>
              <a:gd name="connsiteY2" fmla="*/ 4630511 h 5143500"/>
              <a:gd name="connsiteX3" fmla="*/ 8194432 w 9144000"/>
              <a:gd name="connsiteY3" fmla="*/ 4630926 h 5143500"/>
              <a:gd name="connsiteX4" fmla="*/ 8194514 w 9144000"/>
              <a:gd name="connsiteY4" fmla="*/ 4631341 h 5143500"/>
              <a:gd name="connsiteX5" fmla="*/ 8194597 w 9144000"/>
              <a:gd name="connsiteY5" fmla="*/ 4631756 h 5143500"/>
              <a:gd name="connsiteX6" fmla="*/ 8194720 w 9144000"/>
              <a:gd name="connsiteY6" fmla="*/ 4632130 h 5143500"/>
              <a:gd name="connsiteX7" fmla="*/ 8194843 w 9144000"/>
              <a:gd name="connsiteY7" fmla="*/ 4632462 h 5143500"/>
              <a:gd name="connsiteX8" fmla="*/ 8195048 w 9144000"/>
              <a:gd name="connsiteY8" fmla="*/ 4632794 h 5143500"/>
              <a:gd name="connsiteX9" fmla="*/ 8195254 w 9144000"/>
              <a:gd name="connsiteY9" fmla="*/ 4633127 h 5143500"/>
              <a:gd name="connsiteX10" fmla="*/ 8195500 w 9144000"/>
              <a:gd name="connsiteY10" fmla="*/ 4633417 h 5143500"/>
              <a:gd name="connsiteX11" fmla="*/ 8195788 w 9144000"/>
              <a:gd name="connsiteY11" fmla="*/ 4633666 h 5143500"/>
              <a:gd name="connsiteX12" fmla="*/ 8196157 w 9144000"/>
              <a:gd name="connsiteY12" fmla="*/ 4633915 h 5143500"/>
              <a:gd name="connsiteX13" fmla="*/ 8196527 w 9144000"/>
              <a:gd name="connsiteY13" fmla="*/ 4634123 h 5143500"/>
              <a:gd name="connsiteX14" fmla="*/ 8196937 w 9144000"/>
              <a:gd name="connsiteY14" fmla="*/ 4634331 h 5143500"/>
              <a:gd name="connsiteX15" fmla="*/ 8197430 w 9144000"/>
              <a:gd name="connsiteY15" fmla="*/ 4634497 h 5143500"/>
              <a:gd name="connsiteX16" fmla="*/ 8197923 w 9144000"/>
              <a:gd name="connsiteY16" fmla="*/ 4634663 h 5143500"/>
              <a:gd name="connsiteX17" fmla="*/ 8198539 w 9144000"/>
              <a:gd name="connsiteY17" fmla="*/ 4634787 h 5143500"/>
              <a:gd name="connsiteX18" fmla="*/ 8199689 w 9144000"/>
              <a:gd name="connsiteY18" fmla="*/ 4634995 h 5143500"/>
              <a:gd name="connsiteX19" fmla="*/ 8201332 w 9144000"/>
              <a:gd name="connsiteY19" fmla="*/ 4635244 h 5143500"/>
              <a:gd name="connsiteX20" fmla="*/ 8203344 w 9144000"/>
              <a:gd name="connsiteY20" fmla="*/ 4635576 h 5143500"/>
              <a:gd name="connsiteX21" fmla="*/ 8205603 w 9144000"/>
              <a:gd name="connsiteY21" fmla="*/ 4635908 h 5143500"/>
              <a:gd name="connsiteX22" fmla="*/ 8208108 w 9144000"/>
              <a:gd name="connsiteY22" fmla="*/ 4636282 h 5143500"/>
              <a:gd name="connsiteX23" fmla="*/ 8210736 w 9144000"/>
              <a:gd name="connsiteY23" fmla="*/ 4636697 h 5143500"/>
              <a:gd name="connsiteX24" fmla="*/ 8213488 w 9144000"/>
              <a:gd name="connsiteY24" fmla="*/ 4637071 h 5143500"/>
              <a:gd name="connsiteX25" fmla="*/ 8216239 w 9144000"/>
              <a:gd name="connsiteY25" fmla="*/ 4637486 h 5143500"/>
              <a:gd name="connsiteX26" fmla="*/ 8218909 w 9144000"/>
              <a:gd name="connsiteY26" fmla="*/ 4637901 h 5143500"/>
              <a:gd name="connsiteX27" fmla="*/ 8221455 w 9144000"/>
              <a:gd name="connsiteY27" fmla="*/ 4638275 h 5143500"/>
              <a:gd name="connsiteX28" fmla="*/ 8223796 w 9144000"/>
              <a:gd name="connsiteY28" fmla="*/ 4638607 h 5143500"/>
              <a:gd name="connsiteX29" fmla="*/ 8225890 w 9144000"/>
              <a:gd name="connsiteY29" fmla="*/ 4638898 h 5143500"/>
              <a:gd name="connsiteX30" fmla="*/ 8227656 w 9144000"/>
              <a:gd name="connsiteY30" fmla="*/ 4639147 h 5143500"/>
              <a:gd name="connsiteX31" fmla="*/ 8228929 w 9144000"/>
              <a:gd name="connsiteY31" fmla="*/ 4639354 h 5143500"/>
              <a:gd name="connsiteX32" fmla="*/ 8229833 w 9144000"/>
              <a:gd name="connsiteY32" fmla="*/ 4639479 h 5143500"/>
              <a:gd name="connsiteX33" fmla="*/ 8230120 w 9144000"/>
              <a:gd name="connsiteY33" fmla="*/ 4639521 h 5143500"/>
              <a:gd name="connsiteX34" fmla="*/ 8230120 w 9144000"/>
              <a:gd name="connsiteY34" fmla="*/ 4839476 h 5143500"/>
              <a:gd name="connsiteX35" fmla="*/ 8229833 w 9144000"/>
              <a:gd name="connsiteY35" fmla="*/ 4839517 h 5143500"/>
              <a:gd name="connsiteX36" fmla="*/ 8228929 w 9144000"/>
              <a:gd name="connsiteY36" fmla="*/ 4839642 h 5143500"/>
              <a:gd name="connsiteX37" fmla="*/ 8227656 w 9144000"/>
              <a:gd name="connsiteY37" fmla="*/ 4839808 h 5143500"/>
              <a:gd name="connsiteX38" fmla="*/ 8225890 w 9144000"/>
              <a:gd name="connsiteY38" fmla="*/ 4840015 h 5143500"/>
              <a:gd name="connsiteX39" fmla="*/ 8223837 w 9144000"/>
              <a:gd name="connsiteY39" fmla="*/ 4840306 h 5143500"/>
              <a:gd name="connsiteX40" fmla="*/ 8221496 w 9144000"/>
              <a:gd name="connsiteY40" fmla="*/ 4840597 h 5143500"/>
              <a:gd name="connsiteX41" fmla="*/ 8218991 w 9144000"/>
              <a:gd name="connsiteY41" fmla="*/ 4840929 h 5143500"/>
              <a:gd name="connsiteX42" fmla="*/ 8216362 w 9144000"/>
              <a:gd name="connsiteY42" fmla="*/ 4841303 h 5143500"/>
              <a:gd name="connsiteX43" fmla="*/ 8213652 w 9144000"/>
              <a:gd name="connsiteY43" fmla="*/ 4841635 h 5143500"/>
              <a:gd name="connsiteX44" fmla="*/ 8210983 w 9144000"/>
              <a:gd name="connsiteY44" fmla="*/ 4842008 h 5143500"/>
              <a:gd name="connsiteX45" fmla="*/ 8208436 w 9144000"/>
              <a:gd name="connsiteY45" fmla="*/ 4842341 h 5143500"/>
              <a:gd name="connsiteX46" fmla="*/ 8206013 w 9144000"/>
              <a:gd name="connsiteY46" fmla="*/ 4842673 h 5143500"/>
              <a:gd name="connsiteX47" fmla="*/ 8203837 w 9144000"/>
              <a:gd name="connsiteY47" fmla="*/ 4842963 h 5143500"/>
              <a:gd name="connsiteX48" fmla="*/ 8201989 w 9144000"/>
              <a:gd name="connsiteY48" fmla="*/ 4843212 h 5143500"/>
              <a:gd name="connsiteX49" fmla="*/ 8200469 w 9144000"/>
              <a:gd name="connsiteY49" fmla="*/ 4843462 h 5143500"/>
              <a:gd name="connsiteX50" fmla="*/ 8199484 w 9144000"/>
              <a:gd name="connsiteY50" fmla="*/ 4843586 h 5143500"/>
              <a:gd name="connsiteX51" fmla="*/ 8198785 w 9144000"/>
              <a:gd name="connsiteY51" fmla="*/ 4843711 h 5143500"/>
              <a:gd name="connsiteX52" fmla="*/ 8198128 w 9144000"/>
              <a:gd name="connsiteY52" fmla="*/ 4843877 h 5143500"/>
              <a:gd name="connsiteX53" fmla="*/ 8197595 w 9144000"/>
              <a:gd name="connsiteY53" fmla="*/ 4844001 h 5143500"/>
              <a:gd name="connsiteX54" fmla="*/ 8197061 w 9144000"/>
              <a:gd name="connsiteY54" fmla="*/ 4844209 h 5143500"/>
              <a:gd name="connsiteX55" fmla="*/ 8196609 w 9144000"/>
              <a:gd name="connsiteY55" fmla="*/ 4844416 h 5143500"/>
              <a:gd name="connsiteX56" fmla="*/ 8196198 w 9144000"/>
              <a:gd name="connsiteY56" fmla="*/ 4844624 h 5143500"/>
              <a:gd name="connsiteX57" fmla="*/ 8195788 w 9144000"/>
              <a:gd name="connsiteY57" fmla="*/ 4844873 h 5143500"/>
              <a:gd name="connsiteX58" fmla="*/ 8195500 w 9144000"/>
              <a:gd name="connsiteY58" fmla="*/ 4845122 h 5143500"/>
              <a:gd name="connsiteX59" fmla="*/ 8195213 w 9144000"/>
              <a:gd name="connsiteY59" fmla="*/ 4845413 h 5143500"/>
              <a:gd name="connsiteX60" fmla="*/ 8194966 w 9144000"/>
              <a:gd name="connsiteY60" fmla="*/ 4845745 h 5143500"/>
              <a:gd name="connsiteX61" fmla="*/ 8194802 w 9144000"/>
              <a:gd name="connsiteY61" fmla="*/ 4846119 h 5143500"/>
              <a:gd name="connsiteX62" fmla="*/ 8194638 w 9144000"/>
              <a:gd name="connsiteY62" fmla="*/ 4846492 h 5143500"/>
              <a:gd name="connsiteX63" fmla="*/ 8194514 w 9144000"/>
              <a:gd name="connsiteY63" fmla="*/ 4846908 h 5143500"/>
              <a:gd name="connsiteX64" fmla="*/ 8194473 w 9144000"/>
              <a:gd name="connsiteY64" fmla="*/ 4847323 h 5143500"/>
              <a:gd name="connsiteX65" fmla="*/ 8194391 w 9144000"/>
              <a:gd name="connsiteY65" fmla="*/ 4847821 h 5143500"/>
              <a:gd name="connsiteX66" fmla="*/ 8194391 w 9144000"/>
              <a:gd name="connsiteY66" fmla="*/ 4848319 h 5143500"/>
              <a:gd name="connsiteX67" fmla="*/ 8194391 w 9144000"/>
              <a:gd name="connsiteY67" fmla="*/ 4855917 h 5143500"/>
              <a:gd name="connsiteX68" fmla="*/ 8417512 w 9144000"/>
              <a:gd name="connsiteY68" fmla="*/ 4855917 h 5143500"/>
              <a:gd name="connsiteX69" fmla="*/ 8417512 w 9144000"/>
              <a:gd name="connsiteY69" fmla="*/ 4792310 h 5143500"/>
              <a:gd name="connsiteX70" fmla="*/ 8409504 w 9144000"/>
              <a:gd name="connsiteY70" fmla="*/ 4792310 h 5143500"/>
              <a:gd name="connsiteX71" fmla="*/ 8409052 w 9144000"/>
              <a:gd name="connsiteY71" fmla="*/ 4792352 h 5143500"/>
              <a:gd name="connsiteX72" fmla="*/ 8408641 w 9144000"/>
              <a:gd name="connsiteY72" fmla="*/ 4792352 h 5143500"/>
              <a:gd name="connsiteX73" fmla="*/ 8408231 w 9144000"/>
              <a:gd name="connsiteY73" fmla="*/ 4792435 h 5143500"/>
              <a:gd name="connsiteX74" fmla="*/ 8407779 w 9144000"/>
              <a:gd name="connsiteY74" fmla="*/ 4792518 h 5143500"/>
              <a:gd name="connsiteX75" fmla="*/ 8407409 w 9144000"/>
              <a:gd name="connsiteY75" fmla="*/ 4792642 h 5143500"/>
              <a:gd name="connsiteX76" fmla="*/ 8407081 w 9144000"/>
              <a:gd name="connsiteY76" fmla="*/ 4792767 h 5143500"/>
              <a:gd name="connsiteX77" fmla="*/ 8406752 w 9144000"/>
              <a:gd name="connsiteY77" fmla="*/ 4792975 h 5143500"/>
              <a:gd name="connsiteX78" fmla="*/ 8406465 w 9144000"/>
              <a:gd name="connsiteY78" fmla="*/ 4793182 h 5143500"/>
              <a:gd name="connsiteX79" fmla="*/ 8406218 w 9144000"/>
              <a:gd name="connsiteY79" fmla="*/ 4793390 h 5143500"/>
              <a:gd name="connsiteX80" fmla="*/ 8405972 w 9144000"/>
              <a:gd name="connsiteY80" fmla="*/ 4793680 h 5143500"/>
              <a:gd name="connsiteX81" fmla="*/ 8405726 w 9144000"/>
              <a:gd name="connsiteY81" fmla="*/ 4794013 h 5143500"/>
              <a:gd name="connsiteX82" fmla="*/ 8405520 w 9144000"/>
              <a:gd name="connsiteY82" fmla="*/ 4794345 h 5143500"/>
              <a:gd name="connsiteX83" fmla="*/ 8405356 w 9144000"/>
              <a:gd name="connsiteY83" fmla="*/ 4794718 h 5143500"/>
              <a:gd name="connsiteX84" fmla="*/ 8405233 w 9144000"/>
              <a:gd name="connsiteY84" fmla="*/ 4795175 h 5143500"/>
              <a:gd name="connsiteX85" fmla="*/ 8405151 w 9144000"/>
              <a:gd name="connsiteY85" fmla="*/ 4795632 h 5143500"/>
              <a:gd name="connsiteX86" fmla="*/ 8405068 w 9144000"/>
              <a:gd name="connsiteY86" fmla="*/ 4796130 h 5143500"/>
              <a:gd name="connsiteX87" fmla="*/ 8404658 w 9144000"/>
              <a:gd name="connsiteY87" fmla="*/ 4799493 h 5143500"/>
              <a:gd name="connsiteX88" fmla="*/ 8404247 w 9144000"/>
              <a:gd name="connsiteY88" fmla="*/ 4802648 h 5143500"/>
              <a:gd name="connsiteX89" fmla="*/ 8403836 w 9144000"/>
              <a:gd name="connsiteY89" fmla="*/ 4805679 h 5143500"/>
              <a:gd name="connsiteX90" fmla="*/ 8403344 w 9144000"/>
              <a:gd name="connsiteY90" fmla="*/ 4808503 h 5143500"/>
              <a:gd name="connsiteX91" fmla="*/ 8402851 w 9144000"/>
              <a:gd name="connsiteY91" fmla="*/ 4811201 h 5143500"/>
              <a:gd name="connsiteX92" fmla="*/ 8402358 w 9144000"/>
              <a:gd name="connsiteY92" fmla="*/ 4813734 h 5143500"/>
              <a:gd name="connsiteX93" fmla="*/ 8401824 w 9144000"/>
              <a:gd name="connsiteY93" fmla="*/ 4816101 h 5143500"/>
              <a:gd name="connsiteX94" fmla="*/ 8401249 w 9144000"/>
              <a:gd name="connsiteY94" fmla="*/ 4818343 h 5143500"/>
              <a:gd name="connsiteX95" fmla="*/ 8400674 w 9144000"/>
              <a:gd name="connsiteY95" fmla="*/ 4820419 h 5143500"/>
              <a:gd name="connsiteX96" fmla="*/ 8400058 w 9144000"/>
              <a:gd name="connsiteY96" fmla="*/ 4822370 h 5143500"/>
              <a:gd name="connsiteX97" fmla="*/ 8399483 w 9144000"/>
              <a:gd name="connsiteY97" fmla="*/ 4824197 h 5143500"/>
              <a:gd name="connsiteX98" fmla="*/ 8398785 w 9144000"/>
              <a:gd name="connsiteY98" fmla="*/ 4825858 h 5143500"/>
              <a:gd name="connsiteX99" fmla="*/ 8398128 w 9144000"/>
              <a:gd name="connsiteY99" fmla="*/ 4827435 h 5143500"/>
              <a:gd name="connsiteX100" fmla="*/ 8397471 w 9144000"/>
              <a:gd name="connsiteY100" fmla="*/ 4828847 h 5143500"/>
              <a:gd name="connsiteX101" fmla="*/ 8396732 w 9144000"/>
              <a:gd name="connsiteY101" fmla="*/ 4830175 h 5143500"/>
              <a:gd name="connsiteX102" fmla="*/ 8395992 w 9144000"/>
              <a:gd name="connsiteY102" fmla="*/ 4831380 h 5143500"/>
              <a:gd name="connsiteX103" fmla="*/ 8395253 w 9144000"/>
              <a:gd name="connsiteY103" fmla="*/ 4832501 h 5143500"/>
              <a:gd name="connsiteX104" fmla="*/ 8394432 w 9144000"/>
              <a:gd name="connsiteY104" fmla="*/ 4833497 h 5143500"/>
              <a:gd name="connsiteX105" fmla="*/ 8393652 w 9144000"/>
              <a:gd name="connsiteY105" fmla="*/ 4834410 h 5143500"/>
              <a:gd name="connsiteX106" fmla="*/ 8392830 w 9144000"/>
              <a:gd name="connsiteY106" fmla="*/ 4835199 h 5143500"/>
              <a:gd name="connsiteX107" fmla="*/ 8391968 w 9144000"/>
              <a:gd name="connsiteY107" fmla="*/ 4835905 h 5143500"/>
              <a:gd name="connsiteX108" fmla="*/ 8391105 w 9144000"/>
              <a:gd name="connsiteY108" fmla="*/ 4836569 h 5143500"/>
              <a:gd name="connsiteX109" fmla="*/ 8390202 w 9144000"/>
              <a:gd name="connsiteY109" fmla="*/ 4837109 h 5143500"/>
              <a:gd name="connsiteX110" fmla="*/ 8389298 w 9144000"/>
              <a:gd name="connsiteY110" fmla="*/ 4837566 h 5143500"/>
              <a:gd name="connsiteX111" fmla="*/ 8388395 w 9144000"/>
              <a:gd name="connsiteY111" fmla="*/ 4837981 h 5143500"/>
              <a:gd name="connsiteX112" fmla="*/ 8387410 w 9144000"/>
              <a:gd name="connsiteY112" fmla="*/ 4838313 h 5143500"/>
              <a:gd name="connsiteX113" fmla="*/ 8386424 w 9144000"/>
              <a:gd name="connsiteY113" fmla="*/ 4838562 h 5143500"/>
              <a:gd name="connsiteX114" fmla="*/ 8385397 w 9144000"/>
              <a:gd name="connsiteY114" fmla="*/ 4838811 h 5143500"/>
              <a:gd name="connsiteX115" fmla="*/ 8384412 w 9144000"/>
              <a:gd name="connsiteY115" fmla="*/ 4838936 h 5143500"/>
              <a:gd name="connsiteX116" fmla="*/ 8383344 w 9144000"/>
              <a:gd name="connsiteY116" fmla="*/ 4839061 h 5143500"/>
              <a:gd name="connsiteX117" fmla="*/ 8382276 w 9144000"/>
              <a:gd name="connsiteY117" fmla="*/ 4839102 h 5143500"/>
              <a:gd name="connsiteX118" fmla="*/ 8381167 w 9144000"/>
              <a:gd name="connsiteY118" fmla="*/ 4839144 h 5143500"/>
              <a:gd name="connsiteX119" fmla="*/ 8313898 w 9144000"/>
              <a:gd name="connsiteY119" fmla="*/ 4839144 h 5143500"/>
              <a:gd name="connsiteX120" fmla="*/ 8313898 w 9144000"/>
              <a:gd name="connsiteY120" fmla="*/ 4639521 h 5143500"/>
              <a:gd name="connsiteX121" fmla="*/ 8314186 w 9144000"/>
              <a:gd name="connsiteY121" fmla="*/ 4639479 h 5143500"/>
              <a:gd name="connsiteX122" fmla="*/ 8315089 w 9144000"/>
              <a:gd name="connsiteY122" fmla="*/ 4639354 h 5143500"/>
              <a:gd name="connsiteX123" fmla="*/ 8316403 w 9144000"/>
              <a:gd name="connsiteY123" fmla="*/ 4639147 h 5143500"/>
              <a:gd name="connsiteX124" fmla="*/ 8318210 w 9144000"/>
              <a:gd name="connsiteY124" fmla="*/ 4638898 h 5143500"/>
              <a:gd name="connsiteX125" fmla="*/ 8320305 w 9144000"/>
              <a:gd name="connsiteY125" fmla="*/ 4638607 h 5143500"/>
              <a:gd name="connsiteX126" fmla="*/ 8322687 w 9144000"/>
              <a:gd name="connsiteY126" fmla="*/ 4638275 h 5143500"/>
              <a:gd name="connsiteX127" fmla="*/ 8325274 w 9144000"/>
              <a:gd name="connsiteY127" fmla="*/ 4637901 h 5143500"/>
              <a:gd name="connsiteX128" fmla="*/ 8327985 w 9144000"/>
              <a:gd name="connsiteY128" fmla="*/ 4637528 h 5143500"/>
              <a:gd name="connsiteX129" fmla="*/ 8330736 w 9144000"/>
              <a:gd name="connsiteY129" fmla="*/ 4637154 h 5143500"/>
              <a:gd name="connsiteX130" fmla="*/ 8333447 w 9144000"/>
              <a:gd name="connsiteY130" fmla="*/ 4636739 h 5143500"/>
              <a:gd name="connsiteX131" fmla="*/ 8336075 w 9144000"/>
              <a:gd name="connsiteY131" fmla="*/ 4636365 h 5143500"/>
              <a:gd name="connsiteX132" fmla="*/ 8338498 w 9144000"/>
              <a:gd name="connsiteY132" fmla="*/ 4636033 h 5143500"/>
              <a:gd name="connsiteX133" fmla="*/ 8340716 w 9144000"/>
              <a:gd name="connsiteY133" fmla="*/ 4635701 h 5143500"/>
              <a:gd name="connsiteX134" fmla="*/ 8342605 w 9144000"/>
              <a:gd name="connsiteY134" fmla="*/ 4635452 h 5143500"/>
              <a:gd name="connsiteX135" fmla="*/ 8344124 w 9144000"/>
              <a:gd name="connsiteY135" fmla="*/ 4635244 h 5143500"/>
              <a:gd name="connsiteX136" fmla="*/ 8345151 w 9144000"/>
              <a:gd name="connsiteY136" fmla="*/ 4635078 h 5143500"/>
              <a:gd name="connsiteX137" fmla="*/ 8345808 w 9144000"/>
              <a:gd name="connsiteY137" fmla="*/ 4634953 h 5143500"/>
              <a:gd name="connsiteX138" fmla="*/ 8346342 w 9144000"/>
              <a:gd name="connsiteY138" fmla="*/ 4634787 h 5143500"/>
              <a:gd name="connsiteX139" fmla="*/ 8346835 w 9144000"/>
              <a:gd name="connsiteY139" fmla="*/ 4634580 h 5143500"/>
              <a:gd name="connsiteX140" fmla="*/ 8347245 w 9144000"/>
              <a:gd name="connsiteY140" fmla="*/ 4634372 h 5143500"/>
              <a:gd name="connsiteX141" fmla="*/ 8347656 w 9144000"/>
              <a:gd name="connsiteY141" fmla="*/ 4634123 h 5143500"/>
              <a:gd name="connsiteX142" fmla="*/ 8348026 w 9144000"/>
              <a:gd name="connsiteY142" fmla="*/ 4633874 h 5143500"/>
              <a:gd name="connsiteX143" fmla="*/ 8348313 w 9144000"/>
              <a:gd name="connsiteY143" fmla="*/ 4633583 h 5143500"/>
              <a:gd name="connsiteX144" fmla="*/ 8348560 w 9144000"/>
              <a:gd name="connsiteY144" fmla="*/ 4633251 h 5143500"/>
              <a:gd name="connsiteX145" fmla="*/ 8348724 w 9144000"/>
              <a:gd name="connsiteY145" fmla="*/ 4632919 h 5143500"/>
              <a:gd name="connsiteX146" fmla="*/ 8348888 w 9144000"/>
              <a:gd name="connsiteY146" fmla="*/ 4632587 h 5143500"/>
              <a:gd name="connsiteX147" fmla="*/ 8349052 w 9144000"/>
              <a:gd name="connsiteY147" fmla="*/ 4632172 h 5143500"/>
              <a:gd name="connsiteX148" fmla="*/ 8349134 w 9144000"/>
              <a:gd name="connsiteY148" fmla="*/ 4631798 h 5143500"/>
              <a:gd name="connsiteX149" fmla="*/ 8349217 w 9144000"/>
              <a:gd name="connsiteY149" fmla="*/ 4631383 h 5143500"/>
              <a:gd name="connsiteX150" fmla="*/ 8349258 w 9144000"/>
              <a:gd name="connsiteY150" fmla="*/ 4630926 h 5143500"/>
              <a:gd name="connsiteX151" fmla="*/ 8349258 w 9144000"/>
              <a:gd name="connsiteY151" fmla="*/ 4630511 h 5143500"/>
              <a:gd name="connsiteX152" fmla="*/ 8349299 w 9144000"/>
              <a:gd name="connsiteY152" fmla="*/ 4630013 h 5143500"/>
              <a:gd name="connsiteX153" fmla="*/ 8349299 w 9144000"/>
              <a:gd name="connsiteY153" fmla="*/ 4622456 h 5143500"/>
              <a:gd name="connsiteX154" fmla="*/ 7948892 w 9144000"/>
              <a:gd name="connsiteY154" fmla="*/ 4620408 h 5143500"/>
              <a:gd name="connsiteX155" fmla="*/ 7939431 w 9144000"/>
              <a:gd name="connsiteY155" fmla="*/ 4620533 h 5143500"/>
              <a:gd name="connsiteX156" fmla="*/ 7930377 w 9144000"/>
              <a:gd name="connsiteY156" fmla="*/ 4620949 h 5143500"/>
              <a:gd name="connsiteX157" fmla="*/ 7921691 w 9144000"/>
              <a:gd name="connsiteY157" fmla="*/ 4621655 h 5143500"/>
              <a:gd name="connsiteX158" fmla="*/ 7913331 w 9144000"/>
              <a:gd name="connsiteY158" fmla="*/ 4622653 h 5143500"/>
              <a:gd name="connsiteX159" fmla="*/ 7905337 w 9144000"/>
              <a:gd name="connsiteY159" fmla="*/ 4623900 h 5143500"/>
              <a:gd name="connsiteX160" fmla="*/ 7897671 w 9144000"/>
              <a:gd name="connsiteY160" fmla="*/ 4625438 h 5143500"/>
              <a:gd name="connsiteX161" fmla="*/ 7890330 w 9144000"/>
              <a:gd name="connsiteY161" fmla="*/ 4627225 h 5143500"/>
              <a:gd name="connsiteX162" fmla="*/ 7883316 w 9144000"/>
              <a:gd name="connsiteY162" fmla="*/ 4629221 h 5143500"/>
              <a:gd name="connsiteX163" fmla="*/ 7876668 w 9144000"/>
              <a:gd name="connsiteY163" fmla="*/ 4631507 h 5143500"/>
              <a:gd name="connsiteX164" fmla="*/ 7870306 w 9144000"/>
              <a:gd name="connsiteY164" fmla="*/ 4634042 h 5143500"/>
              <a:gd name="connsiteX165" fmla="*/ 7864271 w 9144000"/>
              <a:gd name="connsiteY165" fmla="*/ 4636786 h 5143500"/>
              <a:gd name="connsiteX166" fmla="*/ 7858561 w 9144000"/>
              <a:gd name="connsiteY166" fmla="*/ 4639737 h 5143500"/>
              <a:gd name="connsiteX167" fmla="*/ 7853178 w 9144000"/>
              <a:gd name="connsiteY167" fmla="*/ 4642979 h 5143500"/>
              <a:gd name="connsiteX168" fmla="*/ 7848081 w 9144000"/>
              <a:gd name="connsiteY168" fmla="*/ 4646388 h 5143500"/>
              <a:gd name="connsiteX169" fmla="*/ 7843309 w 9144000"/>
              <a:gd name="connsiteY169" fmla="*/ 4650046 h 5143500"/>
              <a:gd name="connsiteX170" fmla="*/ 7838823 w 9144000"/>
              <a:gd name="connsiteY170" fmla="*/ 4653870 h 5143500"/>
              <a:gd name="connsiteX171" fmla="*/ 7834664 w 9144000"/>
              <a:gd name="connsiteY171" fmla="*/ 4657944 h 5143500"/>
              <a:gd name="connsiteX172" fmla="*/ 7830789 w 9144000"/>
              <a:gd name="connsiteY172" fmla="*/ 4662183 h 5143500"/>
              <a:gd name="connsiteX173" fmla="*/ 7827201 w 9144000"/>
              <a:gd name="connsiteY173" fmla="*/ 4666631 h 5143500"/>
              <a:gd name="connsiteX174" fmla="*/ 7823897 w 9144000"/>
              <a:gd name="connsiteY174" fmla="*/ 4671245 h 5143500"/>
              <a:gd name="connsiteX175" fmla="*/ 7820880 w 9144000"/>
              <a:gd name="connsiteY175" fmla="*/ 4676025 h 5143500"/>
              <a:gd name="connsiteX176" fmla="*/ 7818147 w 9144000"/>
              <a:gd name="connsiteY176" fmla="*/ 4681013 h 5143500"/>
              <a:gd name="connsiteX177" fmla="*/ 7815660 w 9144000"/>
              <a:gd name="connsiteY177" fmla="*/ 4686168 h 5143500"/>
              <a:gd name="connsiteX178" fmla="*/ 7813498 w 9144000"/>
              <a:gd name="connsiteY178" fmla="*/ 4691488 h 5143500"/>
              <a:gd name="connsiteX179" fmla="*/ 7811622 w 9144000"/>
              <a:gd name="connsiteY179" fmla="*/ 4696934 h 5143500"/>
              <a:gd name="connsiteX180" fmla="*/ 7809950 w 9144000"/>
              <a:gd name="connsiteY180" fmla="*/ 4702545 h 5143500"/>
              <a:gd name="connsiteX181" fmla="*/ 7808564 w 9144000"/>
              <a:gd name="connsiteY181" fmla="*/ 4708323 h 5143500"/>
              <a:gd name="connsiteX182" fmla="*/ 7807463 w 9144000"/>
              <a:gd name="connsiteY182" fmla="*/ 4714267 h 5143500"/>
              <a:gd name="connsiteX183" fmla="*/ 7806565 w 9144000"/>
              <a:gd name="connsiteY183" fmla="*/ 4720336 h 5143500"/>
              <a:gd name="connsiteX184" fmla="*/ 7805954 w 9144000"/>
              <a:gd name="connsiteY184" fmla="*/ 4726488 h 5143500"/>
              <a:gd name="connsiteX185" fmla="*/ 7805587 w 9144000"/>
              <a:gd name="connsiteY185" fmla="*/ 4732806 h 5143500"/>
              <a:gd name="connsiteX186" fmla="*/ 7805464 w 9144000"/>
              <a:gd name="connsiteY186" fmla="*/ 4739208 h 5143500"/>
              <a:gd name="connsiteX187" fmla="*/ 7805587 w 9144000"/>
              <a:gd name="connsiteY187" fmla="*/ 4745027 h 5143500"/>
              <a:gd name="connsiteX188" fmla="*/ 7805913 w 9144000"/>
              <a:gd name="connsiteY188" fmla="*/ 4750805 h 5143500"/>
              <a:gd name="connsiteX189" fmla="*/ 7806484 w 9144000"/>
              <a:gd name="connsiteY189" fmla="*/ 4756541 h 5143500"/>
              <a:gd name="connsiteX190" fmla="*/ 7807299 w 9144000"/>
              <a:gd name="connsiteY190" fmla="*/ 4762236 h 5143500"/>
              <a:gd name="connsiteX191" fmla="*/ 7808319 w 9144000"/>
              <a:gd name="connsiteY191" fmla="*/ 4767806 h 5143500"/>
              <a:gd name="connsiteX192" fmla="*/ 7809624 w 9144000"/>
              <a:gd name="connsiteY192" fmla="*/ 4773334 h 5143500"/>
              <a:gd name="connsiteX193" fmla="*/ 7811133 w 9144000"/>
              <a:gd name="connsiteY193" fmla="*/ 4778780 h 5143500"/>
              <a:gd name="connsiteX194" fmla="*/ 7812968 w 9144000"/>
              <a:gd name="connsiteY194" fmla="*/ 4784100 h 5143500"/>
              <a:gd name="connsiteX195" fmla="*/ 7815007 w 9144000"/>
              <a:gd name="connsiteY195" fmla="*/ 4789296 h 5143500"/>
              <a:gd name="connsiteX196" fmla="*/ 7817332 w 9144000"/>
              <a:gd name="connsiteY196" fmla="*/ 4794409 h 5143500"/>
              <a:gd name="connsiteX197" fmla="*/ 7819942 w 9144000"/>
              <a:gd name="connsiteY197" fmla="*/ 4799355 h 5143500"/>
              <a:gd name="connsiteX198" fmla="*/ 7822878 w 9144000"/>
              <a:gd name="connsiteY198" fmla="*/ 4804177 h 5143500"/>
              <a:gd name="connsiteX199" fmla="*/ 7826018 w 9144000"/>
              <a:gd name="connsiteY199" fmla="*/ 4808874 h 5143500"/>
              <a:gd name="connsiteX200" fmla="*/ 7829525 w 9144000"/>
              <a:gd name="connsiteY200" fmla="*/ 4813405 h 5143500"/>
              <a:gd name="connsiteX201" fmla="*/ 7833236 w 9144000"/>
              <a:gd name="connsiteY201" fmla="*/ 4817770 h 5143500"/>
              <a:gd name="connsiteX202" fmla="*/ 7837314 w 9144000"/>
              <a:gd name="connsiteY202" fmla="*/ 4821968 h 5143500"/>
              <a:gd name="connsiteX203" fmla="*/ 7841678 w 9144000"/>
              <a:gd name="connsiteY203" fmla="*/ 4826000 h 5143500"/>
              <a:gd name="connsiteX204" fmla="*/ 7846368 w 9144000"/>
              <a:gd name="connsiteY204" fmla="*/ 4829824 h 5143500"/>
              <a:gd name="connsiteX205" fmla="*/ 7851425 w 9144000"/>
              <a:gd name="connsiteY205" fmla="*/ 4833441 h 5143500"/>
              <a:gd name="connsiteX206" fmla="*/ 7856726 w 9144000"/>
              <a:gd name="connsiteY206" fmla="*/ 4836849 h 5143500"/>
              <a:gd name="connsiteX207" fmla="*/ 7862395 w 9144000"/>
              <a:gd name="connsiteY207" fmla="*/ 4840008 h 5143500"/>
              <a:gd name="connsiteX208" fmla="*/ 7868390 w 9144000"/>
              <a:gd name="connsiteY208" fmla="*/ 4843001 h 5143500"/>
              <a:gd name="connsiteX209" fmla="*/ 7874752 w 9144000"/>
              <a:gd name="connsiteY209" fmla="*/ 4845703 h 5143500"/>
              <a:gd name="connsiteX210" fmla="*/ 7881440 w 9144000"/>
              <a:gd name="connsiteY210" fmla="*/ 4848197 h 5143500"/>
              <a:gd name="connsiteX211" fmla="*/ 7888495 w 9144000"/>
              <a:gd name="connsiteY211" fmla="*/ 4850400 h 5143500"/>
              <a:gd name="connsiteX212" fmla="*/ 7895917 w 9144000"/>
              <a:gd name="connsiteY212" fmla="*/ 4852354 h 5143500"/>
              <a:gd name="connsiteX213" fmla="*/ 7903665 w 9144000"/>
              <a:gd name="connsiteY213" fmla="*/ 4854016 h 5143500"/>
              <a:gd name="connsiteX214" fmla="*/ 7911822 w 9144000"/>
              <a:gd name="connsiteY214" fmla="*/ 4855430 h 5143500"/>
              <a:gd name="connsiteX215" fmla="*/ 7920345 w 9144000"/>
              <a:gd name="connsiteY215" fmla="*/ 4856510 h 5143500"/>
              <a:gd name="connsiteX216" fmla="*/ 7929276 w 9144000"/>
              <a:gd name="connsiteY216" fmla="*/ 4857300 h 5143500"/>
              <a:gd name="connsiteX217" fmla="*/ 7938533 w 9144000"/>
              <a:gd name="connsiteY217" fmla="*/ 4857799 h 5143500"/>
              <a:gd name="connsiteX218" fmla="*/ 7948199 w 9144000"/>
              <a:gd name="connsiteY218" fmla="*/ 4857965 h 5143500"/>
              <a:gd name="connsiteX219" fmla="*/ 7951828 w 9144000"/>
              <a:gd name="connsiteY219" fmla="*/ 4857924 h 5143500"/>
              <a:gd name="connsiteX220" fmla="*/ 7955335 w 9144000"/>
              <a:gd name="connsiteY220" fmla="*/ 4857841 h 5143500"/>
              <a:gd name="connsiteX221" fmla="*/ 7958802 w 9144000"/>
              <a:gd name="connsiteY221" fmla="*/ 4857716 h 5143500"/>
              <a:gd name="connsiteX222" fmla="*/ 7962227 w 9144000"/>
              <a:gd name="connsiteY222" fmla="*/ 4857508 h 5143500"/>
              <a:gd name="connsiteX223" fmla="*/ 7965531 w 9144000"/>
              <a:gd name="connsiteY223" fmla="*/ 4857259 h 5143500"/>
              <a:gd name="connsiteX224" fmla="*/ 7968752 w 9144000"/>
              <a:gd name="connsiteY224" fmla="*/ 4857009 h 5143500"/>
              <a:gd name="connsiteX225" fmla="*/ 7971933 w 9144000"/>
              <a:gd name="connsiteY225" fmla="*/ 4856677 h 5143500"/>
              <a:gd name="connsiteX226" fmla="*/ 7974992 w 9144000"/>
              <a:gd name="connsiteY226" fmla="*/ 4856344 h 5143500"/>
              <a:gd name="connsiteX227" fmla="*/ 7978010 w 9144000"/>
              <a:gd name="connsiteY227" fmla="*/ 4855928 h 5143500"/>
              <a:gd name="connsiteX228" fmla="*/ 7980905 w 9144000"/>
              <a:gd name="connsiteY228" fmla="*/ 4855554 h 5143500"/>
              <a:gd name="connsiteX229" fmla="*/ 7983719 w 9144000"/>
              <a:gd name="connsiteY229" fmla="*/ 4855097 h 5143500"/>
              <a:gd name="connsiteX230" fmla="*/ 7986411 w 9144000"/>
              <a:gd name="connsiteY230" fmla="*/ 4854640 h 5143500"/>
              <a:gd name="connsiteX231" fmla="*/ 7989061 w 9144000"/>
              <a:gd name="connsiteY231" fmla="*/ 4854183 h 5143500"/>
              <a:gd name="connsiteX232" fmla="*/ 7991549 w 9144000"/>
              <a:gd name="connsiteY232" fmla="*/ 4853725 h 5143500"/>
              <a:gd name="connsiteX233" fmla="*/ 7993955 w 9144000"/>
              <a:gd name="connsiteY233" fmla="*/ 4853227 h 5143500"/>
              <a:gd name="connsiteX234" fmla="*/ 7996239 w 9144000"/>
              <a:gd name="connsiteY234" fmla="*/ 4852728 h 5143500"/>
              <a:gd name="connsiteX235" fmla="*/ 8000521 w 9144000"/>
              <a:gd name="connsiteY235" fmla="*/ 4851772 h 5143500"/>
              <a:gd name="connsiteX236" fmla="*/ 8004314 w 9144000"/>
              <a:gd name="connsiteY236" fmla="*/ 4850816 h 5143500"/>
              <a:gd name="connsiteX237" fmla="*/ 8007535 w 9144000"/>
              <a:gd name="connsiteY237" fmla="*/ 4849943 h 5143500"/>
              <a:gd name="connsiteX238" fmla="*/ 8010268 w 9144000"/>
              <a:gd name="connsiteY238" fmla="*/ 4849153 h 5143500"/>
              <a:gd name="connsiteX239" fmla="*/ 8012429 w 9144000"/>
              <a:gd name="connsiteY239" fmla="*/ 4848488 h 5143500"/>
              <a:gd name="connsiteX240" fmla="*/ 8014019 w 9144000"/>
              <a:gd name="connsiteY240" fmla="*/ 4847948 h 5143500"/>
              <a:gd name="connsiteX241" fmla="*/ 8014998 w 9144000"/>
              <a:gd name="connsiteY241" fmla="*/ 4847615 h 5143500"/>
              <a:gd name="connsiteX242" fmla="*/ 8015284 w 9144000"/>
              <a:gd name="connsiteY242" fmla="*/ 4847490 h 5143500"/>
              <a:gd name="connsiteX243" fmla="*/ 8015365 w 9144000"/>
              <a:gd name="connsiteY243" fmla="*/ 4834230 h 5143500"/>
              <a:gd name="connsiteX244" fmla="*/ 8015284 w 9144000"/>
              <a:gd name="connsiteY244" fmla="*/ 4833773 h 5143500"/>
              <a:gd name="connsiteX245" fmla="*/ 8015243 w 9144000"/>
              <a:gd name="connsiteY245" fmla="*/ 4833357 h 5143500"/>
              <a:gd name="connsiteX246" fmla="*/ 8015161 w 9144000"/>
              <a:gd name="connsiteY246" fmla="*/ 4832983 h 5143500"/>
              <a:gd name="connsiteX247" fmla="*/ 8015039 w 9144000"/>
              <a:gd name="connsiteY247" fmla="*/ 4832651 h 5143500"/>
              <a:gd name="connsiteX248" fmla="*/ 8014876 w 9144000"/>
              <a:gd name="connsiteY248" fmla="*/ 4832401 h 5143500"/>
              <a:gd name="connsiteX249" fmla="*/ 8014713 w 9144000"/>
              <a:gd name="connsiteY249" fmla="*/ 4832152 h 5143500"/>
              <a:gd name="connsiteX250" fmla="*/ 8014509 w 9144000"/>
              <a:gd name="connsiteY250" fmla="*/ 4831944 h 5143500"/>
              <a:gd name="connsiteX251" fmla="*/ 8014264 w 9144000"/>
              <a:gd name="connsiteY251" fmla="*/ 4831819 h 5143500"/>
              <a:gd name="connsiteX252" fmla="*/ 8014019 w 9144000"/>
              <a:gd name="connsiteY252" fmla="*/ 4831695 h 5143500"/>
              <a:gd name="connsiteX253" fmla="*/ 8013734 w 9144000"/>
              <a:gd name="connsiteY253" fmla="*/ 4831612 h 5143500"/>
              <a:gd name="connsiteX254" fmla="*/ 8013408 w 9144000"/>
              <a:gd name="connsiteY254" fmla="*/ 4831570 h 5143500"/>
              <a:gd name="connsiteX255" fmla="*/ 8013041 w 9144000"/>
              <a:gd name="connsiteY255" fmla="*/ 4831570 h 5143500"/>
              <a:gd name="connsiteX256" fmla="*/ 8012714 w 9144000"/>
              <a:gd name="connsiteY256" fmla="*/ 4831653 h 5143500"/>
              <a:gd name="connsiteX257" fmla="*/ 8012347 w 9144000"/>
              <a:gd name="connsiteY257" fmla="*/ 4831736 h 5143500"/>
              <a:gd name="connsiteX258" fmla="*/ 8011940 w 9144000"/>
              <a:gd name="connsiteY258" fmla="*/ 4831861 h 5143500"/>
              <a:gd name="connsiteX259" fmla="*/ 8011573 w 9144000"/>
              <a:gd name="connsiteY259" fmla="*/ 4831986 h 5143500"/>
              <a:gd name="connsiteX260" fmla="*/ 8009819 w 9144000"/>
              <a:gd name="connsiteY260" fmla="*/ 4832734 h 5143500"/>
              <a:gd name="connsiteX261" fmla="*/ 8007780 w 9144000"/>
              <a:gd name="connsiteY261" fmla="*/ 4833482 h 5143500"/>
              <a:gd name="connsiteX262" fmla="*/ 8005496 w 9144000"/>
              <a:gd name="connsiteY262" fmla="*/ 4834272 h 5143500"/>
              <a:gd name="connsiteX263" fmla="*/ 8002968 w 9144000"/>
              <a:gd name="connsiteY263" fmla="*/ 4835103 h 5143500"/>
              <a:gd name="connsiteX264" fmla="*/ 8001540 w 9144000"/>
              <a:gd name="connsiteY264" fmla="*/ 4835477 h 5143500"/>
              <a:gd name="connsiteX265" fmla="*/ 8000113 w 9144000"/>
              <a:gd name="connsiteY265" fmla="*/ 4835893 h 5143500"/>
              <a:gd name="connsiteX266" fmla="*/ 7998563 w 9144000"/>
              <a:gd name="connsiteY266" fmla="*/ 4836267 h 5143500"/>
              <a:gd name="connsiteX267" fmla="*/ 7996973 w 9144000"/>
              <a:gd name="connsiteY267" fmla="*/ 4836683 h 5143500"/>
              <a:gd name="connsiteX268" fmla="*/ 7995301 w 9144000"/>
              <a:gd name="connsiteY268" fmla="*/ 4837057 h 5143500"/>
              <a:gd name="connsiteX269" fmla="*/ 7993588 w 9144000"/>
              <a:gd name="connsiteY269" fmla="*/ 4837431 h 5143500"/>
              <a:gd name="connsiteX270" fmla="*/ 7991753 w 9144000"/>
              <a:gd name="connsiteY270" fmla="*/ 4837805 h 5143500"/>
              <a:gd name="connsiteX271" fmla="*/ 7989836 w 9144000"/>
              <a:gd name="connsiteY271" fmla="*/ 4838179 h 5143500"/>
              <a:gd name="connsiteX272" fmla="*/ 7987879 w 9144000"/>
              <a:gd name="connsiteY272" fmla="*/ 4838512 h 5143500"/>
              <a:gd name="connsiteX273" fmla="*/ 7985840 w 9144000"/>
              <a:gd name="connsiteY273" fmla="*/ 4838844 h 5143500"/>
              <a:gd name="connsiteX274" fmla="*/ 7983719 w 9144000"/>
              <a:gd name="connsiteY274" fmla="*/ 4839177 h 5143500"/>
              <a:gd name="connsiteX275" fmla="*/ 7981517 w 9144000"/>
              <a:gd name="connsiteY275" fmla="*/ 4839509 h 5143500"/>
              <a:gd name="connsiteX276" fmla="*/ 7979274 w 9144000"/>
              <a:gd name="connsiteY276" fmla="*/ 4839800 h 5143500"/>
              <a:gd name="connsiteX277" fmla="*/ 7976909 w 9144000"/>
              <a:gd name="connsiteY277" fmla="*/ 4840050 h 5143500"/>
              <a:gd name="connsiteX278" fmla="*/ 7974502 w 9144000"/>
              <a:gd name="connsiteY278" fmla="*/ 4840299 h 5143500"/>
              <a:gd name="connsiteX279" fmla="*/ 7972015 w 9144000"/>
              <a:gd name="connsiteY279" fmla="*/ 4840549 h 5143500"/>
              <a:gd name="connsiteX280" fmla="*/ 7969446 w 9144000"/>
              <a:gd name="connsiteY280" fmla="*/ 4840756 h 5143500"/>
              <a:gd name="connsiteX281" fmla="*/ 7966795 w 9144000"/>
              <a:gd name="connsiteY281" fmla="*/ 4840964 h 5143500"/>
              <a:gd name="connsiteX282" fmla="*/ 7964022 w 9144000"/>
              <a:gd name="connsiteY282" fmla="*/ 4841130 h 5143500"/>
              <a:gd name="connsiteX283" fmla="*/ 7961249 w 9144000"/>
              <a:gd name="connsiteY283" fmla="*/ 4841255 h 5143500"/>
              <a:gd name="connsiteX284" fmla="*/ 7958353 w 9144000"/>
              <a:gd name="connsiteY284" fmla="*/ 4841380 h 5143500"/>
              <a:gd name="connsiteX285" fmla="*/ 7955335 w 9144000"/>
              <a:gd name="connsiteY285" fmla="*/ 4841421 h 5143500"/>
              <a:gd name="connsiteX286" fmla="*/ 7952317 w 9144000"/>
              <a:gd name="connsiteY286" fmla="*/ 4841505 h 5143500"/>
              <a:gd name="connsiteX287" fmla="*/ 7949177 w 9144000"/>
              <a:gd name="connsiteY287" fmla="*/ 4841505 h 5143500"/>
              <a:gd name="connsiteX288" fmla="*/ 7946241 w 9144000"/>
              <a:gd name="connsiteY288" fmla="*/ 4841463 h 5143500"/>
              <a:gd name="connsiteX289" fmla="*/ 7943386 w 9144000"/>
              <a:gd name="connsiteY289" fmla="*/ 4841338 h 5143500"/>
              <a:gd name="connsiteX290" fmla="*/ 7940695 w 9144000"/>
              <a:gd name="connsiteY290" fmla="*/ 4841172 h 5143500"/>
              <a:gd name="connsiteX291" fmla="*/ 7938085 w 9144000"/>
              <a:gd name="connsiteY291" fmla="*/ 4840923 h 5143500"/>
              <a:gd name="connsiteX292" fmla="*/ 7935516 w 9144000"/>
              <a:gd name="connsiteY292" fmla="*/ 4840590 h 5143500"/>
              <a:gd name="connsiteX293" fmla="*/ 7933110 w 9144000"/>
              <a:gd name="connsiteY293" fmla="*/ 4840216 h 5143500"/>
              <a:gd name="connsiteX294" fmla="*/ 7930785 w 9144000"/>
              <a:gd name="connsiteY294" fmla="*/ 4839759 h 5143500"/>
              <a:gd name="connsiteX295" fmla="*/ 7928583 w 9144000"/>
              <a:gd name="connsiteY295" fmla="*/ 4839218 h 5143500"/>
              <a:gd name="connsiteX296" fmla="*/ 7926462 w 9144000"/>
              <a:gd name="connsiteY296" fmla="*/ 4838678 h 5143500"/>
              <a:gd name="connsiteX297" fmla="*/ 7924423 w 9144000"/>
              <a:gd name="connsiteY297" fmla="*/ 4838013 h 5143500"/>
              <a:gd name="connsiteX298" fmla="*/ 7922506 w 9144000"/>
              <a:gd name="connsiteY298" fmla="*/ 4837348 h 5143500"/>
              <a:gd name="connsiteX299" fmla="*/ 7920630 w 9144000"/>
              <a:gd name="connsiteY299" fmla="*/ 4836600 h 5143500"/>
              <a:gd name="connsiteX300" fmla="*/ 7918836 w 9144000"/>
              <a:gd name="connsiteY300" fmla="*/ 4835810 h 5143500"/>
              <a:gd name="connsiteX301" fmla="*/ 7917164 w 9144000"/>
              <a:gd name="connsiteY301" fmla="*/ 4834937 h 5143500"/>
              <a:gd name="connsiteX302" fmla="*/ 7915533 w 9144000"/>
              <a:gd name="connsiteY302" fmla="*/ 4834064 h 5143500"/>
              <a:gd name="connsiteX303" fmla="*/ 7914065 w 9144000"/>
              <a:gd name="connsiteY303" fmla="*/ 4833108 h 5143500"/>
              <a:gd name="connsiteX304" fmla="*/ 7912597 w 9144000"/>
              <a:gd name="connsiteY304" fmla="*/ 4832110 h 5143500"/>
              <a:gd name="connsiteX305" fmla="*/ 7911251 w 9144000"/>
              <a:gd name="connsiteY305" fmla="*/ 4831071 h 5143500"/>
              <a:gd name="connsiteX306" fmla="*/ 7909946 w 9144000"/>
              <a:gd name="connsiteY306" fmla="*/ 4830032 h 5143500"/>
              <a:gd name="connsiteX307" fmla="*/ 7908682 w 9144000"/>
              <a:gd name="connsiteY307" fmla="*/ 4828910 h 5143500"/>
              <a:gd name="connsiteX308" fmla="*/ 7907540 w 9144000"/>
              <a:gd name="connsiteY308" fmla="*/ 4827746 h 5143500"/>
              <a:gd name="connsiteX309" fmla="*/ 7906439 w 9144000"/>
              <a:gd name="connsiteY309" fmla="*/ 4826582 h 5143500"/>
              <a:gd name="connsiteX310" fmla="*/ 7905460 w 9144000"/>
              <a:gd name="connsiteY310" fmla="*/ 4825376 h 5143500"/>
              <a:gd name="connsiteX311" fmla="*/ 7904481 w 9144000"/>
              <a:gd name="connsiteY311" fmla="*/ 4824129 h 5143500"/>
              <a:gd name="connsiteX312" fmla="*/ 7903584 w 9144000"/>
              <a:gd name="connsiteY312" fmla="*/ 4822841 h 5143500"/>
              <a:gd name="connsiteX313" fmla="*/ 7902768 w 9144000"/>
              <a:gd name="connsiteY313" fmla="*/ 4821552 h 5143500"/>
              <a:gd name="connsiteX314" fmla="*/ 7901953 w 9144000"/>
              <a:gd name="connsiteY314" fmla="*/ 4820222 h 5143500"/>
              <a:gd name="connsiteX315" fmla="*/ 7901259 w 9144000"/>
              <a:gd name="connsiteY315" fmla="*/ 4818892 h 5143500"/>
              <a:gd name="connsiteX316" fmla="*/ 7900607 w 9144000"/>
              <a:gd name="connsiteY316" fmla="*/ 4817520 h 5143500"/>
              <a:gd name="connsiteX317" fmla="*/ 7899954 w 9144000"/>
              <a:gd name="connsiteY317" fmla="*/ 4816107 h 5143500"/>
              <a:gd name="connsiteX318" fmla="*/ 7899383 w 9144000"/>
              <a:gd name="connsiteY318" fmla="*/ 4814735 h 5143500"/>
              <a:gd name="connsiteX319" fmla="*/ 7898853 w 9144000"/>
              <a:gd name="connsiteY319" fmla="*/ 4813280 h 5143500"/>
              <a:gd name="connsiteX320" fmla="*/ 7898405 w 9144000"/>
              <a:gd name="connsiteY320" fmla="*/ 4811909 h 5143500"/>
              <a:gd name="connsiteX321" fmla="*/ 7897956 w 9144000"/>
              <a:gd name="connsiteY321" fmla="*/ 4810454 h 5143500"/>
              <a:gd name="connsiteX322" fmla="*/ 7897508 w 9144000"/>
              <a:gd name="connsiteY322" fmla="*/ 4808916 h 5143500"/>
              <a:gd name="connsiteX323" fmla="*/ 7897100 w 9144000"/>
              <a:gd name="connsiteY323" fmla="*/ 4807253 h 5143500"/>
              <a:gd name="connsiteX324" fmla="*/ 7896692 w 9144000"/>
              <a:gd name="connsiteY324" fmla="*/ 4805549 h 5143500"/>
              <a:gd name="connsiteX325" fmla="*/ 7896325 w 9144000"/>
              <a:gd name="connsiteY325" fmla="*/ 4803762 h 5143500"/>
              <a:gd name="connsiteX326" fmla="*/ 7895958 w 9144000"/>
              <a:gd name="connsiteY326" fmla="*/ 4801891 h 5143500"/>
              <a:gd name="connsiteX327" fmla="*/ 7895550 w 9144000"/>
              <a:gd name="connsiteY327" fmla="*/ 4799937 h 5143500"/>
              <a:gd name="connsiteX328" fmla="*/ 7895224 w 9144000"/>
              <a:gd name="connsiteY328" fmla="*/ 4797942 h 5143500"/>
              <a:gd name="connsiteX329" fmla="*/ 7894898 w 9144000"/>
              <a:gd name="connsiteY329" fmla="*/ 4795905 h 5143500"/>
              <a:gd name="connsiteX330" fmla="*/ 7894612 w 9144000"/>
              <a:gd name="connsiteY330" fmla="*/ 4793744 h 5143500"/>
              <a:gd name="connsiteX331" fmla="*/ 7894327 w 9144000"/>
              <a:gd name="connsiteY331" fmla="*/ 4791582 h 5143500"/>
              <a:gd name="connsiteX332" fmla="*/ 7893796 w 9144000"/>
              <a:gd name="connsiteY332" fmla="*/ 4787051 h 5143500"/>
              <a:gd name="connsiteX333" fmla="*/ 7893307 w 9144000"/>
              <a:gd name="connsiteY333" fmla="*/ 4782313 h 5143500"/>
              <a:gd name="connsiteX334" fmla="*/ 7892858 w 9144000"/>
              <a:gd name="connsiteY334" fmla="*/ 4777408 h 5143500"/>
              <a:gd name="connsiteX335" fmla="*/ 7892532 w 9144000"/>
              <a:gd name="connsiteY335" fmla="*/ 4772337 h 5143500"/>
              <a:gd name="connsiteX336" fmla="*/ 7892247 w 9144000"/>
              <a:gd name="connsiteY336" fmla="*/ 4767141 h 5143500"/>
              <a:gd name="connsiteX337" fmla="*/ 7892002 w 9144000"/>
              <a:gd name="connsiteY337" fmla="*/ 4761862 h 5143500"/>
              <a:gd name="connsiteX338" fmla="*/ 7891798 w 9144000"/>
              <a:gd name="connsiteY338" fmla="*/ 4756500 h 5143500"/>
              <a:gd name="connsiteX339" fmla="*/ 7891676 w 9144000"/>
              <a:gd name="connsiteY339" fmla="*/ 4751054 h 5143500"/>
              <a:gd name="connsiteX340" fmla="*/ 7891594 w 9144000"/>
              <a:gd name="connsiteY340" fmla="*/ 4745609 h 5143500"/>
              <a:gd name="connsiteX341" fmla="*/ 7891594 w 9144000"/>
              <a:gd name="connsiteY341" fmla="*/ 4740164 h 5143500"/>
              <a:gd name="connsiteX342" fmla="*/ 7891594 w 9144000"/>
              <a:gd name="connsiteY342" fmla="*/ 4734718 h 5143500"/>
              <a:gd name="connsiteX343" fmla="*/ 7891676 w 9144000"/>
              <a:gd name="connsiteY343" fmla="*/ 4729315 h 5143500"/>
              <a:gd name="connsiteX344" fmla="*/ 7891798 w 9144000"/>
              <a:gd name="connsiteY344" fmla="*/ 4723952 h 5143500"/>
              <a:gd name="connsiteX345" fmla="*/ 7892002 w 9144000"/>
              <a:gd name="connsiteY345" fmla="*/ 4718715 h 5143500"/>
              <a:gd name="connsiteX346" fmla="*/ 7892206 w 9144000"/>
              <a:gd name="connsiteY346" fmla="*/ 4713602 h 5143500"/>
              <a:gd name="connsiteX347" fmla="*/ 7892491 w 9144000"/>
              <a:gd name="connsiteY347" fmla="*/ 4708531 h 5143500"/>
              <a:gd name="connsiteX348" fmla="*/ 7892818 w 9144000"/>
              <a:gd name="connsiteY348" fmla="*/ 4703626 h 5143500"/>
              <a:gd name="connsiteX349" fmla="*/ 7893185 w 9144000"/>
              <a:gd name="connsiteY349" fmla="*/ 4698887 h 5143500"/>
              <a:gd name="connsiteX350" fmla="*/ 7893633 w 9144000"/>
              <a:gd name="connsiteY350" fmla="*/ 4694356 h 5143500"/>
              <a:gd name="connsiteX351" fmla="*/ 7894082 w 9144000"/>
              <a:gd name="connsiteY351" fmla="*/ 4689992 h 5143500"/>
              <a:gd name="connsiteX352" fmla="*/ 7894612 w 9144000"/>
              <a:gd name="connsiteY352" fmla="*/ 4685835 h 5143500"/>
              <a:gd name="connsiteX353" fmla="*/ 7895142 w 9144000"/>
              <a:gd name="connsiteY353" fmla="*/ 4681886 h 5143500"/>
              <a:gd name="connsiteX354" fmla="*/ 7895468 w 9144000"/>
              <a:gd name="connsiteY354" fmla="*/ 4680016 h 5143500"/>
              <a:gd name="connsiteX355" fmla="*/ 7895795 w 9144000"/>
              <a:gd name="connsiteY355" fmla="*/ 4678228 h 5143500"/>
              <a:gd name="connsiteX356" fmla="*/ 7896121 w 9144000"/>
              <a:gd name="connsiteY356" fmla="*/ 4676483 h 5143500"/>
              <a:gd name="connsiteX357" fmla="*/ 7896447 w 9144000"/>
              <a:gd name="connsiteY357" fmla="*/ 4674820 h 5143500"/>
              <a:gd name="connsiteX358" fmla="*/ 7896773 w 9144000"/>
              <a:gd name="connsiteY358" fmla="*/ 4673199 h 5143500"/>
              <a:gd name="connsiteX359" fmla="*/ 7897140 w 9144000"/>
              <a:gd name="connsiteY359" fmla="*/ 4671661 h 5143500"/>
              <a:gd name="connsiteX360" fmla="*/ 7897508 w 9144000"/>
              <a:gd name="connsiteY360" fmla="*/ 4670206 h 5143500"/>
              <a:gd name="connsiteX361" fmla="*/ 7897915 w 9144000"/>
              <a:gd name="connsiteY361" fmla="*/ 4668834 h 5143500"/>
              <a:gd name="connsiteX362" fmla="*/ 7898527 w 9144000"/>
              <a:gd name="connsiteY362" fmla="*/ 4666714 h 5143500"/>
              <a:gd name="connsiteX363" fmla="*/ 7899180 w 9144000"/>
              <a:gd name="connsiteY363" fmla="*/ 4664677 h 5143500"/>
              <a:gd name="connsiteX364" fmla="*/ 7899873 w 9144000"/>
              <a:gd name="connsiteY364" fmla="*/ 4662682 h 5143500"/>
              <a:gd name="connsiteX365" fmla="*/ 7900648 w 9144000"/>
              <a:gd name="connsiteY365" fmla="*/ 4660812 h 5143500"/>
              <a:gd name="connsiteX366" fmla="*/ 7901382 w 9144000"/>
              <a:gd name="connsiteY366" fmla="*/ 4658983 h 5143500"/>
              <a:gd name="connsiteX367" fmla="*/ 7902197 w 9144000"/>
              <a:gd name="connsiteY367" fmla="*/ 4657237 h 5143500"/>
              <a:gd name="connsiteX368" fmla="*/ 7903054 w 9144000"/>
              <a:gd name="connsiteY368" fmla="*/ 4655574 h 5143500"/>
              <a:gd name="connsiteX369" fmla="*/ 7903951 w 9144000"/>
              <a:gd name="connsiteY369" fmla="*/ 4653995 h 5143500"/>
              <a:gd name="connsiteX370" fmla="*/ 7904930 w 9144000"/>
              <a:gd name="connsiteY370" fmla="*/ 4652498 h 5143500"/>
              <a:gd name="connsiteX371" fmla="*/ 7905908 w 9144000"/>
              <a:gd name="connsiteY371" fmla="*/ 4651043 h 5143500"/>
              <a:gd name="connsiteX372" fmla="*/ 7907010 w 9144000"/>
              <a:gd name="connsiteY372" fmla="*/ 4649672 h 5143500"/>
              <a:gd name="connsiteX373" fmla="*/ 7908111 w 9144000"/>
              <a:gd name="connsiteY373" fmla="*/ 4648383 h 5143500"/>
              <a:gd name="connsiteX374" fmla="*/ 7909334 w 9144000"/>
              <a:gd name="connsiteY374" fmla="*/ 4647136 h 5143500"/>
              <a:gd name="connsiteX375" fmla="*/ 7910557 w 9144000"/>
              <a:gd name="connsiteY375" fmla="*/ 4645972 h 5143500"/>
              <a:gd name="connsiteX376" fmla="*/ 7911903 w 9144000"/>
              <a:gd name="connsiteY376" fmla="*/ 4644891 h 5143500"/>
              <a:gd name="connsiteX377" fmla="*/ 7913290 w 9144000"/>
              <a:gd name="connsiteY377" fmla="*/ 4643852 h 5143500"/>
              <a:gd name="connsiteX378" fmla="*/ 7914799 w 9144000"/>
              <a:gd name="connsiteY378" fmla="*/ 4642896 h 5143500"/>
              <a:gd name="connsiteX379" fmla="*/ 7916389 w 9144000"/>
              <a:gd name="connsiteY379" fmla="*/ 4642023 h 5143500"/>
              <a:gd name="connsiteX380" fmla="*/ 7918061 w 9144000"/>
              <a:gd name="connsiteY380" fmla="*/ 4641192 h 5143500"/>
              <a:gd name="connsiteX381" fmla="*/ 7919815 w 9144000"/>
              <a:gd name="connsiteY381" fmla="*/ 4640444 h 5143500"/>
              <a:gd name="connsiteX382" fmla="*/ 7921650 w 9144000"/>
              <a:gd name="connsiteY382" fmla="*/ 4639779 h 5143500"/>
              <a:gd name="connsiteX383" fmla="*/ 7923607 w 9144000"/>
              <a:gd name="connsiteY383" fmla="*/ 4639155 h 5143500"/>
              <a:gd name="connsiteX384" fmla="*/ 7925647 w 9144000"/>
              <a:gd name="connsiteY384" fmla="*/ 4638573 h 5143500"/>
              <a:gd name="connsiteX385" fmla="*/ 7927808 w 9144000"/>
              <a:gd name="connsiteY385" fmla="*/ 4638074 h 5143500"/>
              <a:gd name="connsiteX386" fmla="*/ 7930092 w 9144000"/>
              <a:gd name="connsiteY386" fmla="*/ 4637617 h 5143500"/>
              <a:gd name="connsiteX387" fmla="*/ 7932457 w 9144000"/>
              <a:gd name="connsiteY387" fmla="*/ 4637243 h 5143500"/>
              <a:gd name="connsiteX388" fmla="*/ 7934904 w 9144000"/>
              <a:gd name="connsiteY388" fmla="*/ 4636952 h 5143500"/>
              <a:gd name="connsiteX389" fmla="*/ 7937514 w 9144000"/>
              <a:gd name="connsiteY389" fmla="*/ 4636661 h 5143500"/>
              <a:gd name="connsiteX390" fmla="*/ 7940246 w 9144000"/>
              <a:gd name="connsiteY390" fmla="*/ 4636495 h 5143500"/>
              <a:gd name="connsiteX391" fmla="*/ 7943101 w 9144000"/>
              <a:gd name="connsiteY391" fmla="*/ 4636329 h 5143500"/>
              <a:gd name="connsiteX392" fmla="*/ 7946078 w 9144000"/>
              <a:gd name="connsiteY392" fmla="*/ 4636245 h 5143500"/>
              <a:gd name="connsiteX393" fmla="*/ 7949177 w 9144000"/>
              <a:gd name="connsiteY393" fmla="*/ 4636245 h 5143500"/>
              <a:gd name="connsiteX394" fmla="*/ 7953704 w 9144000"/>
              <a:gd name="connsiteY394" fmla="*/ 4636245 h 5143500"/>
              <a:gd name="connsiteX395" fmla="*/ 7957945 w 9144000"/>
              <a:gd name="connsiteY395" fmla="*/ 4636329 h 5143500"/>
              <a:gd name="connsiteX396" fmla="*/ 7961860 w 9144000"/>
              <a:gd name="connsiteY396" fmla="*/ 4636453 h 5143500"/>
              <a:gd name="connsiteX397" fmla="*/ 7965571 w 9144000"/>
              <a:gd name="connsiteY397" fmla="*/ 4636619 h 5143500"/>
              <a:gd name="connsiteX398" fmla="*/ 7969038 w 9144000"/>
              <a:gd name="connsiteY398" fmla="*/ 4636827 h 5143500"/>
              <a:gd name="connsiteX399" fmla="*/ 7972219 w 9144000"/>
              <a:gd name="connsiteY399" fmla="*/ 4637118 h 5143500"/>
              <a:gd name="connsiteX400" fmla="*/ 7975155 w 9144000"/>
              <a:gd name="connsiteY400" fmla="*/ 4637492 h 5143500"/>
              <a:gd name="connsiteX401" fmla="*/ 7977928 w 9144000"/>
              <a:gd name="connsiteY401" fmla="*/ 4637950 h 5143500"/>
              <a:gd name="connsiteX402" fmla="*/ 7980457 w 9144000"/>
              <a:gd name="connsiteY402" fmla="*/ 4638490 h 5143500"/>
              <a:gd name="connsiteX403" fmla="*/ 7982822 w 9144000"/>
              <a:gd name="connsiteY403" fmla="*/ 4639072 h 5143500"/>
              <a:gd name="connsiteX404" fmla="*/ 7984942 w 9144000"/>
              <a:gd name="connsiteY404" fmla="*/ 4639779 h 5143500"/>
              <a:gd name="connsiteX405" fmla="*/ 7986900 w 9144000"/>
              <a:gd name="connsiteY405" fmla="*/ 4640568 h 5143500"/>
              <a:gd name="connsiteX406" fmla="*/ 7988654 w 9144000"/>
              <a:gd name="connsiteY406" fmla="*/ 4641483 h 5143500"/>
              <a:gd name="connsiteX407" fmla="*/ 7990285 w 9144000"/>
              <a:gd name="connsiteY407" fmla="*/ 4642480 h 5143500"/>
              <a:gd name="connsiteX408" fmla="*/ 7991794 w 9144000"/>
              <a:gd name="connsiteY408" fmla="*/ 4643561 h 5143500"/>
              <a:gd name="connsiteX409" fmla="*/ 7993099 w 9144000"/>
              <a:gd name="connsiteY409" fmla="*/ 4644767 h 5143500"/>
              <a:gd name="connsiteX410" fmla="*/ 7994281 w 9144000"/>
              <a:gd name="connsiteY410" fmla="*/ 4646138 h 5143500"/>
              <a:gd name="connsiteX411" fmla="*/ 7995342 w 9144000"/>
              <a:gd name="connsiteY411" fmla="*/ 4647593 h 5143500"/>
              <a:gd name="connsiteX412" fmla="*/ 7996320 w 9144000"/>
              <a:gd name="connsiteY412" fmla="*/ 4649173 h 5143500"/>
              <a:gd name="connsiteX413" fmla="*/ 7997177 w 9144000"/>
              <a:gd name="connsiteY413" fmla="*/ 4650877 h 5143500"/>
              <a:gd name="connsiteX414" fmla="*/ 7997992 w 9144000"/>
              <a:gd name="connsiteY414" fmla="*/ 4652748 h 5143500"/>
              <a:gd name="connsiteX415" fmla="*/ 7998645 w 9144000"/>
              <a:gd name="connsiteY415" fmla="*/ 4654784 h 5143500"/>
              <a:gd name="connsiteX416" fmla="*/ 7999257 w 9144000"/>
              <a:gd name="connsiteY416" fmla="*/ 4656904 h 5143500"/>
              <a:gd name="connsiteX417" fmla="*/ 7999868 w 9144000"/>
              <a:gd name="connsiteY417" fmla="*/ 4659232 h 5143500"/>
              <a:gd name="connsiteX418" fmla="*/ 8000358 w 9144000"/>
              <a:gd name="connsiteY418" fmla="*/ 4661685 h 5143500"/>
              <a:gd name="connsiteX419" fmla="*/ 8000806 w 9144000"/>
              <a:gd name="connsiteY419" fmla="*/ 4664303 h 5143500"/>
              <a:gd name="connsiteX420" fmla="*/ 8001255 w 9144000"/>
              <a:gd name="connsiteY420" fmla="*/ 4667088 h 5143500"/>
              <a:gd name="connsiteX421" fmla="*/ 8001622 w 9144000"/>
              <a:gd name="connsiteY421" fmla="*/ 4670081 h 5143500"/>
              <a:gd name="connsiteX422" fmla="*/ 8002478 w 9144000"/>
              <a:gd name="connsiteY422" fmla="*/ 4676524 h 5143500"/>
              <a:gd name="connsiteX423" fmla="*/ 8003294 w 9144000"/>
              <a:gd name="connsiteY423" fmla="*/ 4683757 h 5143500"/>
              <a:gd name="connsiteX424" fmla="*/ 8003376 w 9144000"/>
              <a:gd name="connsiteY424" fmla="*/ 4684339 h 5143500"/>
              <a:gd name="connsiteX425" fmla="*/ 8003457 w 9144000"/>
              <a:gd name="connsiteY425" fmla="*/ 4684838 h 5143500"/>
              <a:gd name="connsiteX426" fmla="*/ 8003620 w 9144000"/>
              <a:gd name="connsiteY426" fmla="*/ 4685378 h 5143500"/>
              <a:gd name="connsiteX427" fmla="*/ 8003783 w 9144000"/>
              <a:gd name="connsiteY427" fmla="*/ 4685835 h 5143500"/>
              <a:gd name="connsiteX428" fmla="*/ 8003947 w 9144000"/>
              <a:gd name="connsiteY428" fmla="*/ 4686251 h 5143500"/>
              <a:gd name="connsiteX429" fmla="*/ 8004191 w 9144000"/>
              <a:gd name="connsiteY429" fmla="*/ 4686625 h 5143500"/>
              <a:gd name="connsiteX430" fmla="*/ 8004477 w 9144000"/>
              <a:gd name="connsiteY430" fmla="*/ 4686999 h 5143500"/>
              <a:gd name="connsiteX431" fmla="*/ 8004721 w 9144000"/>
              <a:gd name="connsiteY431" fmla="*/ 4687290 h 5143500"/>
              <a:gd name="connsiteX432" fmla="*/ 8005048 w 9144000"/>
              <a:gd name="connsiteY432" fmla="*/ 4687581 h 5143500"/>
              <a:gd name="connsiteX433" fmla="*/ 8005374 w 9144000"/>
              <a:gd name="connsiteY433" fmla="*/ 4687830 h 5143500"/>
              <a:gd name="connsiteX434" fmla="*/ 8005741 w 9144000"/>
              <a:gd name="connsiteY434" fmla="*/ 4688038 h 5143500"/>
              <a:gd name="connsiteX435" fmla="*/ 8006149 w 9144000"/>
              <a:gd name="connsiteY435" fmla="*/ 4688204 h 5143500"/>
              <a:gd name="connsiteX436" fmla="*/ 8006597 w 9144000"/>
              <a:gd name="connsiteY436" fmla="*/ 4688329 h 5143500"/>
              <a:gd name="connsiteX437" fmla="*/ 8007046 w 9144000"/>
              <a:gd name="connsiteY437" fmla="*/ 4688412 h 5143500"/>
              <a:gd name="connsiteX438" fmla="*/ 8007535 w 9144000"/>
              <a:gd name="connsiteY438" fmla="*/ 4688454 h 5143500"/>
              <a:gd name="connsiteX439" fmla="*/ 8008025 w 9144000"/>
              <a:gd name="connsiteY439" fmla="*/ 4688495 h 5143500"/>
              <a:gd name="connsiteX440" fmla="*/ 8016303 w 9144000"/>
              <a:gd name="connsiteY440" fmla="*/ 4688495 h 5143500"/>
              <a:gd name="connsiteX441" fmla="*/ 8016303 w 9144000"/>
              <a:gd name="connsiteY441" fmla="*/ 4630842 h 5143500"/>
              <a:gd name="connsiteX442" fmla="*/ 8012878 w 9144000"/>
              <a:gd name="connsiteY442" fmla="*/ 4629802 h 5143500"/>
              <a:gd name="connsiteX443" fmla="*/ 8009289 w 9144000"/>
              <a:gd name="connsiteY443" fmla="*/ 4628763 h 5143500"/>
              <a:gd name="connsiteX444" fmla="*/ 8005496 w 9144000"/>
              <a:gd name="connsiteY444" fmla="*/ 4627766 h 5143500"/>
              <a:gd name="connsiteX445" fmla="*/ 8001581 w 9144000"/>
              <a:gd name="connsiteY445" fmla="*/ 4626810 h 5143500"/>
              <a:gd name="connsiteX446" fmla="*/ 7997503 w 9144000"/>
              <a:gd name="connsiteY446" fmla="*/ 4625895 h 5143500"/>
              <a:gd name="connsiteX447" fmla="*/ 7993384 w 9144000"/>
              <a:gd name="connsiteY447" fmla="*/ 4625022 h 5143500"/>
              <a:gd name="connsiteX448" fmla="*/ 7989102 w 9144000"/>
              <a:gd name="connsiteY448" fmla="*/ 4624232 h 5143500"/>
              <a:gd name="connsiteX449" fmla="*/ 7984739 w 9144000"/>
              <a:gd name="connsiteY449" fmla="*/ 4623484 h 5143500"/>
              <a:gd name="connsiteX450" fmla="*/ 7980293 w 9144000"/>
              <a:gd name="connsiteY450" fmla="*/ 4622819 h 5143500"/>
              <a:gd name="connsiteX451" fmla="*/ 7975848 w 9144000"/>
              <a:gd name="connsiteY451" fmla="*/ 4622196 h 5143500"/>
              <a:gd name="connsiteX452" fmla="*/ 7973565 w 9144000"/>
              <a:gd name="connsiteY452" fmla="*/ 4621905 h 5143500"/>
              <a:gd name="connsiteX453" fmla="*/ 7971322 w 9144000"/>
              <a:gd name="connsiteY453" fmla="*/ 4621655 h 5143500"/>
              <a:gd name="connsiteX454" fmla="*/ 7969079 w 9144000"/>
              <a:gd name="connsiteY454" fmla="*/ 4621447 h 5143500"/>
              <a:gd name="connsiteX455" fmla="*/ 7966795 w 9144000"/>
              <a:gd name="connsiteY455" fmla="*/ 4621240 h 5143500"/>
              <a:gd name="connsiteX456" fmla="*/ 7964552 w 9144000"/>
              <a:gd name="connsiteY456" fmla="*/ 4621032 h 5143500"/>
              <a:gd name="connsiteX457" fmla="*/ 7962268 w 9144000"/>
              <a:gd name="connsiteY457" fmla="*/ 4620865 h 5143500"/>
              <a:gd name="connsiteX458" fmla="*/ 7960025 w 9144000"/>
              <a:gd name="connsiteY458" fmla="*/ 4620741 h 5143500"/>
              <a:gd name="connsiteX459" fmla="*/ 7957782 w 9144000"/>
              <a:gd name="connsiteY459" fmla="*/ 4620616 h 5143500"/>
              <a:gd name="connsiteX460" fmla="*/ 7955539 w 9144000"/>
              <a:gd name="connsiteY460" fmla="*/ 4620491 h 5143500"/>
              <a:gd name="connsiteX461" fmla="*/ 7953255 w 9144000"/>
              <a:gd name="connsiteY461" fmla="*/ 4620450 h 5143500"/>
              <a:gd name="connsiteX462" fmla="*/ 7951094 w 9144000"/>
              <a:gd name="connsiteY462" fmla="*/ 4620408 h 5143500"/>
              <a:gd name="connsiteX463" fmla="*/ 8173552 w 9144000"/>
              <a:gd name="connsiteY463" fmla="*/ 4515965 h 5143500"/>
              <a:gd name="connsiteX464" fmla="*/ 8167979 w 9144000"/>
              <a:gd name="connsiteY464" fmla="*/ 4516049 h 5143500"/>
              <a:gd name="connsiteX465" fmla="*/ 8162489 w 9144000"/>
              <a:gd name="connsiteY465" fmla="*/ 4516299 h 5143500"/>
              <a:gd name="connsiteX466" fmla="*/ 8157121 w 9144000"/>
              <a:gd name="connsiteY466" fmla="*/ 4516759 h 5143500"/>
              <a:gd name="connsiteX467" fmla="*/ 8151835 w 9144000"/>
              <a:gd name="connsiteY467" fmla="*/ 4517386 h 5143500"/>
              <a:gd name="connsiteX468" fmla="*/ 8146672 w 9144000"/>
              <a:gd name="connsiteY468" fmla="*/ 4518137 h 5143500"/>
              <a:gd name="connsiteX469" fmla="*/ 8141673 w 9144000"/>
              <a:gd name="connsiteY469" fmla="*/ 4519140 h 5143500"/>
              <a:gd name="connsiteX470" fmla="*/ 8136756 w 9144000"/>
              <a:gd name="connsiteY470" fmla="*/ 4520268 h 5143500"/>
              <a:gd name="connsiteX471" fmla="*/ 8132003 w 9144000"/>
              <a:gd name="connsiteY471" fmla="*/ 4521605 h 5143500"/>
              <a:gd name="connsiteX472" fmla="*/ 8127291 w 9144000"/>
              <a:gd name="connsiteY472" fmla="*/ 4523150 h 5143500"/>
              <a:gd name="connsiteX473" fmla="*/ 8122825 w 9144000"/>
              <a:gd name="connsiteY473" fmla="*/ 4524863 h 5143500"/>
              <a:gd name="connsiteX474" fmla="*/ 8118440 w 9144000"/>
              <a:gd name="connsiteY474" fmla="*/ 4526743 h 5143500"/>
              <a:gd name="connsiteX475" fmla="*/ 8114261 w 9144000"/>
              <a:gd name="connsiteY475" fmla="*/ 4528831 h 5143500"/>
              <a:gd name="connsiteX476" fmla="*/ 8110204 w 9144000"/>
              <a:gd name="connsiteY476" fmla="*/ 4531129 h 5143500"/>
              <a:gd name="connsiteX477" fmla="*/ 8106312 w 9144000"/>
              <a:gd name="connsiteY477" fmla="*/ 4533594 h 5143500"/>
              <a:gd name="connsiteX478" fmla="*/ 8102583 w 9144000"/>
              <a:gd name="connsiteY478" fmla="*/ 4536309 h 5143500"/>
              <a:gd name="connsiteX479" fmla="*/ 8099059 w 9144000"/>
              <a:gd name="connsiteY479" fmla="*/ 4539149 h 5143500"/>
              <a:gd name="connsiteX480" fmla="*/ 8095658 w 9144000"/>
              <a:gd name="connsiteY480" fmla="*/ 4542241 h 5143500"/>
              <a:gd name="connsiteX481" fmla="*/ 8092503 w 9144000"/>
              <a:gd name="connsiteY481" fmla="*/ 4545541 h 5143500"/>
              <a:gd name="connsiteX482" fmla="*/ 8089471 w 9144000"/>
              <a:gd name="connsiteY482" fmla="*/ 4549008 h 5143500"/>
              <a:gd name="connsiteX483" fmla="*/ 8086644 w 9144000"/>
              <a:gd name="connsiteY483" fmla="*/ 4552684 h 5143500"/>
              <a:gd name="connsiteX484" fmla="*/ 8084021 w 9144000"/>
              <a:gd name="connsiteY484" fmla="*/ 4556569 h 5143500"/>
              <a:gd name="connsiteX485" fmla="*/ 8081604 w 9144000"/>
              <a:gd name="connsiteY485" fmla="*/ 4560705 h 5143500"/>
              <a:gd name="connsiteX486" fmla="*/ 8079391 w 9144000"/>
              <a:gd name="connsiteY486" fmla="*/ 4565007 h 5143500"/>
              <a:gd name="connsiteX487" fmla="*/ 8077383 w 9144000"/>
              <a:gd name="connsiteY487" fmla="*/ 4569519 h 5143500"/>
              <a:gd name="connsiteX488" fmla="*/ 8075580 w 9144000"/>
              <a:gd name="connsiteY488" fmla="*/ 4574281 h 5143500"/>
              <a:gd name="connsiteX489" fmla="*/ 8074064 w 9144000"/>
              <a:gd name="connsiteY489" fmla="*/ 4579252 h 5143500"/>
              <a:gd name="connsiteX490" fmla="*/ 8072712 w 9144000"/>
              <a:gd name="connsiteY490" fmla="*/ 4584432 h 5143500"/>
              <a:gd name="connsiteX491" fmla="*/ 8071606 w 9144000"/>
              <a:gd name="connsiteY491" fmla="*/ 4589821 h 5143500"/>
              <a:gd name="connsiteX492" fmla="*/ 8070745 w 9144000"/>
              <a:gd name="connsiteY492" fmla="*/ 4595460 h 5143500"/>
              <a:gd name="connsiteX493" fmla="*/ 8070131 w 9144000"/>
              <a:gd name="connsiteY493" fmla="*/ 4601308 h 5143500"/>
              <a:gd name="connsiteX494" fmla="*/ 8069762 w 9144000"/>
              <a:gd name="connsiteY494" fmla="*/ 4607365 h 5143500"/>
              <a:gd name="connsiteX495" fmla="*/ 8069639 w 9144000"/>
              <a:gd name="connsiteY495" fmla="*/ 4613673 h 5143500"/>
              <a:gd name="connsiteX496" fmla="*/ 8069639 w 9144000"/>
              <a:gd name="connsiteY496" fmla="*/ 4621025 h 5143500"/>
              <a:gd name="connsiteX497" fmla="*/ 8032679 w 9144000"/>
              <a:gd name="connsiteY497" fmla="*/ 4621025 h 5143500"/>
              <a:gd name="connsiteX498" fmla="*/ 8032679 w 9144000"/>
              <a:gd name="connsiteY498" fmla="*/ 4628336 h 5143500"/>
              <a:gd name="connsiteX499" fmla="*/ 8032720 w 9144000"/>
              <a:gd name="connsiteY499" fmla="*/ 4628921 h 5143500"/>
              <a:gd name="connsiteX500" fmla="*/ 8032761 w 9144000"/>
              <a:gd name="connsiteY500" fmla="*/ 4629464 h 5143500"/>
              <a:gd name="connsiteX501" fmla="*/ 8032884 w 9144000"/>
              <a:gd name="connsiteY501" fmla="*/ 4629965 h 5143500"/>
              <a:gd name="connsiteX502" fmla="*/ 8033048 w 9144000"/>
              <a:gd name="connsiteY502" fmla="*/ 4630466 h 5143500"/>
              <a:gd name="connsiteX503" fmla="*/ 8033212 w 9144000"/>
              <a:gd name="connsiteY503" fmla="*/ 4630926 h 5143500"/>
              <a:gd name="connsiteX504" fmla="*/ 8033458 w 9144000"/>
              <a:gd name="connsiteY504" fmla="*/ 4631343 h 5143500"/>
              <a:gd name="connsiteX505" fmla="*/ 8033745 w 9144000"/>
              <a:gd name="connsiteY505" fmla="*/ 4631719 h 5143500"/>
              <a:gd name="connsiteX506" fmla="*/ 8034072 w 9144000"/>
              <a:gd name="connsiteY506" fmla="*/ 4632095 h 5143500"/>
              <a:gd name="connsiteX507" fmla="*/ 8034441 w 9144000"/>
              <a:gd name="connsiteY507" fmla="*/ 4632430 h 5143500"/>
              <a:gd name="connsiteX508" fmla="*/ 8034851 w 9144000"/>
              <a:gd name="connsiteY508" fmla="*/ 4632722 h 5143500"/>
              <a:gd name="connsiteX509" fmla="*/ 8035261 w 9144000"/>
              <a:gd name="connsiteY509" fmla="*/ 4632973 h 5143500"/>
              <a:gd name="connsiteX510" fmla="*/ 8035752 w 9144000"/>
              <a:gd name="connsiteY510" fmla="*/ 4633181 h 5143500"/>
              <a:gd name="connsiteX511" fmla="*/ 8036285 w 9144000"/>
              <a:gd name="connsiteY511" fmla="*/ 4633390 h 5143500"/>
              <a:gd name="connsiteX512" fmla="*/ 8036859 w 9144000"/>
              <a:gd name="connsiteY512" fmla="*/ 4633557 h 5143500"/>
              <a:gd name="connsiteX513" fmla="*/ 8037432 w 9144000"/>
              <a:gd name="connsiteY513" fmla="*/ 4633641 h 5143500"/>
              <a:gd name="connsiteX514" fmla="*/ 8038088 w 9144000"/>
              <a:gd name="connsiteY514" fmla="*/ 4633724 h 5143500"/>
              <a:gd name="connsiteX515" fmla="*/ 8039235 w 9144000"/>
              <a:gd name="connsiteY515" fmla="*/ 4633892 h 5143500"/>
              <a:gd name="connsiteX516" fmla="*/ 8040833 w 9144000"/>
              <a:gd name="connsiteY516" fmla="*/ 4634059 h 5143500"/>
              <a:gd name="connsiteX517" fmla="*/ 8042759 w 9144000"/>
              <a:gd name="connsiteY517" fmla="*/ 4634268 h 5143500"/>
              <a:gd name="connsiteX518" fmla="*/ 8045013 w 9144000"/>
              <a:gd name="connsiteY518" fmla="*/ 4634560 h 5143500"/>
              <a:gd name="connsiteX519" fmla="*/ 8047512 w 9144000"/>
              <a:gd name="connsiteY519" fmla="*/ 4634811 h 5143500"/>
              <a:gd name="connsiteX520" fmla="*/ 8050176 w 9144000"/>
              <a:gd name="connsiteY520" fmla="*/ 4635103 h 5143500"/>
              <a:gd name="connsiteX521" fmla="*/ 8052880 w 9144000"/>
              <a:gd name="connsiteY521" fmla="*/ 4635395 h 5143500"/>
              <a:gd name="connsiteX522" fmla="*/ 8055625 w 9144000"/>
              <a:gd name="connsiteY522" fmla="*/ 4635730 h 5143500"/>
              <a:gd name="connsiteX523" fmla="*/ 8058330 w 9144000"/>
              <a:gd name="connsiteY523" fmla="*/ 4636022 h 5143500"/>
              <a:gd name="connsiteX524" fmla="*/ 8060911 w 9144000"/>
              <a:gd name="connsiteY524" fmla="*/ 4636273 h 5143500"/>
              <a:gd name="connsiteX525" fmla="*/ 8063288 w 9144000"/>
              <a:gd name="connsiteY525" fmla="*/ 4636523 h 5143500"/>
              <a:gd name="connsiteX526" fmla="*/ 8065377 w 9144000"/>
              <a:gd name="connsiteY526" fmla="*/ 4636774 h 5143500"/>
              <a:gd name="connsiteX527" fmla="*/ 8067098 w 9144000"/>
              <a:gd name="connsiteY527" fmla="*/ 4636941 h 5143500"/>
              <a:gd name="connsiteX528" fmla="*/ 8068451 w 9144000"/>
              <a:gd name="connsiteY528" fmla="*/ 4637108 h 5143500"/>
              <a:gd name="connsiteX529" fmla="*/ 8069270 w 9144000"/>
              <a:gd name="connsiteY529" fmla="*/ 4637192 h 5143500"/>
              <a:gd name="connsiteX530" fmla="*/ 8069639 w 9144000"/>
              <a:gd name="connsiteY530" fmla="*/ 4637233 h 5143500"/>
              <a:gd name="connsiteX531" fmla="*/ 8069639 w 9144000"/>
              <a:gd name="connsiteY531" fmla="*/ 4838748 h 5143500"/>
              <a:gd name="connsiteX532" fmla="*/ 8069311 w 9144000"/>
              <a:gd name="connsiteY532" fmla="*/ 4838790 h 5143500"/>
              <a:gd name="connsiteX533" fmla="*/ 8068492 w 9144000"/>
              <a:gd name="connsiteY533" fmla="*/ 4838915 h 5143500"/>
              <a:gd name="connsiteX534" fmla="*/ 8067180 w 9144000"/>
              <a:gd name="connsiteY534" fmla="*/ 4839083 h 5143500"/>
              <a:gd name="connsiteX535" fmla="*/ 8065500 w 9144000"/>
              <a:gd name="connsiteY535" fmla="*/ 4839333 h 5143500"/>
              <a:gd name="connsiteX536" fmla="*/ 8063452 w 9144000"/>
              <a:gd name="connsiteY536" fmla="*/ 4839626 h 5143500"/>
              <a:gd name="connsiteX537" fmla="*/ 8061157 w 9144000"/>
              <a:gd name="connsiteY537" fmla="*/ 4840002 h 5143500"/>
              <a:gd name="connsiteX538" fmla="*/ 8058617 w 9144000"/>
              <a:gd name="connsiteY538" fmla="*/ 4840378 h 5143500"/>
              <a:gd name="connsiteX539" fmla="*/ 8055953 w 9144000"/>
              <a:gd name="connsiteY539" fmla="*/ 4840753 h 5143500"/>
              <a:gd name="connsiteX540" fmla="*/ 8053208 w 9144000"/>
              <a:gd name="connsiteY540" fmla="*/ 4841171 h 5143500"/>
              <a:gd name="connsiteX541" fmla="*/ 8050503 w 9144000"/>
              <a:gd name="connsiteY541" fmla="*/ 4841589 h 5143500"/>
              <a:gd name="connsiteX542" fmla="*/ 8047840 w 9144000"/>
              <a:gd name="connsiteY542" fmla="*/ 4841965 h 5143500"/>
              <a:gd name="connsiteX543" fmla="*/ 8045300 w 9144000"/>
              <a:gd name="connsiteY543" fmla="*/ 4842341 h 5143500"/>
              <a:gd name="connsiteX544" fmla="*/ 8042964 w 9144000"/>
              <a:gd name="connsiteY544" fmla="*/ 4842717 h 5143500"/>
              <a:gd name="connsiteX545" fmla="*/ 8040915 w 9144000"/>
              <a:gd name="connsiteY545" fmla="*/ 4843051 h 5143500"/>
              <a:gd name="connsiteX546" fmla="*/ 8039153 w 9144000"/>
              <a:gd name="connsiteY546" fmla="*/ 4843302 h 5143500"/>
              <a:gd name="connsiteX547" fmla="*/ 8037760 w 9144000"/>
              <a:gd name="connsiteY547" fmla="*/ 4843511 h 5143500"/>
              <a:gd name="connsiteX548" fmla="*/ 8037146 w 9144000"/>
              <a:gd name="connsiteY548" fmla="*/ 4843636 h 5143500"/>
              <a:gd name="connsiteX549" fmla="*/ 8036572 w 9144000"/>
              <a:gd name="connsiteY549" fmla="*/ 4843803 h 5143500"/>
              <a:gd name="connsiteX550" fmla="*/ 8035998 w 9144000"/>
              <a:gd name="connsiteY550" fmla="*/ 4844012 h 5143500"/>
              <a:gd name="connsiteX551" fmla="*/ 8035507 w 9144000"/>
              <a:gd name="connsiteY551" fmla="*/ 4844221 h 5143500"/>
              <a:gd name="connsiteX552" fmla="*/ 8035056 w 9144000"/>
              <a:gd name="connsiteY552" fmla="*/ 4844471 h 5143500"/>
              <a:gd name="connsiteX553" fmla="*/ 8034646 w 9144000"/>
              <a:gd name="connsiteY553" fmla="*/ 4844764 h 5143500"/>
              <a:gd name="connsiteX554" fmla="*/ 8034277 w 9144000"/>
              <a:gd name="connsiteY554" fmla="*/ 4845056 h 5143500"/>
              <a:gd name="connsiteX555" fmla="*/ 8033909 w 9144000"/>
              <a:gd name="connsiteY555" fmla="*/ 4845432 h 5143500"/>
              <a:gd name="connsiteX556" fmla="*/ 8033622 w 9144000"/>
              <a:gd name="connsiteY556" fmla="*/ 4845766 h 5143500"/>
              <a:gd name="connsiteX557" fmla="*/ 8033376 w 9144000"/>
              <a:gd name="connsiteY557" fmla="*/ 4846184 h 5143500"/>
              <a:gd name="connsiteX558" fmla="*/ 8033171 w 9144000"/>
              <a:gd name="connsiteY558" fmla="*/ 4846602 h 5143500"/>
              <a:gd name="connsiteX559" fmla="*/ 8032966 w 9144000"/>
              <a:gd name="connsiteY559" fmla="*/ 4847061 h 5143500"/>
              <a:gd name="connsiteX560" fmla="*/ 8032843 w 9144000"/>
              <a:gd name="connsiteY560" fmla="*/ 4847563 h 5143500"/>
              <a:gd name="connsiteX561" fmla="*/ 8032761 w 9144000"/>
              <a:gd name="connsiteY561" fmla="*/ 4848106 h 5143500"/>
              <a:gd name="connsiteX562" fmla="*/ 8032720 w 9144000"/>
              <a:gd name="connsiteY562" fmla="*/ 4848649 h 5143500"/>
              <a:gd name="connsiteX563" fmla="*/ 8032679 w 9144000"/>
              <a:gd name="connsiteY563" fmla="*/ 4849233 h 5143500"/>
              <a:gd name="connsiteX564" fmla="*/ 8032679 w 9144000"/>
              <a:gd name="connsiteY564" fmla="*/ 4855917 h 5143500"/>
              <a:gd name="connsiteX565" fmla="*/ 8174863 w 9144000"/>
              <a:gd name="connsiteY565" fmla="*/ 4855917 h 5143500"/>
              <a:gd name="connsiteX566" fmla="*/ 8174863 w 9144000"/>
              <a:gd name="connsiteY566" fmla="*/ 4849233 h 5143500"/>
              <a:gd name="connsiteX567" fmla="*/ 8174863 w 9144000"/>
              <a:gd name="connsiteY567" fmla="*/ 4848732 h 5143500"/>
              <a:gd name="connsiteX568" fmla="*/ 8174781 w 9144000"/>
              <a:gd name="connsiteY568" fmla="*/ 4848273 h 5143500"/>
              <a:gd name="connsiteX569" fmla="*/ 8174699 w 9144000"/>
              <a:gd name="connsiteY569" fmla="*/ 4847813 h 5143500"/>
              <a:gd name="connsiteX570" fmla="*/ 8174576 w 9144000"/>
              <a:gd name="connsiteY570" fmla="*/ 4847354 h 5143500"/>
              <a:gd name="connsiteX571" fmla="*/ 8174453 w 9144000"/>
              <a:gd name="connsiteY571" fmla="*/ 4846894 h 5143500"/>
              <a:gd name="connsiteX572" fmla="*/ 8174249 w 9144000"/>
              <a:gd name="connsiteY572" fmla="*/ 4846476 h 5143500"/>
              <a:gd name="connsiteX573" fmla="*/ 8173921 w 9144000"/>
              <a:gd name="connsiteY573" fmla="*/ 4846059 h 5143500"/>
              <a:gd name="connsiteX574" fmla="*/ 8173634 w 9144000"/>
              <a:gd name="connsiteY574" fmla="*/ 4845641 h 5143500"/>
              <a:gd name="connsiteX575" fmla="*/ 8173306 w 9144000"/>
              <a:gd name="connsiteY575" fmla="*/ 4845265 h 5143500"/>
              <a:gd name="connsiteX576" fmla="*/ 8172896 w 9144000"/>
              <a:gd name="connsiteY576" fmla="*/ 4844931 h 5143500"/>
              <a:gd name="connsiteX577" fmla="*/ 8172446 w 9144000"/>
              <a:gd name="connsiteY577" fmla="*/ 4844597 h 5143500"/>
              <a:gd name="connsiteX578" fmla="*/ 8171872 w 9144000"/>
              <a:gd name="connsiteY578" fmla="*/ 4844304 h 5143500"/>
              <a:gd name="connsiteX579" fmla="*/ 8171298 w 9144000"/>
              <a:gd name="connsiteY579" fmla="*/ 4844054 h 5143500"/>
              <a:gd name="connsiteX580" fmla="*/ 8170643 w 9144000"/>
              <a:gd name="connsiteY580" fmla="*/ 4843845 h 5143500"/>
              <a:gd name="connsiteX581" fmla="*/ 8169946 w 9144000"/>
              <a:gd name="connsiteY581" fmla="*/ 4843678 h 5143500"/>
              <a:gd name="connsiteX582" fmla="*/ 8169127 w 9144000"/>
              <a:gd name="connsiteY582" fmla="*/ 4843511 h 5143500"/>
              <a:gd name="connsiteX583" fmla="*/ 8167897 w 9144000"/>
              <a:gd name="connsiteY583" fmla="*/ 4843302 h 5143500"/>
              <a:gd name="connsiteX584" fmla="*/ 8166299 w 9144000"/>
              <a:gd name="connsiteY584" fmla="*/ 4843051 h 5143500"/>
              <a:gd name="connsiteX585" fmla="*/ 8164333 w 9144000"/>
              <a:gd name="connsiteY585" fmla="*/ 4842717 h 5143500"/>
              <a:gd name="connsiteX586" fmla="*/ 8162120 w 9144000"/>
              <a:gd name="connsiteY586" fmla="*/ 4842341 h 5143500"/>
              <a:gd name="connsiteX587" fmla="*/ 8159743 w 9144000"/>
              <a:gd name="connsiteY587" fmla="*/ 4841965 h 5143500"/>
              <a:gd name="connsiteX588" fmla="*/ 8157203 w 9144000"/>
              <a:gd name="connsiteY588" fmla="*/ 4841589 h 5143500"/>
              <a:gd name="connsiteX589" fmla="*/ 8154621 w 9144000"/>
              <a:gd name="connsiteY589" fmla="*/ 4841171 h 5143500"/>
              <a:gd name="connsiteX590" fmla="*/ 8151999 w 9144000"/>
              <a:gd name="connsiteY590" fmla="*/ 4840753 h 5143500"/>
              <a:gd name="connsiteX591" fmla="*/ 8149418 w 9144000"/>
              <a:gd name="connsiteY591" fmla="*/ 4840378 h 5143500"/>
              <a:gd name="connsiteX592" fmla="*/ 8147041 w 9144000"/>
              <a:gd name="connsiteY592" fmla="*/ 4840002 h 5143500"/>
              <a:gd name="connsiteX593" fmla="*/ 8144828 w 9144000"/>
              <a:gd name="connsiteY593" fmla="*/ 4839667 h 5143500"/>
              <a:gd name="connsiteX594" fmla="*/ 8142862 w 9144000"/>
              <a:gd name="connsiteY594" fmla="*/ 4839333 h 5143500"/>
              <a:gd name="connsiteX595" fmla="*/ 8141264 w 9144000"/>
              <a:gd name="connsiteY595" fmla="*/ 4839083 h 5143500"/>
              <a:gd name="connsiteX596" fmla="*/ 8139993 w 9144000"/>
              <a:gd name="connsiteY596" fmla="*/ 4838915 h 5143500"/>
              <a:gd name="connsiteX597" fmla="*/ 8139174 w 9144000"/>
              <a:gd name="connsiteY597" fmla="*/ 4838790 h 5143500"/>
              <a:gd name="connsiteX598" fmla="*/ 8138928 w 9144000"/>
              <a:gd name="connsiteY598" fmla="*/ 4838748 h 5143500"/>
              <a:gd name="connsiteX599" fmla="*/ 8138928 w 9144000"/>
              <a:gd name="connsiteY599" fmla="*/ 4637233 h 5143500"/>
              <a:gd name="connsiteX600" fmla="*/ 8139215 w 9144000"/>
              <a:gd name="connsiteY600" fmla="*/ 4637192 h 5143500"/>
              <a:gd name="connsiteX601" fmla="*/ 8140034 w 9144000"/>
              <a:gd name="connsiteY601" fmla="*/ 4637066 h 5143500"/>
              <a:gd name="connsiteX602" fmla="*/ 8141386 w 9144000"/>
              <a:gd name="connsiteY602" fmla="*/ 4636941 h 5143500"/>
              <a:gd name="connsiteX603" fmla="*/ 8143148 w 9144000"/>
              <a:gd name="connsiteY603" fmla="*/ 4636690 h 5143500"/>
              <a:gd name="connsiteX604" fmla="*/ 8145156 w 9144000"/>
              <a:gd name="connsiteY604" fmla="*/ 4636440 h 5143500"/>
              <a:gd name="connsiteX605" fmla="*/ 8147574 w 9144000"/>
              <a:gd name="connsiteY605" fmla="*/ 4636147 h 5143500"/>
              <a:gd name="connsiteX606" fmla="*/ 8150114 w 9144000"/>
              <a:gd name="connsiteY606" fmla="*/ 4635855 h 5143500"/>
              <a:gd name="connsiteX607" fmla="*/ 8152778 w 9144000"/>
              <a:gd name="connsiteY607" fmla="*/ 4635521 h 5143500"/>
              <a:gd name="connsiteX608" fmla="*/ 8155523 w 9144000"/>
              <a:gd name="connsiteY608" fmla="*/ 4635187 h 5143500"/>
              <a:gd name="connsiteX609" fmla="*/ 8158268 w 9144000"/>
              <a:gd name="connsiteY609" fmla="*/ 4634811 h 5143500"/>
              <a:gd name="connsiteX610" fmla="*/ 8160932 w 9144000"/>
              <a:gd name="connsiteY610" fmla="*/ 4634476 h 5143500"/>
              <a:gd name="connsiteX611" fmla="*/ 8163472 w 9144000"/>
              <a:gd name="connsiteY611" fmla="*/ 4634142 h 5143500"/>
              <a:gd name="connsiteX612" fmla="*/ 8165767 w 9144000"/>
              <a:gd name="connsiteY612" fmla="*/ 4633808 h 5143500"/>
              <a:gd name="connsiteX613" fmla="*/ 8167774 w 9144000"/>
              <a:gd name="connsiteY613" fmla="*/ 4633557 h 5143500"/>
              <a:gd name="connsiteX614" fmla="*/ 8169413 w 9144000"/>
              <a:gd name="connsiteY614" fmla="*/ 4633307 h 5143500"/>
              <a:gd name="connsiteX615" fmla="*/ 8170684 w 9144000"/>
              <a:gd name="connsiteY615" fmla="*/ 4633098 h 5143500"/>
              <a:gd name="connsiteX616" fmla="*/ 8171298 w 9144000"/>
              <a:gd name="connsiteY616" fmla="*/ 4632973 h 5143500"/>
              <a:gd name="connsiteX617" fmla="*/ 8171872 w 9144000"/>
              <a:gd name="connsiteY617" fmla="*/ 4632764 h 5143500"/>
              <a:gd name="connsiteX618" fmla="*/ 8172405 w 9144000"/>
              <a:gd name="connsiteY618" fmla="*/ 4632555 h 5143500"/>
              <a:gd name="connsiteX619" fmla="*/ 8172855 w 9144000"/>
              <a:gd name="connsiteY619" fmla="*/ 4632346 h 5143500"/>
              <a:gd name="connsiteX620" fmla="*/ 8173265 w 9144000"/>
              <a:gd name="connsiteY620" fmla="*/ 4632054 h 5143500"/>
              <a:gd name="connsiteX621" fmla="*/ 8173634 w 9144000"/>
              <a:gd name="connsiteY621" fmla="*/ 4631761 h 5143500"/>
              <a:gd name="connsiteX622" fmla="*/ 8173962 w 9144000"/>
              <a:gd name="connsiteY622" fmla="*/ 4631427 h 5143500"/>
              <a:gd name="connsiteX623" fmla="*/ 8174249 w 9144000"/>
              <a:gd name="connsiteY623" fmla="*/ 4631093 h 5143500"/>
              <a:gd name="connsiteX624" fmla="*/ 8174494 w 9144000"/>
              <a:gd name="connsiteY624" fmla="*/ 4630717 h 5143500"/>
              <a:gd name="connsiteX625" fmla="*/ 8174699 w 9144000"/>
              <a:gd name="connsiteY625" fmla="*/ 4630341 h 5143500"/>
              <a:gd name="connsiteX626" fmla="*/ 8174822 w 9144000"/>
              <a:gd name="connsiteY626" fmla="*/ 4629923 h 5143500"/>
              <a:gd name="connsiteX627" fmla="*/ 8174945 w 9144000"/>
              <a:gd name="connsiteY627" fmla="*/ 4629505 h 5143500"/>
              <a:gd name="connsiteX628" fmla="*/ 8175068 w 9144000"/>
              <a:gd name="connsiteY628" fmla="*/ 4629088 h 5143500"/>
              <a:gd name="connsiteX629" fmla="*/ 8175109 w 9144000"/>
              <a:gd name="connsiteY629" fmla="*/ 4628628 h 5143500"/>
              <a:gd name="connsiteX630" fmla="*/ 8175150 w 9144000"/>
              <a:gd name="connsiteY630" fmla="*/ 4628169 h 5143500"/>
              <a:gd name="connsiteX631" fmla="*/ 8175150 w 9144000"/>
              <a:gd name="connsiteY631" fmla="*/ 4627709 h 5143500"/>
              <a:gd name="connsiteX632" fmla="*/ 8175150 w 9144000"/>
              <a:gd name="connsiteY632" fmla="*/ 4621025 h 5143500"/>
              <a:gd name="connsiteX633" fmla="*/ 8138928 w 9144000"/>
              <a:gd name="connsiteY633" fmla="*/ 4621025 h 5143500"/>
              <a:gd name="connsiteX634" fmla="*/ 8138928 w 9144000"/>
              <a:gd name="connsiteY634" fmla="*/ 4584098 h 5143500"/>
              <a:gd name="connsiteX635" fmla="*/ 8138928 w 9144000"/>
              <a:gd name="connsiteY635" fmla="*/ 4580380 h 5143500"/>
              <a:gd name="connsiteX636" fmla="*/ 8139010 w 9144000"/>
              <a:gd name="connsiteY636" fmla="*/ 4576829 h 5143500"/>
              <a:gd name="connsiteX637" fmla="*/ 8139133 w 9144000"/>
              <a:gd name="connsiteY637" fmla="*/ 4573445 h 5143500"/>
              <a:gd name="connsiteX638" fmla="*/ 8139297 w 9144000"/>
              <a:gd name="connsiteY638" fmla="*/ 4570229 h 5143500"/>
              <a:gd name="connsiteX639" fmla="*/ 8139543 w 9144000"/>
              <a:gd name="connsiteY639" fmla="*/ 4567179 h 5143500"/>
              <a:gd name="connsiteX640" fmla="*/ 8139829 w 9144000"/>
              <a:gd name="connsiteY640" fmla="*/ 4564297 h 5143500"/>
              <a:gd name="connsiteX641" fmla="*/ 8140157 w 9144000"/>
              <a:gd name="connsiteY641" fmla="*/ 4561540 h 5143500"/>
              <a:gd name="connsiteX642" fmla="*/ 8140567 w 9144000"/>
              <a:gd name="connsiteY642" fmla="*/ 4558908 h 5143500"/>
              <a:gd name="connsiteX643" fmla="*/ 8141059 w 9144000"/>
              <a:gd name="connsiteY643" fmla="*/ 4556444 h 5143500"/>
              <a:gd name="connsiteX644" fmla="*/ 8141591 w 9144000"/>
              <a:gd name="connsiteY644" fmla="*/ 4554146 h 5143500"/>
              <a:gd name="connsiteX645" fmla="*/ 8142165 w 9144000"/>
              <a:gd name="connsiteY645" fmla="*/ 4551974 h 5143500"/>
              <a:gd name="connsiteX646" fmla="*/ 8142862 w 9144000"/>
              <a:gd name="connsiteY646" fmla="*/ 4549885 h 5143500"/>
              <a:gd name="connsiteX647" fmla="*/ 8143599 w 9144000"/>
              <a:gd name="connsiteY647" fmla="*/ 4548005 h 5143500"/>
              <a:gd name="connsiteX648" fmla="*/ 8144419 w 9144000"/>
              <a:gd name="connsiteY648" fmla="*/ 4546209 h 5143500"/>
              <a:gd name="connsiteX649" fmla="*/ 8145361 w 9144000"/>
              <a:gd name="connsiteY649" fmla="*/ 4544538 h 5143500"/>
              <a:gd name="connsiteX650" fmla="*/ 8146303 w 9144000"/>
              <a:gd name="connsiteY650" fmla="*/ 4542993 h 5143500"/>
              <a:gd name="connsiteX651" fmla="*/ 8147328 w 9144000"/>
              <a:gd name="connsiteY651" fmla="*/ 4541572 h 5143500"/>
              <a:gd name="connsiteX652" fmla="*/ 8148475 w 9144000"/>
              <a:gd name="connsiteY652" fmla="*/ 4540236 h 5143500"/>
              <a:gd name="connsiteX653" fmla="*/ 8149745 w 9144000"/>
              <a:gd name="connsiteY653" fmla="*/ 4539066 h 5143500"/>
              <a:gd name="connsiteX654" fmla="*/ 8151016 w 9144000"/>
              <a:gd name="connsiteY654" fmla="*/ 4537980 h 5143500"/>
              <a:gd name="connsiteX655" fmla="*/ 8152409 w 9144000"/>
              <a:gd name="connsiteY655" fmla="*/ 4536977 h 5143500"/>
              <a:gd name="connsiteX656" fmla="*/ 8153884 w 9144000"/>
              <a:gd name="connsiteY656" fmla="*/ 4536100 h 5143500"/>
              <a:gd name="connsiteX657" fmla="*/ 8155482 w 9144000"/>
              <a:gd name="connsiteY657" fmla="*/ 4535306 h 5143500"/>
              <a:gd name="connsiteX658" fmla="*/ 8157162 w 9144000"/>
              <a:gd name="connsiteY658" fmla="*/ 4534638 h 5143500"/>
              <a:gd name="connsiteX659" fmla="*/ 8158924 w 9144000"/>
              <a:gd name="connsiteY659" fmla="*/ 4534053 h 5143500"/>
              <a:gd name="connsiteX660" fmla="*/ 8160768 w 9144000"/>
              <a:gd name="connsiteY660" fmla="*/ 4533510 h 5143500"/>
              <a:gd name="connsiteX661" fmla="*/ 8162735 w 9144000"/>
              <a:gd name="connsiteY661" fmla="*/ 4533092 h 5143500"/>
              <a:gd name="connsiteX662" fmla="*/ 8164824 w 9144000"/>
              <a:gd name="connsiteY662" fmla="*/ 4532758 h 5143500"/>
              <a:gd name="connsiteX663" fmla="*/ 8166996 w 9144000"/>
              <a:gd name="connsiteY663" fmla="*/ 4532508 h 5143500"/>
              <a:gd name="connsiteX664" fmla="*/ 8169291 w 9144000"/>
              <a:gd name="connsiteY664" fmla="*/ 4532340 h 5143500"/>
              <a:gd name="connsiteX665" fmla="*/ 8171667 w 9144000"/>
              <a:gd name="connsiteY665" fmla="*/ 4532215 h 5143500"/>
              <a:gd name="connsiteX666" fmla="*/ 8174167 w 9144000"/>
              <a:gd name="connsiteY666" fmla="*/ 4532215 h 5143500"/>
              <a:gd name="connsiteX667" fmla="*/ 8176666 w 9144000"/>
              <a:gd name="connsiteY667" fmla="*/ 4532215 h 5143500"/>
              <a:gd name="connsiteX668" fmla="*/ 8179002 w 9144000"/>
              <a:gd name="connsiteY668" fmla="*/ 4532340 h 5143500"/>
              <a:gd name="connsiteX669" fmla="*/ 8181214 w 9144000"/>
              <a:gd name="connsiteY669" fmla="*/ 4532466 h 5143500"/>
              <a:gd name="connsiteX670" fmla="*/ 8183345 w 9144000"/>
              <a:gd name="connsiteY670" fmla="*/ 4532716 h 5143500"/>
              <a:gd name="connsiteX671" fmla="*/ 8185271 w 9144000"/>
              <a:gd name="connsiteY671" fmla="*/ 4533009 h 5143500"/>
              <a:gd name="connsiteX672" fmla="*/ 8187115 w 9144000"/>
              <a:gd name="connsiteY672" fmla="*/ 4533343 h 5143500"/>
              <a:gd name="connsiteX673" fmla="*/ 8188877 w 9144000"/>
              <a:gd name="connsiteY673" fmla="*/ 4533802 h 5143500"/>
              <a:gd name="connsiteX674" fmla="*/ 8190557 w 9144000"/>
              <a:gd name="connsiteY674" fmla="*/ 4534262 h 5143500"/>
              <a:gd name="connsiteX675" fmla="*/ 8192114 w 9144000"/>
              <a:gd name="connsiteY675" fmla="*/ 4534847 h 5143500"/>
              <a:gd name="connsiteX676" fmla="*/ 8193507 w 9144000"/>
              <a:gd name="connsiteY676" fmla="*/ 4535473 h 5143500"/>
              <a:gd name="connsiteX677" fmla="*/ 8194859 w 9144000"/>
              <a:gd name="connsiteY677" fmla="*/ 4536184 h 5143500"/>
              <a:gd name="connsiteX678" fmla="*/ 8196129 w 9144000"/>
              <a:gd name="connsiteY678" fmla="*/ 4536977 h 5143500"/>
              <a:gd name="connsiteX679" fmla="*/ 8197318 w 9144000"/>
              <a:gd name="connsiteY679" fmla="*/ 4537855 h 5143500"/>
              <a:gd name="connsiteX680" fmla="*/ 8198383 w 9144000"/>
              <a:gd name="connsiteY680" fmla="*/ 4538815 h 5143500"/>
              <a:gd name="connsiteX681" fmla="*/ 8199407 w 9144000"/>
              <a:gd name="connsiteY681" fmla="*/ 4539818 h 5143500"/>
              <a:gd name="connsiteX682" fmla="*/ 8200309 w 9144000"/>
              <a:gd name="connsiteY682" fmla="*/ 4540904 h 5143500"/>
              <a:gd name="connsiteX683" fmla="*/ 8201210 w 9144000"/>
              <a:gd name="connsiteY683" fmla="*/ 4542115 h 5143500"/>
              <a:gd name="connsiteX684" fmla="*/ 8201989 w 9144000"/>
              <a:gd name="connsiteY684" fmla="*/ 4543369 h 5143500"/>
              <a:gd name="connsiteX685" fmla="*/ 8202726 w 9144000"/>
              <a:gd name="connsiteY685" fmla="*/ 4544705 h 5143500"/>
              <a:gd name="connsiteX686" fmla="*/ 8203423 w 9144000"/>
              <a:gd name="connsiteY686" fmla="*/ 4546167 h 5143500"/>
              <a:gd name="connsiteX687" fmla="*/ 8204038 w 9144000"/>
              <a:gd name="connsiteY687" fmla="*/ 4547671 h 5143500"/>
              <a:gd name="connsiteX688" fmla="*/ 8204611 w 9144000"/>
              <a:gd name="connsiteY688" fmla="*/ 4549259 h 5143500"/>
              <a:gd name="connsiteX689" fmla="*/ 8205144 w 9144000"/>
              <a:gd name="connsiteY689" fmla="*/ 4550971 h 5143500"/>
              <a:gd name="connsiteX690" fmla="*/ 8205677 w 9144000"/>
              <a:gd name="connsiteY690" fmla="*/ 4552768 h 5143500"/>
              <a:gd name="connsiteX691" fmla="*/ 8206127 w 9144000"/>
              <a:gd name="connsiteY691" fmla="*/ 4554606 h 5143500"/>
              <a:gd name="connsiteX692" fmla="*/ 8206537 w 9144000"/>
              <a:gd name="connsiteY692" fmla="*/ 4556611 h 5143500"/>
              <a:gd name="connsiteX693" fmla="*/ 8206906 w 9144000"/>
              <a:gd name="connsiteY693" fmla="*/ 4558658 h 5143500"/>
              <a:gd name="connsiteX694" fmla="*/ 8207275 w 9144000"/>
              <a:gd name="connsiteY694" fmla="*/ 4560788 h 5143500"/>
              <a:gd name="connsiteX695" fmla="*/ 8207643 w 9144000"/>
              <a:gd name="connsiteY695" fmla="*/ 4563044 h 5143500"/>
              <a:gd name="connsiteX696" fmla="*/ 8207971 w 9144000"/>
              <a:gd name="connsiteY696" fmla="*/ 4565383 h 5143500"/>
              <a:gd name="connsiteX697" fmla="*/ 8208258 w 9144000"/>
              <a:gd name="connsiteY697" fmla="*/ 4567848 h 5143500"/>
              <a:gd name="connsiteX698" fmla="*/ 8208545 w 9144000"/>
              <a:gd name="connsiteY698" fmla="*/ 4570396 h 5143500"/>
              <a:gd name="connsiteX699" fmla="*/ 8208627 w 9144000"/>
              <a:gd name="connsiteY699" fmla="*/ 4571023 h 5143500"/>
              <a:gd name="connsiteX700" fmla="*/ 8208709 w 9144000"/>
              <a:gd name="connsiteY700" fmla="*/ 4571607 h 5143500"/>
              <a:gd name="connsiteX701" fmla="*/ 8208832 w 9144000"/>
              <a:gd name="connsiteY701" fmla="*/ 4572150 h 5143500"/>
              <a:gd name="connsiteX702" fmla="*/ 8208955 w 9144000"/>
              <a:gd name="connsiteY702" fmla="*/ 4572652 h 5143500"/>
              <a:gd name="connsiteX703" fmla="*/ 8209118 w 9144000"/>
              <a:gd name="connsiteY703" fmla="*/ 4573111 h 5143500"/>
              <a:gd name="connsiteX704" fmla="*/ 8209323 w 9144000"/>
              <a:gd name="connsiteY704" fmla="*/ 4573529 h 5143500"/>
              <a:gd name="connsiteX705" fmla="*/ 8209487 w 9144000"/>
              <a:gd name="connsiteY705" fmla="*/ 4573905 h 5143500"/>
              <a:gd name="connsiteX706" fmla="*/ 8209733 w 9144000"/>
              <a:gd name="connsiteY706" fmla="*/ 4574239 h 5143500"/>
              <a:gd name="connsiteX707" fmla="*/ 8210020 w 9144000"/>
              <a:gd name="connsiteY707" fmla="*/ 4574532 h 5143500"/>
              <a:gd name="connsiteX708" fmla="*/ 8210266 w 9144000"/>
              <a:gd name="connsiteY708" fmla="*/ 4574782 h 5143500"/>
              <a:gd name="connsiteX709" fmla="*/ 8210553 w 9144000"/>
              <a:gd name="connsiteY709" fmla="*/ 4574991 h 5143500"/>
              <a:gd name="connsiteX710" fmla="*/ 8210880 w 9144000"/>
              <a:gd name="connsiteY710" fmla="*/ 4575200 h 5143500"/>
              <a:gd name="connsiteX711" fmla="*/ 8211208 w 9144000"/>
              <a:gd name="connsiteY711" fmla="*/ 4575325 h 5143500"/>
              <a:gd name="connsiteX712" fmla="*/ 8211577 w 9144000"/>
              <a:gd name="connsiteY712" fmla="*/ 4575409 h 5143500"/>
              <a:gd name="connsiteX713" fmla="*/ 8211946 w 9144000"/>
              <a:gd name="connsiteY713" fmla="*/ 4575451 h 5143500"/>
              <a:gd name="connsiteX714" fmla="*/ 8212355 w 9144000"/>
              <a:gd name="connsiteY714" fmla="*/ 4575492 h 5143500"/>
              <a:gd name="connsiteX715" fmla="*/ 8221001 w 9144000"/>
              <a:gd name="connsiteY715" fmla="*/ 4575492 h 5143500"/>
              <a:gd name="connsiteX716" fmla="*/ 8221001 w 9144000"/>
              <a:gd name="connsiteY716" fmla="*/ 4524863 h 5143500"/>
              <a:gd name="connsiteX717" fmla="*/ 8219731 w 9144000"/>
              <a:gd name="connsiteY717" fmla="*/ 4524362 h 5143500"/>
              <a:gd name="connsiteX718" fmla="*/ 8218215 w 9144000"/>
              <a:gd name="connsiteY718" fmla="*/ 4523777 h 5143500"/>
              <a:gd name="connsiteX719" fmla="*/ 8216453 w 9144000"/>
              <a:gd name="connsiteY719" fmla="*/ 4523109 h 5143500"/>
              <a:gd name="connsiteX720" fmla="*/ 8214445 w 9144000"/>
              <a:gd name="connsiteY720" fmla="*/ 4522398 h 5143500"/>
              <a:gd name="connsiteX721" fmla="*/ 8212151 w 9144000"/>
              <a:gd name="connsiteY721" fmla="*/ 4521688 h 5143500"/>
              <a:gd name="connsiteX722" fmla="*/ 8209569 w 9144000"/>
              <a:gd name="connsiteY722" fmla="*/ 4520936 h 5143500"/>
              <a:gd name="connsiteX723" fmla="*/ 8206824 w 9144000"/>
              <a:gd name="connsiteY723" fmla="*/ 4520184 h 5143500"/>
              <a:gd name="connsiteX724" fmla="*/ 8203833 w 9144000"/>
              <a:gd name="connsiteY724" fmla="*/ 4519474 h 5143500"/>
              <a:gd name="connsiteX725" fmla="*/ 8200637 w 9144000"/>
              <a:gd name="connsiteY725" fmla="*/ 4518764 h 5143500"/>
              <a:gd name="connsiteX726" fmla="*/ 8197277 w 9144000"/>
              <a:gd name="connsiteY726" fmla="*/ 4518137 h 5143500"/>
              <a:gd name="connsiteX727" fmla="*/ 8195515 w 9144000"/>
              <a:gd name="connsiteY727" fmla="*/ 4517803 h 5143500"/>
              <a:gd name="connsiteX728" fmla="*/ 8193671 w 9144000"/>
              <a:gd name="connsiteY728" fmla="*/ 4517511 h 5143500"/>
              <a:gd name="connsiteX729" fmla="*/ 8191827 w 9144000"/>
              <a:gd name="connsiteY729" fmla="*/ 4517260 h 5143500"/>
              <a:gd name="connsiteX730" fmla="*/ 8189983 w 9144000"/>
              <a:gd name="connsiteY730" fmla="*/ 4517010 h 5143500"/>
              <a:gd name="connsiteX731" fmla="*/ 8188057 w 9144000"/>
              <a:gd name="connsiteY731" fmla="*/ 4516801 h 5143500"/>
              <a:gd name="connsiteX732" fmla="*/ 8186090 w 9144000"/>
              <a:gd name="connsiteY732" fmla="*/ 4516592 h 5143500"/>
              <a:gd name="connsiteX733" fmla="*/ 8184083 w 9144000"/>
              <a:gd name="connsiteY733" fmla="*/ 4516383 h 5143500"/>
              <a:gd name="connsiteX734" fmla="*/ 8182034 w 9144000"/>
              <a:gd name="connsiteY734" fmla="*/ 4516258 h 5143500"/>
              <a:gd name="connsiteX735" fmla="*/ 8179944 w 9144000"/>
              <a:gd name="connsiteY735" fmla="*/ 4516132 h 5143500"/>
              <a:gd name="connsiteX736" fmla="*/ 8177854 w 9144000"/>
              <a:gd name="connsiteY736" fmla="*/ 4516049 h 5143500"/>
              <a:gd name="connsiteX737" fmla="*/ 8175724 w 9144000"/>
              <a:gd name="connsiteY737" fmla="*/ 4516007 h 5143500"/>
              <a:gd name="connsiteX738" fmla="*/ 0 w 9144000"/>
              <a:gd name="connsiteY738" fmla="*/ 0 h 5143500"/>
              <a:gd name="connsiteX739" fmla="*/ 9144000 w 9144000"/>
              <a:gd name="connsiteY739" fmla="*/ 0 h 5143500"/>
              <a:gd name="connsiteX740" fmla="*/ 9144000 w 9144000"/>
              <a:gd name="connsiteY740" fmla="*/ 5143500 h 5143500"/>
              <a:gd name="connsiteX741" fmla="*/ 0 w 9144000"/>
              <a:gd name="connsiteY74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Lst>
            <a:rect l="l" t="t" r="r" b="b"/>
            <a:pathLst>
              <a:path w="9144000" h="5143500">
                <a:moveTo>
                  <a:pt x="8194391" y="4622456"/>
                </a:moveTo>
                <a:lnTo>
                  <a:pt x="8194391" y="4630013"/>
                </a:lnTo>
                <a:lnTo>
                  <a:pt x="8194391" y="4630511"/>
                </a:lnTo>
                <a:lnTo>
                  <a:pt x="8194432" y="4630926"/>
                </a:lnTo>
                <a:lnTo>
                  <a:pt x="8194514" y="4631341"/>
                </a:lnTo>
                <a:lnTo>
                  <a:pt x="8194597" y="4631756"/>
                </a:lnTo>
                <a:lnTo>
                  <a:pt x="8194720" y="4632130"/>
                </a:lnTo>
                <a:lnTo>
                  <a:pt x="8194843" y="4632462"/>
                </a:lnTo>
                <a:lnTo>
                  <a:pt x="8195048" y="4632794"/>
                </a:lnTo>
                <a:lnTo>
                  <a:pt x="8195254" y="4633127"/>
                </a:lnTo>
                <a:lnTo>
                  <a:pt x="8195500" y="4633417"/>
                </a:lnTo>
                <a:lnTo>
                  <a:pt x="8195788" y="4633666"/>
                </a:lnTo>
                <a:lnTo>
                  <a:pt x="8196157" y="4633915"/>
                </a:lnTo>
                <a:lnTo>
                  <a:pt x="8196527" y="4634123"/>
                </a:lnTo>
                <a:lnTo>
                  <a:pt x="8196937" y="4634331"/>
                </a:lnTo>
                <a:lnTo>
                  <a:pt x="8197430" y="4634497"/>
                </a:lnTo>
                <a:lnTo>
                  <a:pt x="8197923" y="4634663"/>
                </a:lnTo>
                <a:lnTo>
                  <a:pt x="8198539" y="4634787"/>
                </a:lnTo>
                <a:lnTo>
                  <a:pt x="8199689" y="4634995"/>
                </a:lnTo>
                <a:lnTo>
                  <a:pt x="8201332" y="4635244"/>
                </a:lnTo>
                <a:lnTo>
                  <a:pt x="8203344" y="4635576"/>
                </a:lnTo>
                <a:lnTo>
                  <a:pt x="8205603" y="4635908"/>
                </a:lnTo>
                <a:lnTo>
                  <a:pt x="8208108" y="4636282"/>
                </a:lnTo>
                <a:lnTo>
                  <a:pt x="8210736" y="4636697"/>
                </a:lnTo>
                <a:lnTo>
                  <a:pt x="8213488" y="4637071"/>
                </a:lnTo>
                <a:lnTo>
                  <a:pt x="8216239" y="4637486"/>
                </a:lnTo>
                <a:lnTo>
                  <a:pt x="8218909" y="4637901"/>
                </a:lnTo>
                <a:lnTo>
                  <a:pt x="8221455" y="4638275"/>
                </a:lnTo>
                <a:lnTo>
                  <a:pt x="8223796" y="4638607"/>
                </a:lnTo>
                <a:lnTo>
                  <a:pt x="8225890" y="4638898"/>
                </a:lnTo>
                <a:lnTo>
                  <a:pt x="8227656" y="4639147"/>
                </a:lnTo>
                <a:lnTo>
                  <a:pt x="8228929" y="4639354"/>
                </a:lnTo>
                <a:lnTo>
                  <a:pt x="8229833" y="4639479"/>
                </a:lnTo>
                <a:lnTo>
                  <a:pt x="8230120" y="4639521"/>
                </a:lnTo>
                <a:lnTo>
                  <a:pt x="8230120" y="4839476"/>
                </a:lnTo>
                <a:lnTo>
                  <a:pt x="8229833" y="4839517"/>
                </a:lnTo>
                <a:lnTo>
                  <a:pt x="8228929" y="4839642"/>
                </a:lnTo>
                <a:lnTo>
                  <a:pt x="8227656" y="4839808"/>
                </a:lnTo>
                <a:lnTo>
                  <a:pt x="8225890" y="4840015"/>
                </a:lnTo>
                <a:lnTo>
                  <a:pt x="8223837" y="4840306"/>
                </a:lnTo>
                <a:lnTo>
                  <a:pt x="8221496" y="4840597"/>
                </a:lnTo>
                <a:lnTo>
                  <a:pt x="8218991" y="4840929"/>
                </a:lnTo>
                <a:lnTo>
                  <a:pt x="8216362" y="4841303"/>
                </a:lnTo>
                <a:lnTo>
                  <a:pt x="8213652" y="4841635"/>
                </a:lnTo>
                <a:lnTo>
                  <a:pt x="8210983" y="4842008"/>
                </a:lnTo>
                <a:lnTo>
                  <a:pt x="8208436" y="4842341"/>
                </a:lnTo>
                <a:lnTo>
                  <a:pt x="8206013" y="4842673"/>
                </a:lnTo>
                <a:lnTo>
                  <a:pt x="8203837" y="4842963"/>
                </a:lnTo>
                <a:lnTo>
                  <a:pt x="8201989" y="4843212"/>
                </a:lnTo>
                <a:lnTo>
                  <a:pt x="8200469" y="4843462"/>
                </a:lnTo>
                <a:lnTo>
                  <a:pt x="8199484" y="4843586"/>
                </a:lnTo>
                <a:lnTo>
                  <a:pt x="8198785" y="4843711"/>
                </a:lnTo>
                <a:lnTo>
                  <a:pt x="8198128" y="4843877"/>
                </a:lnTo>
                <a:lnTo>
                  <a:pt x="8197595" y="4844001"/>
                </a:lnTo>
                <a:lnTo>
                  <a:pt x="8197061" y="4844209"/>
                </a:lnTo>
                <a:lnTo>
                  <a:pt x="8196609" y="4844416"/>
                </a:lnTo>
                <a:lnTo>
                  <a:pt x="8196198" y="4844624"/>
                </a:lnTo>
                <a:lnTo>
                  <a:pt x="8195788" y="4844873"/>
                </a:lnTo>
                <a:lnTo>
                  <a:pt x="8195500" y="4845122"/>
                </a:lnTo>
                <a:lnTo>
                  <a:pt x="8195213" y="4845413"/>
                </a:lnTo>
                <a:lnTo>
                  <a:pt x="8194966" y="4845745"/>
                </a:lnTo>
                <a:lnTo>
                  <a:pt x="8194802" y="4846119"/>
                </a:lnTo>
                <a:lnTo>
                  <a:pt x="8194638" y="4846492"/>
                </a:lnTo>
                <a:lnTo>
                  <a:pt x="8194514" y="4846908"/>
                </a:lnTo>
                <a:lnTo>
                  <a:pt x="8194473" y="4847323"/>
                </a:lnTo>
                <a:lnTo>
                  <a:pt x="8194391" y="4847821"/>
                </a:lnTo>
                <a:lnTo>
                  <a:pt x="8194391" y="4848319"/>
                </a:lnTo>
                <a:lnTo>
                  <a:pt x="8194391" y="4855917"/>
                </a:lnTo>
                <a:lnTo>
                  <a:pt x="8417512" y="4855917"/>
                </a:lnTo>
                <a:lnTo>
                  <a:pt x="8417512" y="4792310"/>
                </a:lnTo>
                <a:lnTo>
                  <a:pt x="8409504" y="4792310"/>
                </a:lnTo>
                <a:lnTo>
                  <a:pt x="8409052" y="4792352"/>
                </a:lnTo>
                <a:lnTo>
                  <a:pt x="8408641" y="4792352"/>
                </a:lnTo>
                <a:lnTo>
                  <a:pt x="8408231" y="4792435"/>
                </a:lnTo>
                <a:lnTo>
                  <a:pt x="8407779" y="4792518"/>
                </a:lnTo>
                <a:lnTo>
                  <a:pt x="8407409" y="4792642"/>
                </a:lnTo>
                <a:lnTo>
                  <a:pt x="8407081" y="4792767"/>
                </a:lnTo>
                <a:lnTo>
                  <a:pt x="8406752" y="4792975"/>
                </a:lnTo>
                <a:lnTo>
                  <a:pt x="8406465" y="4793182"/>
                </a:lnTo>
                <a:lnTo>
                  <a:pt x="8406218" y="4793390"/>
                </a:lnTo>
                <a:lnTo>
                  <a:pt x="8405972" y="4793680"/>
                </a:lnTo>
                <a:lnTo>
                  <a:pt x="8405726" y="4794013"/>
                </a:lnTo>
                <a:lnTo>
                  <a:pt x="8405520" y="4794345"/>
                </a:lnTo>
                <a:lnTo>
                  <a:pt x="8405356" y="4794718"/>
                </a:lnTo>
                <a:lnTo>
                  <a:pt x="8405233" y="4795175"/>
                </a:lnTo>
                <a:lnTo>
                  <a:pt x="8405151" y="4795632"/>
                </a:lnTo>
                <a:lnTo>
                  <a:pt x="8405068" y="4796130"/>
                </a:lnTo>
                <a:lnTo>
                  <a:pt x="8404658" y="4799493"/>
                </a:lnTo>
                <a:lnTo>
                  <a:pt x="8404247" y="4802648"/>
                </a:lnTo>
                <a:lnTo>
                  <a:pt x="8403836" y="4805679"/>
                </a:lnTo>
                <a:lnTo>
                  <a:pt x="8403344" y="4808503"/>
                </a:lnTo>
                <a:lnTo>
                  <a:pt x="8402851" y="4811201"/>
                </a:lnTo>
                <a:lnTo>
                  <a:pt x="8402358" y="4813734"/>
                </a:lnTo>
                <a:lnTo>
                  <a:pt x="8401824" y="4816101"/>
                </a:lnTo>
                <a:lnTo>
                  <a:pt x="8401249" y="4818343"/>
                </a:lnTo>
                <a:lnTo>
                  <a:pt x="8400674" y="4820419"/>
                </a:lnTo>
                <a:lnTo>
                  <a:pt x="8400058" y="4822370"/>
                </a:lnTo>
                <a:lnTo>
                  <a:pt x="8399483" y="4824197"/>
                </a:lnTo>
                <a:lnTo>
                  <a:pt x="8398785" y="4825858"/>
                </a:lnTo>
                <a:lnTo>
                  <a:pt x="8398128" y="4827435"/>
                </a:lnTo>
                <a:lnTo>
                  <a:pt x="8397471" y="4828847"/>
                </a:lnTo>
                <a:lnTo>
                  <a:pt x="8396732" y="4830175"/>
                </a:lnTo>
                <a:lnTo>
                  <a:pt x="8395992" y="4831380"/>
                </a:lnTo>
                <a:lnTo>
                  <a:pt x="8395253" y="4832501"/>
                </a:lnTo>
                <a:lnTo>
                  <a:pt x="8394432" y="4833497"/>
                </a:lnTo>
                <a:lnTo>
                  <a:pt x="8393652" y="4834410"/>
                </a:lnTo>
                <a:lnTo>
                  <a:pt x="8392830" y="4835199"/>
                </a:lnTo>
                <a:lnTo>
                  <a:pt x="8391968" y="4835905"/>
                </a:lnTo>
                <a:lnTo>
                  <a:pt x="8391105" y="4836569"/>
                </a:lnTo>
                <a:lnTo>
                  <a:pt x="8390202" y="4837109"/>
                </a:lnTo>
                <a:lnTo>
                  <a:pt x="8389298" y="4837566"/>
                </a:lnTo>
                <a:lnTo>
                  <a:pt x="8388395" y="4837981"/>
                </a:lnTo>
                <a:lnTo>
                  <a:pt x="8387410" y="4838313"/>
                </a:lnTo>
                <a:lnTo>
                  <a:pt x="8386424" y="4838562"/>
                </a:lnTo>
                <a:lnTo>
                  <a:pt x="8385397" y="4838811"/>
                </a:lnTo>
                <a:lnTo>
                  <a:pt x="8384412" y="4838936"/>
                </a:lnTo>
                <a:lnTo>
                  <a:pt x="8383344" y="4839061"/>
                </a:lnTo>
                <a:lnTo>
                  <a:pt x="8382276" y="4839102"/>
                </a:lnTo>
                <a:lnTo>
                  <a:pt x="8381167" y="4839144"/>
                </a:lnTo>
                <a:lnTo>
                  <a:pt x="8313898" y="4839144"/>
                </a:lnTo>
                <a:lnTo>
                  <a:pt x="8313898" y="4639521"/>
                </a:lnTo>
                <a:lnTo>
                  <a:pt x="8314186" y="4639479"/>
                </a:lnTo>
                <a:lnTo>
                  <a:pt x="8315089" y="4639354"/>
                </a:lnTo>
                <a:lnTo>
                  <a:pt x="8316403" y="4639147"/>
                </a:lnTo>
                <a:lnTo>
                  <a:pt x="8318210" y="4638898"/>
                </a:lnTo>
                <a:lnTo>
                  <a:pt x="8320305" y="4638607"/>
                </a:lnTo>
                <a:lnTo>
                  <a:pt x="8322687" y="4638275"/>
                </a:lnTo>
                <a:lnTo>
                  <a:pt x="8325274" y="4637901"/>
                </a:lnTo>
                <a:lnTo>
                  <a:pt x="8327985" y="4637528"/>
                </a:lnTo>
                <a:lnTo>
                  <a:pt x="8330736" y="4637154"/>
                </a:lnTo>
                <a:lnTo>
                  <a:pt x="8333447" y="4636739"/>
                </a:lnTo>
                <a:lnTo>
                  <a:pt x="8336075" y="4636365"/>
                </a:lnTo>
                <a:lnTo>
                  <a:pt x="8338498" y="4636033"/>
                </a:lnTo>
                <a:lnTo>
                  <a:pt x="8340716" y="4635701"/>
                </a:lnTo>
                <a:lnTo>
                  <a:pt x="8342605" y="4635452"/>
                </a:lnTo>
                <a:lnTo>
                  <a:pt x="8344124" y="4635244"/>
                </a:lnTo>
                <a:lnTo>
                  <a:pt x="8345151" y="4635078"/>
                </a:lnTo>
                <a:lnTo>
                  <a:pt x="8345808" y="4634953"/>
                </a:lnTo>
                <a:lnTo>
                  <a:pt x="8346342" y="4634787"/>
                </a:lnTo>
                <a:lnTo>
                  <a:pt x="8346835" y="4634580"/>
                </a:lnTo>
                <a:lnTo>
                  <a:pt x="8347245" y="4634372"/>
                </a:lnTo>
                <a:lnTo>
                  <a:pt x="8347656" y="4634123"/>
                </a:lnTo>
                <a:lnTo>
                  <a:pt x="8348026" y="4633874"/>
                </a:lnTo>
                <a:lnTo>
                  <a:pt x="8348313" y="4633583"/>
                </a:lnTo>
                <a:lnTo>
                  <a:pt x="8348560" y="4633251"/>
                </a:lnTo>
                <a:lnTo>
                  <a:pt x="8348724" y="4632919"/>
                </a:lnTo>
                <a:lnTo>
                  <a:pt x="8348888" y="4632587"/>
                </a:lnTo>
                <a:lnTo>
                  <a:pt x="8349052" y="4632172"/>
                </a:lnTo>
                <a:lnTo>
                  <a:pt x="8349134" y="4631798"/>
                </a:lnTo>
                <a:lnTo>
                  <a:pt x="8349217" y="4631383"/>
                </a:lnTo>
                <a:lnTo>
                  <a:pt x="8349258" y="4630926"/>
                </a:lnTo>
                <a:lnTo>
                  <a:pt x="8349258" y="4630511"/>
                </a:lnTo>
                <a:lnTo>
                  <a:pt x="8349299" y="4630013"/>
                </a:lnTo>
                <a:lnTo>
                  <a:pt x="8349299" y="4622456"/>
                </a:lnTo>
                <a:close/>
                <a:moveTo>
                  <a:pt x="7948892" y="4620408"/>
                </a:moveTo>
                <a:lnTo>
                  <a:pt x="7939431" y="4620533"/>
                </a:lnTo>
                <a:lnTo>
                  <a:pt x="7930377" y="4620949"/>
                </a:lnTo>
                <a:lnTo>
                  <a:pt x="7921691" y="4621655"/>
                </a:lnTo>
                <a:lnTo>
                  <a:pt x="7913331" y="4622653"/>
                </a:lnTo>
                <a:lnTo>
                  <a:pt x="7905337" y="4623900"/>
                </a:lnTo>
                <a:lnTo>
                  <a:pt x="7897671" y="4625438"/>
                </a:lnTo>
                <a:lnTo>
                  <a:pt x="7890330" y="4627225"/>
                </a:lnTo>
                <a:lnTo>
                  <a:pt x="7883316" y="4629221"/>
                </a:lnTo>
                <a:lnTo>
                  <a:pt x="7876668" y="4631507"/>
                </a:lnTo>
                <a:lnTo>
                  <a:pt x="7870306" y="4634042"/>
                </a:lnTo>
                <a:lnTo>
                  <a:pt x="7864271" y="4636786"/>
                </a:lnTo>
                <a:lnTo>
                  <a:pt x="7858561" y="4639737"/>
                </a:lnTo>
                <a:lnTo>
                  <a:pt x="7853178" y="4642979"/>
                </a:lnTo>
                <a:lnTo>
                  <a:pt x="7848081" y="4646388"/>
                </a:lnTo>
                <a:lnTo>
                  <a:pt x="7843309" y="4650046"/>
                </a:lnTo>
                <a:lnTo>
                  <a:pt x="7838823" y="4653870"/>
                </a:lnTo>
                <a:lnTo>
                  <a:pt x="7834664" y="4657944"/>
                </a:lnTo>
                <a:lnTo>
                  <a:pt x="7830789" y="4662183"/>
                </a:lnTo>
                <a:lnTo>
                  <a:pt x="7827201" y="4666631"/>
                </a:lnTo>
                <a:lnTo>
                  <a:pt x="7823897" y="4671245"/>
                </a:lnTo>
                <a:lnTo>
                  <a:pt x="7820880" y="4676025"/>
                </a:lnTo>
                <a:lnTo>
                  <a:pt x="7818147" y="4681013"/>
                </a:lnTo>
                <a:lnTo>
                  <a:pt x="7815660" y="4686168"/>
                </a:lnTo>
                <a:lnTo>
                  <a:pt x="7813498" y="4691488"/>
                </a:lnTo>
                <a:lnTo>
                  <a:pt x="7811622" y="4696934"/>
                </a:lnTo>
                <a:lnTo>
                  <a:pt x="7809950" y="4702545"/>
                </a:lnTo>
                <a:lnTo>
                  <a:pt x="7808564" y="4708323"/>
                </a:lnTo>
                <a:lnTo>
                  <a:pt x="7807463" y="4714267"/>
                </a:lnTo>
                <a:lnTo>
                  <a:pt x="7806565" y="4720336"/>
                </a:lnTo>
                <a:lnTo>
                  <a:pt x="7805954" y="4726488"/>
                </a:lnTo>
                <a:lnTo>
                  <a:pt x="7805587" y="4732806"/>
                </a:lnTo>
                <a:lnTo>
                  <a:pt x="7805464" y="4739208"/>
                </a:lnTo>
                <a:lnTo>
                  <a:pt x="7805587" y="4745027"/>
                </a:lnTo>
                <a:lnTo>
                  <a:pt x="7805913" y="4750805"/>
                </a:lnTo>
                <a:lnTo>
                  <a:pt x="7806484" y="4756541"/>
                </a:lnTo>
                <a:lnTo>
                  <a:pt x="7807299" y="4762236"/>
                </a:lnTo>
                <a:lnTo>
                  <a:pt x="7808319" y="4767806"/>
                </a:lnTo>
                <a:lnTo>
                  <a:pt x="7809624" y="4773334"/>
                </a:lnTo>
                <a:lnTo>
                  <a:pt x="7811133" y="4778780"/>
                </a:lnTo>
                <a:lnTo>
                  <a:pt x="7812968" y="4784100"/>
                </a:lnTo>
                <a:lnTo>
                  <a:pt x="7815007" y="4789296"/>
                </a:lnTo>
                <a:lnTo>
                  <a:pt x="7817332" y="4794409"/>
                </a:lnTo>
                <a:lnTo>
                  <a:pt x="7819942" y="4799355"/>
                </a:lnTo>
                <a:lnTo>
                  <a:pt x="7822878" y="4804177"/>
                </a:lnTo>
                <a:lnTo>
                  <a:pt x="7826018" y="4808874"/>
                </a:lnTo>
                <a:lnTo>
                  <a:pt x="7829525" y="4813405"/>
                </a:lnTo>
                <a:lnTo>
                  <a:pt x="7833236" y="4817770"/>
                </a:lnTo>
                <a:lnTo>
                  <a:pt x="7837314" y="4821968"/>
                </a:lnTo>
                <a:lnTo>
                  <a:pt x="7841678" y="4826000"/>
                </a:lnTo>
                <a:lnTo>
                  <a:pt x="7846368" y="4829824"/>
                </a:lnTo>
                <a:lnTo>
                  <a:pt x="7851425" y="4833441"/>
                </a:lnTo>
                <a:lnTo>
                  <a:pt x="7856726" y="4836849"/>
                </a:lnTo>
                <a:lnTo>
                  <a:pt x="7862395" y="4840008"/>
                </a:lnTo>
                <a:lnTo>
                  <a:pt x="7868390" y="4843001"/>
                </a:lnTo>
                <a:lnTo>
                  <a:pt x="7874752" y="4845703"/>
                </a:lnTo>
                <a:lnTo>
                  <a:pt x="7881440" y="4848197"/>
                </a:lnTo>
                <a:lnTo>
                  <a:pt x="7888495" y="4850400"/>
                </a:lnTo>
                <a:lnTo>
                  <a:pt x="7895917" y="4852354"/>
                </a:lnTo>
                <a:lnTo>
                  <a:pt x="7903665" y="4854016"/>
                </a:lnTo>
                <a:lnTo>
                  <a:pt x="7911822" y="4855430"/>
                </a:lnTo>
                <a:lnTo>
                  <a:pt x="7920345" y="4856510"/>
                </a:lnTo>
                <a:lnTo>
                  <a:pt x="7929276" y="4857300"/>
                </a:lnTo>
                <a:lnTo>
                  <a:pt x="7938533" y="4857799"/>
                </a:lnTo>
                <a:lnTo>
                  <a:pt x="7948199" y="4857965"/>
                </a:lnTo>
                <a:lnTo>
                  <a:pt x="7951828" y="4857924"/>
                </a:lnTo>
                <a:lnTo>
                  <a:pt x="7955335" y="4857841"/>
                </a:lnTo>
                <a:lnTo>
                  <a:pt x="7958802" y="4857716"/>
                </a:lnTo>
                <a:lnTo>
                  <a:pt x="7962227" y="4857508"/>
                </a:lnTo>
                <a:lnTo>
                  <a:pt x="7965531" y="4857259"/>
                </a:lnTo>
                <a:lnTo>
                  <a:pt x="7968752" y="4857009"/>
                </a:lnTo>
                <a:lnTo>
                  <a:pt x="7971933" y="4856677"/>
                </a:lnTo>
                <a:lnTo>
                  <a:pt x="7974992" y="4856344"/>
                </a:lnTo>
                <a:lnTo>
                  <a:pt x="7978010" y="4855928"/>
                </a:lnTo>
                <a:lnTo>
                  <a:pt x="7980905" y="4855554"/>
                </a:lnTo>
                <a:lnTo>
                  <a:pt x="7983719" y="4855097"/>
                </a:lnTo>
                <a:lnTo>
                  <a:pt x="7986411" y="4854640"/>
                </a:lnTo>
                <a:lnTo>
                  <a:pt x="7989061" y="4854183"/>
                </a:lnTo>
                <a:lnTo>
                  <a:pt x="7991549" y="4853725"/>
                </a:lnTo>
                <a:lnTo>
                  <a:pt x="7993955" y="4853227"/>
                </a:lnTo>
                <a:lnTo>
                  <a:pt x="7996239" y="4852728"/>
                </a:lnTo>
                <a:lnTo>
                  <a:pt x="8000521" y="4851772"/>
                </a:lnTo>
                <a:lnTo>
                  <a:pt x="8004314" y="4850816"/>
                </a:lnTo>
                <a:lnTo>
                  <a:pt x="8007535" y="4849943"/>
                </a:lnTo>
                <a:lnTo>
                  <a:pt x="8010268" y="4849153"/>
                </a:lnTo>
                <a:lnTo>
                  <a:pt x="8012429" y="4848488"/>
                </a:lnTo>
                <a:lnTo>
                  <a:pt x="8014019" y="4847948"/>
                </a:lnTo>
                <a:lnTo>
                  <a:pt x="8014998" y="4847615"/>
                </a:lnTo>
                <a:lnTo>
                  <a:pt x="8015284" y="4847490"/>
                </a:lnTo>
                <a:lnTo>
                  <a:pt x="8015365" y="4834230"/>
                </a:lnTo>
                <a:lnTo>
                  <a:pt x="8015284" y="4833773"/>
                </a:lnTo>
                <a:lnTo>
                  <a:pt x="8015243" y="4833357"/>
                </a:lnTo>
                <a:lnTo>
                  <a:pt x="8015161" y="4832983"/>
                </a:lnTo>
                <a:lnTo>
                  <a:pt x="8015039" y="4832651"/>
                </a:lnTo>
                <a:lnTo>
                  <a:pt x="8014876" y="4832401"/>
                </a:lnTo>
                <a:lnTo>
                  <a:pt x="8014713" y="4832152"/>
                </a:lnTo>
                <a:lnTo>
                  <a:pt x="8014509" y="4831944"/>
                </a:lnTo>
                <a:lnTo>
                  <a:pt x="8014264" y="4831819"/>
                </a:lnTo>
                <a:lnTo>
                  <a:pt x="8014019" y="4831695"/>
                </a:lnTo>
                <a:lnTo>
                  <a:pt x="8013734" y="4831612"/>
                </a:lnTo>
                <a:lnTo>
                  <a:pt x="8013408" y="4831570"/>
                </a:lnTo>
                <a:lnTo>
                  <a:pt x="8013041" y="4831570"/>
                </a:lnTo>
                <a:lnTo>
                  <a:pt x="8012714" y="4831653"/>
                </a:lnTo>
                <a:lnTo>
                  <a:pt x="8012347" y="4831736"/>
                </a:lnTo>
                <a:lnTo>
                  <a:pt x="8011940" y="4831861"/>
                </a:lnTo>
                <a:lnTo>
                  <a:pt x="8011573" y="4831986"/>
                </a:lnTo>
                <a:lnTo>
                  <a:pt x="8009819" y="4832734"/>
                </a:lnTo>
                <a:lnTo>
                  <a:pt x="8007780" y="4833482"/>
                </a:lnTo>
                <a:lnTo>
                  <a:pt x="8005496" y="4834272"/>
                </a:lnTo>
                <a:lnTo>
                  <a:pt x="8002968" y="4835103"/>
                </a:lnTo>
                <a:lnTo>
                  <a:pt x="8001540" y="4835477"/>
                </a:lnTo>
                <a:lnTo>
                  <a:pt x="8000113" y="4835893"/>
                </a:lnTo>
                <a:lnTo>
                  <a:pt x="7998563" y="4836267"/>
                </a:lnTo>
                <a:lnTo>
                  <a:pt x="7996973" y="4836683"/>
                </a:lnTo>
                <a:lnTo>
                  <a:pt x="7995301" y="4837057"/>
                </a:lnTo>
                <a:lnTo>
                  <a:pt x="7993588" y="4837431"/>
                </a:lnTo>
                <a:lnTo>
                  <a:pt x="7991753" y="4837805"/>
                </a:lnTo>
                <a:lnTo>
                  <a:pt x="7989836" y="4838179"/>
                </a:lnTo>
                <a:lnTo>
                  <a:pt x="7987879" y="4838512"/>
                </a:lnTo>
                <a:lnTo>
                  <a:pt x="7985840" y="4838844"/>
                </a:lnTo>
                <a:lnTo>
                  <a:pt x="7983719" y="4839177"/>
                </a:lnTo>
                <a:lnTo>
                  <a:pt x="7981517" y="4839509"/>
                </a:lnTo>
                <a:lnTo>
                  <a:pt x="7979274" y="4839800"/>
                </a:lnTo>
                <a:lnTo>
                  <a:pt x="7976909" y="4840050"/>
                </a:lnTo>
                <a:lnTo>
                  <a:pt x="7974502" y="4840299"/>
                </a:lnTo>
                <a:lnTo>
                  <a:pt x="7972015" y="4840549"/>
                </a:lnTo>
                <a:lnTo>
                  <a:pt x="7969446" y="4840756"/>
                </a:lnTo>
                <a:lnTo>
                  <a:pt x="7966795" y="4840964"/>
                </a:lnTo>
                <a:lnTo>
                  <a:pt x="7964022" y="4841130"/>
                </a:lnTo>
                <a:lnTo>
                  <a:pt x="7961249" y="4841255"/>
                </a:lnTo>
                <a:lnTo>
                  <a:pt x="7958353" y="4841380"/>
                </a:lnTo>
                <a:lnTo>
                  <a:pt x="7955335" y="4841421"/>
                </a:lnTo>
                <a:lnTo>
                  <a:pt x="7952317" y="4841505"/>
                </a:lnTo>
                <a:lnTo>
                  <a:pt x="7949177" y="4841505"/>
                </a:lnTo>
                <a:lnTo>
                  <a:pt x="7946241" y="4841463"/>
                </a:lnTo>
                <a:lnTo>
                  <a:pt x="7943386" y="4841338"/>
                </a:lnTo>
                <a:lnTo>
                  <a:pt x="7940695" y="4841172"/>
                </a:lnTo>
                <a:lnTo>
                  <a:pt x="7938085" y="4840923"/>
                </a:lnTo>
                <a:lnTo>
                  <a:pt x="7935516" y="4840590"/>
                </a:lnTo>
                <a:lnTo>
                  <a:pt x="7933110" y="4840216"/>
                </a:lnTo>
                <a:lnTo>
                  <a:pt x="7930785" y="4839759"/>
                </a:lnTo>
                <a:lnTo>
                  <a:pt x="7928583" y="4839218"/>
                </a:lnTo>
                <a:lnTo>
                  <a:pt x="7926462" y="4838678"/>
                </a:lnTo>
                <a:lnTo>
                  <a:pt x="7924423" y="4838013"/>
                </a:lnTo>
                <a:lnTo>
                  <a:pt x="7922506" y="4837348"/>
                </a:lnTo>
                <a:lnTo>
                  <a:pt x="7920630" y="4836600"/>
                </a:lnTo>
                <a:lnTo>
                  <a:pt x="7918836" y="4835810"/>
                </a:lnTo>
                <a:lnTo>
                  <a:pt x="7917164" y="4834937"/>
                </a:lnTo>
                <a:lnTo>
                  <a:pt x="7915533" y="4834064"/>
                </a:lnTo>
                <a:lnTo>
                  <a:pt x="7914065" y="4833108"/>
                </a:lnTo>
                <a:lnTo>
                  <a:pt x="7912597" y="4832110"/>
                </a:lnTo>
                <a:lnTo>
                  <a:pt x="7911251" y="4831071"/>
                </a:lnTo>
                <a:lnTo>
                  <a:pt x="7909946" y="4830032"/>
                </a:lnTo>
                <a:lnTo>
                  <a:pt x="7908682" y="4828910"/>
                </a:lnTo>
                <a:lnTo>
                  <a:pt x="7907540" y="4827746"/>
                </a:lnTo>
                <a:lnTo>
                  <a:pt x="7906439" y="4826582"/>
                </a:lnTo>
                <a:lnTo>
                  <a:pt x="7905460" y="4825376"/>
                </a:lnTo>
                <a:lnTo>
                  <a:pt x="7904481" y="4824129"/>
                </a:lnTo>
                <a:lnTo>
                  <a:pt x="7903584" y="4822841"/>
                </a:lnTo>
                <a:lnTo>
                  <a:pt x="7902768" y="4821552"/>
                </a:lnTo>
                <a:lnTo>
                  <a:pt x="7901953" y="4820222"/>
                </a:lnTo>
                <a:lnTo>
                  <a:pt x="7901259" y="4818892"/>
                </a:lnTo>
                <a:lnTo>
                  <a:pt x="7900607" y="4817520"/>
                </a:lnTo>
                <a:lnTo>
                  <a:pt x="7899954" y="4816107"/>
                </a:lnTo>
                <a:lnTo>
                  <a:pt x="7899383" y="4814735"/>
                </a:lnTo>
                <a:lnTo>
                  <a:pt x="7898853" y="4813280"/>
                </a:lnTo>
                <a:lnTo>
                  <a:pt x="7898405" y="4811909"/>
                </a:lnTo>
                <a:lnTo>
                  <a:pt x="7897956" y="4810454"/>
                </a:lnTo>
                <a:lnTo>
                  <a:pt x="7897508" y="4808916"/>
                </a:lnTo>
                <a:lnTo>
                  <a:pt x="7897100" y="4807253"/>
                </a:lnTo>
                <a:lnTo>
                  <a:pt x="7896692" y="4805549"/>
                </a:lnTo>
                <a:lnTo>
                  <a:pt x="7896325" y="4803762"/>
                </a:lnTo>
                <a:lnTo>
                  <a:pt x="7895958" y="4801891"/>
                </a:lnTo>
                <a:lnTo>
                  <a:pt x="7895550" y="4799937"/>
                </a:lnTo>
                <a:lnTo>
                  <a:pt x="7895224" y="4797942"/>
                </a:lnTo>
                <a:lnTo>
                  <a:pt x="7894898" y="4795905"/>
                </a:lnTo>
                <a:lnTo>
                  <a:pt x="7894612" y="4793744"/>
                </a:lnTo>
                <a:lnTo>
                  <a:pt x="7894327" y="4791582"/>
                </a:lnTo>
                <a:lnTo>
                  <a:pt x="7893796" y="4787051"/>
                </a:lnTo>
                <a:lnTo>
                  <a:pt x="7893307" y="4782313"/>
                </a:lnTo>
                <a:lnTo>
                  <a:pt x="7892858" y="4777408"/>
                </a:lnTo>
                <a:lnTo>
                  <a:pt x="7892532" y="4772337"/>
                </a:lnTo>
                <a:lnTo>
                  <a:pt x="7892247" y="4767141"/>
                </a:lnTo>
                <a:lnTo>
                  <a:pt x="7892002" y="4761862"/>
                </a:lnTo>
                <a:lnTo>
                  <a:pt x="7891798" y="4756500"/>
                </a:lnTo>
                <a:lnTo>
                  <a:pt x="7891676" y="4751054"/>
                </a:lnTo>
                <a:lnTo>
                  <a:pt x="7891594" y="4745609"/>
                </a:lnTo>
                <a:lnTo>
                  <a:pt x="7891594" y="4740164"/>
                </a:lnTo>
                <a:lnTo>
                  <a:pt x="7891594" y="4734718"/>
                </a:lnTo>
                <a:lnTo>
                  <a:pt x="7891676" y="4729315"/>
                </a:lnTo>
                <a:lnTo>
                  <a:pt x="7891798" y="4723952"/>
                </a:lnTo>
                <a:lnTo>
                  <a:pt x="7892002" y="4718715"/>
                </a:lnTo>
                <a:lnTo>
                  <a:pt x="7892206" y="4713602"/>
                </a:lnTo>
                <a:lnTo>
                  <a:pt x="7892491" y="4708531"/>
                </a:lnTo>
                <a:lnTo>
                  <a:pt x="7892818" y="4703626"/>
                </a:lnTo>
                <a:lnTo>
                  <a:pt x="7893185" y="4698887"/>
                </a:lnTo>
                <a:lnTo>
                  <a:pt x="7893633" y="4694356"/>
                </a:lnTo>
                <a:lnTo>
                  <a:pt x="7894082" y="4689992"/>
                </a:lnTo>
                <a:lnTo>
                  <a:pt x="7894612" y="4685835"/>
                </a:lnTo>
                <a:lnTo>
                  <a:pt x="7895142" y="4681886"/>
                </a:lnTo>
                <a:lnTo>
                  <a:pt x="7895468" y="4680016"/>
                </a:lnTo>
                <a:lnTo>
                  <a:pt x="7895795" y="4678228"/>
                </a:lnTo>
                <a:lnTo>
                  <a:pt x="7896121" y="4676483"/>
                </a:lnTo>
                <a:lnTo>
                  <a:pt x="7896447" y="4674820"/>
                </a:lnTo>
                <a:lnTo>
                  <a:pt x="7896773" y="4673199"/>
                </a:lnTo>
                <a:lnTo>
                  <a:pt x="7897140" y="4671661"/>
                </a:lnTo>
                <a:lnTo>
                  <a:pt x="7897508" y="4670206"/>
                </a:lnTo>
                <a:lnTo>
                  <a:pt x="7897915" y="4668834"/>
                </a:lnTo>
                <a:lnTo>
                  <a:pt x="7898527" y="4666714"/>
                </a:lnTo>
                <a:lnTo>
                  <a:pt x="7899180" y="4664677"/>
                </a:lnTo>
                <a:lnTo>
                  <a:pt x="7899873" y="4662682"/>
                </a:lnTo>
                <a:lnTo>
                  <a:pt x="7900648" y="4660812"/>
                </a:lnTo>
                <a:lnTo>
                  <a:pt x="7901382" y="4658983"/>
                </a:lnTo>
                <a:lnTo>
                  <a:pt x="7902197" y="4657237"/>
                </a:lnTo>
                <a:lnTo>
                  <a:pt x="7903054" y="4655574"/>
                </a:lnTo>
                <a:lnTo>
                  <a:pt x="7903951" y="4653995"/>
                </a:lnTo>
                <a:lnTo>
                  <a:pt x="7904930" y="4652498"/>
                </a:lnTo>
                <a:lnTo>
                  <a:pt x="7905908" y="4651043"/>
                </a:lnTo>
                <a:lnTo>
                  <a:pt x="7907010" y="4649672"/>
                </a:lnTo>
                <a:lnTo>
                  <a:pt x="7908111" y="4648383"/>
                </a:lnTo>
                <a:lnTo>
                  <a:pt x="7909334" y="4647136"/>
                </a:lnTo>
                <a:lnTo>
                  <a:pt x="7910557" y="4645972"/>
                </a:lnTo>
                <a:lnTo>
                  <a:pt x="7911903" y="4644891"/>
                </a:lnTo>
                <a:lnTo>
                  <a:pt x="7913290" y="4643852"/>
                </a:lnTo>
                <a:lnTo>
                  <a:pt x="7914799" y="4642896"/>
                </a:lnTo>
                <a:lnTo>
                  <a:pt x="7916389" y="4642023"/>
                </a:lnTo>
                <a:lnTo>
                  <a:pt x="7918061" y="4641192"/>
                </a:lnTo>
                <a:lnTo>
                  <a:pt x="7919815" y="4640444"/>
                </a:lnTo>
                <a:lnTo>
                  <a:pt x="7921650" y="4639779"/>
                </a:lnTo>
                <a:lnTo>
                  <a:pt x="7923607" y="4639155"/>
                </a:lnTo>
                <a:lnTo>
                  <a:pt x="7925647" y="4638573"/>
                </a:lnTo>
                <a:lnTo>
                  <a:pt x="7927808" y="4638074"/>
                </a:lnTo>
                <a:lnTo>
                  <a:pt x="7930092" y="4637617"/>
                </a:lnTo>
                <a:lnTo>
                  <a:pt x="7932457" y="4637243"/>
                </a:lnTo>
                <a:lnTo>
                  <a:pt x="7934904" y="4636952"/>
                </a:lnTo>
                <a:lnTo>
                  <a:pt x="7937514" y="4636661"/>
                </a:lnTo>
                <a:lnTo>
                  <a:pt x="7940246" y="4636495"/>
                </a:lnTo>
                <a:lnTo>
                  <a:pt x="7943101" y="4636329"/>
                </a:lnTo>
                <a:lnTo>
                  <a:pt x="7946078" y="4636245"/>
                </a:lnTo>
                <a:lnTo>
                  <a:pt x="7949177" y="4636245"/>
                </a:lnTo>
                <a:lnTo>
                  <a:pt x="7953704" y="4636245"/>
                </a:lnTo>
                <a:lnTo>
                  <a:pt x="7957945" y="4636329"/>
                </a:lnTo>
                <a:lnTo>
                  <a:pt x="7961860" y="4636453"/>
                </a:lnTo>
                <a:lnTo>
                  <a:pt x="7965571" y="4636619"/>
                </a:lnTo>
                <a:lnTo>
                  <a:pt x="7969038" y="4636827"/>
                </a:lnTo>
                <a:lnTo>
                  <a:pt x="7972219" y="4637118"/>
                </a:lnTo>
                <a:lnTo>
                  <a:pt x="7975155" y="4637492"/>
                </a:lnTo>
                <a:lnTo>
                  <a:pt x="7977928" y="4637950"/>
                </a:lnTo>
                <a:lnTo>
                  <a:pt x="7980457" y="4638490"/>
                </a:lnTo>
                <a:lnTo>
                  <a:pt x="7982822" y="4639072"/>
                </a:lnTo>
                <a:lnTo>
                  <a:pt x="7984942" y="4639779"/>
                </a:lnTo>
                <a:lnTo>
                  <a:pt x="7986900" y="4640568"/>
                </a:lnTo>
                <a:lnTo>
                  <a:pt x="7988654" y="4641483"/>
                </a:lnTo>
                <a:lnTo>
                  <a:pt x="7990285" y="4642480"/>
                </a:lnTo>
                <a:lnTo>
                  <a:pt x="7991794" y="4643561"/>
                </a:lnTo>
                <a:lnTo>
                  <a:pt x="7993099" y="4644767"/>
                </a:lnTo>
                <a:lnTo>
                  <a:pt x="7994281" y="4646138"/>
                </a:lnTo>
                <a:lnTo>
                  <a:pt x="7995342" y="4647593"/>
                </a:lnTo>
                <a:lnTo>
                  <a:pt x="7996320" y="4649173"/>
                </a:lnTo>
                <a:lnTo>
                  <a:pt x="7997177" y="4650877"/>
                </a:lnTo>
                <a:lnTo>
                  <a:pt x="7997992" y="4652748"/>
                </a:lnTo>
                <a:lnTo>
                  <a:pt x="7998645" y="4654784"/>
                </a:lnTo>
                <a:lnTo>
                  <a:pt x="7999257" y="4656904"/>
                </a:lnTo>
                <a:lnTo>
                  <a:pt x="7999868" y="4659232"/>
                </a:lnTo>
                <a:lnTo>
                  <a:pt x="8000358" y="4661685"/>
                </a:lnTo>
                <a:lnTo>
                  <a:pt x="8000806" y="4664303"/>
                </a:lnTo>
                <a:lnTo>
                  <a:pt x="8001255" y="4667088"/>
                </a:lnTo>
                <a:lnTo>
                  <a:pt x="8001622" y="4670081"/>
                </a:lnTo>
                <a:lnTo>
                  <a:pt x="8002478" y="4676524"/>
                </a:lnTo>
                <a:lnTo>
                  <a:pt x="8003294" y="4683757"/>
                </a:lnTo>
                <a:lnTo>
                  <a:pt x="8003376" y="4684339"/>
                </a:lnTo>
                <a:lnTo>
                  <a:pt x="8003457" y="4684838"/>
                </a:lnTo>
                <a:lnTo>
                  <a:pt x="8003620" y="4685378"/>
                </a:lnTo>
                <a:lnTo>
                  <a:pt x="8003783" y="4685835"/>
                </a:lnTo>
                <a:lnTo>
                  <a:pt x="8003947" y="4686251"/>
                </a:lnTo>
                <a:lnTo>
                  <a:pt x="8004191" y="4686625"/>
                </a:lnTo>
                <a:lnTo>
                  <a:pt x="8004477" y="4686999"/>
                </a:lnTo>
                <a:lnTo>
                  <a:pt x="8004721" y="4687290"/>
                </a:lnTo>
                <a:lnTo>
                  <a:pt x="8005048" y="4687581"/>
                </a:lnTo>
                <a:lnTo>
                  <a:pt x="8005374" y="4687830"/>
                </a:lnTo>
                <a:lnTo>
                  <a:pt x="8005741" y="4688038"/>
                </a:lnTo>
                <a:lnTo>
                  <a:pt x="8006149" y="4688204"/>
                </a:lnTo>
                <a:lnTo>
                  <a:pt x="8006597" y="4688329"/>
                </a:lnTo>
                <a:lnTo>
                  <a:pt x="8007046" y="4688412"/>
                </a:lnTo>
                <a:lnTo>
                  <a:pt x="8007535" y="4688454"/>
                </a:lnTo>
                <a:lnTo>
                  <a:pt x="8008025" y="4688495"/>
                </a:lnTo>
                <a:lnTo>
                  <a:pt x="8016303" y="4688495"/>
                </a:lnTo>
                <a:lnTo>
                  <a:pt x="8016303" y="4630842"/>
                </a:lnTo>
                <a:lnTo>
                  <a:pt x="8012878" y="4629802"/>
                </a:lnTo>
                <a:lnTo>
                  <a:pt x="8009289" y="4628763"/>
                </a:lnTo>
                <a:lnTo>
                  <a:pt x="8005496" y="4627766"/>
                </a:lnTo>
                <a:lnTo>
                  <a:pt x="8001581" y="4626810"/>
                </a:lnTo>
                <a:lnTo>
                  <a:pt x="7997503" y="4625895"/>
                </a:lnTo>
                <a:lnTo>
                  <a:pt x="7993384" y="4625022"/>
                </a:lnTo>
                <a:lnTo>
                  <a:pt x="7989102" y="4624232"/>
                </a:lnTo>
                <a:lnTo>
                  <a:pt x="7984739" y="4623484"/>
                </a:lnTo>
                <a:lnTo>
                  <a:pt x="7980293" y="4622819"/>
                </a:lnTo>
                <a:lnTo>
                  <a:pt x="7975848" y="4622196"/>
                </a:lnTo>
                <a:lnTo>
                  <a:pt x="7973565" y="4621905"/>
                </a:lnTo>
                <a:lnTo>
                  <a:pt x="7971322" y="4621655"/>
                </a:lnTo>
                <a:lnTo>
                  <a:pt x="7969079" y="4621447"/>
                </a:lnTo>
                <a:lnTo>
                  <a:pt x="7966795" y="4621240"/>
                </a:lnTo>
                <a:lnTo>
                  <a:pt x="7964552" y="4621032"/>
                </a:lnTo>
                <a:lnTo>
                  <a:pt x="7962268" y="4620865"/>
                </a:lnTo>
                <a:lnTo>
                  <a:pt x="7960025" y="4620741"/>
                </a:lnTo>
                <a:lnTo>
                  <a:pt x="7957782" y="4620616"/>
                </a:lnTo>
                <a:lnTo>
                  <a:pt x="7955539" y="4620491"/>
                </a:lnTo>
                <a:lnTo>
                  <a:pt x="7953255" y="4620450"/>
                </a:lnTo>
                <a:lnTo>
                  <a:pt x="7951094" y="4620408"/>
                </a:lnTo>
                <a:close/>
                <a:moveTo>
                  <a:pt x="8173552" y="4515965"/>
                </a:moveTo>
                <a:lnTo>
                  <a:pt x="8167979" y="4516049"/>
                </a:lnTo>
                <a:lnTo>
                  <a:pt x="8162489" y="4516299"/>
                </a:lnTo>
                <a:lnTo>
                  <a:pt x="8157121" y="4516759"/>
                </a:lnTo>
                <a:lnTo>
                  <a:pt x="8151835" y="4517386"/>
                </a:lnTo>
                <a:lnTo>
                  <a:pt x="8146672" y="4518137"/>
                </a:lnTo>
                <a:lnTo>
                  <a:pt x="8141673" y="4519140"/>
                </a:lnTo>
                <a:lnTo>
                  <a:pt x="8136756" y="4520268"/>
                </a:lnTo>
                <a:lnTo>
                  <a:pt x="8132003" y="4521605"/>
                </a:lnTo>
                <a:lnTo>
                  <a:pt x="8127291" y="4523150"/>
                </a:lnTo>
                <a:lnTo>
                  <a:pt x="8122825" y="4524863"/>
                </a:lnTo>
                <a:lnTo>
                  <a:pt x="8118440" y="4526743"/>
                </a:lnTo>
                <a:lnTo>
                  <a:pt x="8114261" y="4528831"/>
                </a:lnTo>
                <a:lnTo>
                  <a:pt x="8110204" y="4531129"/>
                </a:lnTo>
                <a:lnTo>
                  <a:pt x="8106312" y="4533594"/>
                </a:lnTo>
                <a:lnTo>
                  <a:pt x="8102583" y="4536309"/>
                </a:lnTo>
                <a:lnTo>
                  <a:pt x="8099059" y="4539149"/>
                </a:lnTo>
                <a:lnTo>
                  <a:pt x="8095658" y="4542241"/>
                </a:lnTo>
                <a:lnTo>
                  <a:pt x="8092503" y="4545541"/>
                </a:lnTo>
                <a:lnTo>
                  <a:pt x="8089471" y="4549008"/>
                </a:lnTo>
                <a:lnTo>
                  <a:pt x="8086644" y="4552684"/>
                </a:lnTo>
                <a:lnTo>
                  <a:pt x="8084021" y="4556569"/>
                </a:lnTo>
                <a:lnTo>
                  <a:pt x="8081604" y="4560705"/>
                </a:lnTo>
                <a:lnTo>
                  <a:pt x="8079391" y="4565007"/>
                </a:lnTo>
                <a:lnTo>
                  <a:pt x="8077383" y="4569519"/>
                </a:lnTo>
                <a:lnTo>
                  <a:pt x="8075580" y="4574281"/>
                </a:lnTo>
                <a:lnTo>
                  <a:pt x="8074064" y="4579252"/>
                </a:lnTo>
                <a:lnTo>
                  <a:pt x="8072712" y="4584432"/>
                </a:lnTo>
                <a:lnTo>
                  <a:pt x="8071606" y="4589821"/>
                </a:lnTo>
                <a:lnTo>
                  <a:pt x="8070745" y="4595460"/>
                </a:lnTo>
                <a:lnTo>
                  <a:pt x="8070131" y="4601308"/>
                </a:lnTo>
                <a:lnTo>
                  <a:pt x="8069762" y="4607365"/>
                </a:lnTo>
                <a:lnTo>
                  <a:pt x="8069639" y="4613673"/>
                </a:lnTo>
                <a:lnTo>
                  <a:pt x="8069639" y="4621025"/>
                </a:lnTo>
                <a:lnTo>
                  <a:pt x="8032679" y="4621025"/>
                </a:lnTo>
                <a:lnTo>
                  <a:pt x="8032679" y="4628336"/>
                </a:lnTo>
                <a:lnTo>
                  <a:pt x="8032720" y="4628921"/>
                </a:lnTo>
                <a:lnTo>
                  <a:pt x="8032761" y="4629464"/>
                </a:lnTo>
                <a:lnTo>
                  <a:pt x="8032884" y="4629965"/>
                </a:lnTo>
                <a:lnTo>
                  <a:pt x="8033048" y="4630466"/>
                </a:lnTo>
                <a:lnTo>
                  <a:pt x="8033212" y="4630926"/>
                </a:lnTo>
                <a:lnTo>
                  <a:pt x="8033458" y="4631343"/>
                </a:lnTo>
                <a:lnTo>
                  <a:pt x="8033745" y="4631719"/>
                </a:lnTo>
                <a:lnTo>
                  <a:pt x="8034072" y="4632095"/>
                </a:lnTo>
                <a:lnTo>
                  <a:pt x="8034441" y="4632430"/>
                </a:lnTo>
                <a:lnTo>
                  <a:pt x="8034851" y="4632722"/>
                </a:lnTo>
                <a:lnTo>
                  <a:pt x="8035261" y="4632973"/>
                </a:lnTo>
                <a:lnTo>
                  <a:pt x="8035752" y="4633181"/>
                </a:lnTo>
                <a:lnTo>
                  <a:pt x="8036285" y="4633390"/>
                </a:lnTo>
                <a:lnTo>
                  <a:pt x="8036859" y="4633557"/>
                </a:lnTo>
                <a:lnTo>
                  <a:pt x="8037432" y="4633641"/>
                </a:lnTo>
                <a:lnTo>
                  <a:pt x="8038088" y="4633724"/>
                </a:lnTo>
                <a:lnTo>
                  <a:pt x="8039235" y="4633892"/>
                </a:lnTo>
                <a:lnTo>
                  <a:pt x="8040833" y="4634059"/>
                </a:lnTo>
                <a:lnTo>
                  <a:pt x="8042759" y="4634268"/>
                </a:lnTo>
                <a:lnTo>
                  <a:pt x="8045013" y="4634560"/>
                </a:lnTo>
                <a:lnTo>
                  <a:pt x="8047512" y="4634811"/>
                </a:lnTo>
                <a:lnTo>
                  <a:pt x="8050176" y="4635103"/>
                </a:lnTo>
                <a:lnTo>
                  <a:pt x="8052880" y="4635395"/>
                </a:lnTo>
                <a:lnTo>
                  <a:pt x="8055625" y="4635730"/>
                </a:lnTo>
                <a:lnTo>
                  <a:pt x="8058330" y="4636022"/>
                </a:lnTo>
                <a:lnTo>
                  <a:pt x="8060911" y="4636273"/>
                </a:lnTo>
                <a:lnTo>
                  <a:pt x="8063288" y="4636523"/>
                </a:lnTo>
                <a:lnTo>
                  <a:pt x="8065377" y="4636774"/>
                </a:lnTo>
                <a:lnTo>
                  <a:pt x="8067098" y="4636941"/>
                </a:lnTo>
                <a:lnTo>
                  <a:pt x="8068451" y="4637108"/>
                </a:lnTo>
                <a:lnTo>
                  <a:pt x="8069270" y="4637192"/>
                </a:lnTo>
                <a:lnTo>
                  <a:pt x="8069639" y="4637233"/>
                </a:lnTo>
                <a:lnTo>
                  <a:pt x="8069639" y="4838748"/>
                </a:lnTo>
                <a:lnTo>
                  <a:pt x="8069311" y="4838790"/>
                </a:lnTo>
                <a:lnTo>
                  <a:pt x="8068492" y="4838915"/>
                </a:lnTo>
                <a:lnTo>
                  <a:pt x="8067180" y="4839083"/>
                </a:lnTo>
                <a:lnTo>
                  <a:pt x="8065500" y="4839333"/>
                </a:lnTo>
                <a:lnTo>
                  <a:pt x="8063452" y="4839626"/>
                </a:lnTo>
                <a:lnTo>
                  <a:pt x="8061157" y="4840002"/>
                </a:lnTo>
                <a:lnTo>
                  <a:pt x="8058617" y="4840378"/>
                </a:lnTo>
                <a:lnTo>
                  <a:pt x="8055953" y="4840753"/>
                </a:lnTo>
                <a:lnTo>
                  <a:pt x="8053208" y="4841171"/>
                </a:lnTo>
                <a:lnTo>
                  <a:pt x="8050503" y="4841589"/>
                </a:lnTo>
                <a:lnTo>
                  <a:pt x="8047840" y="4841965"/>
                </a:lnTo>
                <a:lnTo>
                  <a:pt x="8045300" y="4842341"/>
                </a:lnTo>
                <a:lnTo>
                  <a:pt x="8042964" y="4842717"/>
                </a:lnTo>
                <a:lnTo>
                  <a:pt x="8040915" y="4843051"/>
                </a:lnTo>
                <a:lnTo>
                  <a:pt x="8039153" y="4843302"/>
                </a:lnTo>
                <a:lnTo>
                  <a:pt x="8037760" y="4843511"/>
                </a:lnTo>
                <a:lnTo>
                  <a:pt x="8037146" y="4843636"/>
                </a:lnTo>
                <a:lnTo>
                  <a:pt x="8036572" y="4843803"/>
                </a:lnTo>
                <a:lnTo>
                  <a:pt x="8035998" y="4844012"/>
                </a:lnTo>
                <a:lnTo>
                  <a:pt x="8035507" y="4844221"/>
                </a:lnTo>
                <a:lnTo>
                  <a:pt x="8035056" y="4844471"/>
                </a:lnTo>
                <a:lnTo>
                  <a:pt x="8034646" y="4844764"/>
                </a:lnTo>
                <a:lnTo>
                  <a:pt x="8034277" y="4845056"/>
                </a:lnTo>
                <a:lnTo>
                  <a:pt x="8033909" y="4845432"/>
                </a:lnTo>
                <a:lnTo>
                  <a:pt x="8033622" y="4845766"/>
                </a:lnTo>
                <a:lnTo>
                  <a:pt x="8033376" y="4846184"/>
                </a:lnTo>
                <a:lnTo>
                  <a:pt x="8033171" y="4846602"/>
                </a:lnTo>
                <a:lnTo>
                  <a:pt x="8032966" y="4847061"/>
                </a:lnTo>
                <a:lnTo>
                  <a:pt x="8032843" y="4847563"/>
                </a:lnTo>
                <a:lnTo>
                  <a:pt x="8032761" y="4848106"/>
                </a:lnTo>
                <a:lnTo>
                  <a:pt x="8032720" y="4848649"/>
                </a:lnTo>
                <a:lnTo>
                  <a:pt x="8032679" y="4849233"/>
                </a:lnTo>
                <a:lnTo>
                  <a:pt x="8032679" y="4855917"/>
                </a:lnTo>
                <a:lnTo>
                  <a:pt x="8174863" y="4855917"/>
                </a:lnTo>
                <a:lnTo>
                  <a:pt x="8174863" y="4849233"/>
                </a:lnTo>
                <a:lnTo>
                  <a:pt x="8174863" y="4848732"/>
                </a:lnTo>
                <a:lnTo>
                  <a:pt x="8174781" y="4848273"/>
                </a:lnTo>
                <a:lnTo>
                  <a:pt x="8174699" y="4847813"/>
                </a:lnTo>
                <a:lnTo>
                  <a:pt x="8174576" y="4847354"/>
                </a:lnTo>
                <a:lnTo>
                  <a:pt x="8174453" y="4846894"/>
                </a:lnTo>
                <a:lnTo>
                  <a:pt x="8174249" y="4846476"/>
                </a:lnTo>
                <a:lnTo>
                  <a:pt x="8173921" y="4846059"/>
                </a:lnTo>
                <a:lnTo>
                  <a:pt x="8173634" y="4845641"/>
                </a:lnTo>
                <a:lnTo>
                  <a:pt x="8173306" y="4845265"/>
                </a:lnTo>
                <a:lnTo>
                  <a:pt x="8172896" y="4844931"/>
                </a:lnTo>
                <a:lnTo>
                  <a:pt x="8172446" y="4844597"/>
                </a:lnTo>
                <a:lnTo>
                  <a:pt x="8171872" y="4844304"/>
                </a:lnTo>
                <a:lnTo>
                  <a:pt x="8171298" y="4844054"/>
                </a:lnTo>
                <a:lnTo>
                  <a:pt x="8170643" y="4843845"/>
                </a:lnTo>
                <a:lnTo>
                  <a:pt x="8169946" y="4843678"/>
                </a:lnTo>
                <a:lnTo>
                  <a:pt x="8169127" y="4843511"/>
                </a:lnTo>
                <a:lnTo>
                  <a:pt x="8167897" y="4843302"/>
                </a:lnTo>
                <a:lnTo>
                  <a:pt x="8166299" y="4843051"/>
                </a:lnTo>
                <a:lnTo>
                  <a:pt x="8164333" y="4842717"/>
                </a:lnTo>
                <a:lnTo>
                  <a:pt x="8162120" y="4842341"/>
                </a:lnTo>
                <a:lnTo>
                  <a:pt x="8159743" y="4841965"/>
                </a:lnTo>
                <a:lnTo>
                  <a:pt x="8157203" y="4841589"/>
                </a:lnTo>
                <a:lnTo>
                  <a:pt x="8154621" y="4841171"/>
                </a:lnTo>
                <a:lnTo>
                  <a:pt x="8151999" y="4840753"/>
                </a:lnTo>
                <a:lnTo>
                  <a:pt x="8149418" y="4840378"/>
                </a:lnTo>
                <a:lnTo>
                  <a:pt x="8147041" y="4840002"/>
                </a:lnTo>
                <a:lnTo>
                  <a:pt x="8144828" y="4839667"/>
                </a:lnTo>
                <a:lnTo>
                  <a:pt x="8142862" y="4839333"/>
                </a:lnTo>
                <a:lnTo>
                  <a:pt x="8141264" y="4839083"/>
                </a:lnTo>
                <a:lnTo>
                  <a:pt x="8139993" y="4838915"/>
                </a:lnTo>
                <a:lnTo>
                  <a:pt x="8139174" y="4838790"/>
                </a:lnTo>
                <a:lnTo>
                  <a:pt x="8138928" y="4838748"/>
                </a:lnTo>
                <a:lnTo>
                  <a:pt x="8138928" y="4637233"/>
                </a:lnTo>
                <a:lnTo>
                  <a:pt x="8139215" y="4637192"/>
                </a:lnTo>
                <a:lnTo>
                  <a:pt x="8140034" y="4637066"/>
                </a:lnTo>
                <a:lnTo>
                  <a:pt x="8141386" y="4636941"/>
                </a:lnTo>
                <a:lnTo>
                  <a:pt x="8143148" y="4636690"/>
                </a:lnTo>
                <a:lnTo>
                  <a:pt x="8145156" y="4636440"/>
                </a:lnTo>
                <a:lnTo>
                  <a:pt x="8147574" y="4636147"/>
                </a:lnTo>
                <a:lnTo>
                  <a:pt x="8150114" y="4635855"/>
                </a:lnTo>
                <a:lnTo>
                  <a:pt x="8152778" y="4635521"/>
                </a:lnTo>
                <a:lnTo>
                  <a:pt x="8155523" y="4635187"/>
                </a:lnTo>
                <a:lnTo>
                  <a:pt x="8158268" y="4634811"/>
                </a:lnTo>
                <a:lnTo>
                  <a:pt x="8160932" y="4634476"/>
                </a:lnTo>
                <a:lnTo>
                  <a:pt x="8163472" y="4634142"/>
                </a:lnTo>
                <a:lnTo>
                  <a:pt x="8165767" y="4633808"/>
                </a:lnTo>
                <a:lnTo>
                  <a:pt x="8167774" y="4633557"/>
                </a:lnTo>
                <a:lnTo>
                  <a:pt x="8169413" y="4633307"/>
                </a:lnTo>
                <a:lnTo>
                  <a:pt x="8170684" y="4633098"/>
                </a:lnTo>
                <a:lnTo>
                  <a:pt x="8171298" y="4632973"/>
                </a:lnTo>
                <a:lnTo>
                  <a:pt x="8171872" y="4632764"/>
                </a:lnTo>
                <a:lnTo>
                  <a:pt x="8172405" y="4632555"/>
                </a:lnTo>
                <a:lnTo>
                  <a:pt x="8172855" y="4632346"/>
                </a:lnTo>
                <a:lnTo>
                  <a:pt x="8173265" y="4632054"/>
                </a:lnTo>
                <a:lnTo>
                  <a:pt x="8173634" y="4631761"/>
                </a:lnTo>
                <a:lnTo>
                  <a:pt x="8173962" y="4631427"/>
                </a:lnTo>
                <a:lnTo>
                  <a:pt x="8174249" y="4631093"/>
                </a:lnTo>
                <a:lnTo>
                  <a:pt x="8174494" y="4630717"/>
                </a:lnTo>
                <a:lnTo>
                  <a:pt x="8174699" y="4630341"/>
                </a:lnTo>
                <a:lnTo>
                  <a:pt x="8174822" y="4629923"/>
                </a:lnTo>
                <a:lnTo>
                  <a:pt x="8174945" y="4629505"/>
                </a:lnTo>
                <a:lnTo>
                  <a:pt x="8175068" y="4629088"/>
                </a:lnTo>
                <a:lnTo>
                  <a:pt x="8175109" y="4628628"/>
                </a:lnTo>
                <a:lnTo>
                  <a:pt x="8175150" y="4628169"/>
                </a:lnTo>
                <a:lnTo>
                  <a:pt x="8175150" y="4627709"/>
                </a:lnTo>
                <a:lnTo>
                  <a:pt x="8175150" y="4621025"/>
                </a:lnTo>
                <a:lnTo>
                  <a:pt x="8138928" y="4621025"/>
                </a:lnTo>
                <a:lnTo>
                  <a:pt x="8138928" y="4584098"/>
                </a:lnTo>
                <a:lnTo>
                  <a:pt x="8138928" y="4580380"/>
                </a:lnTo>
                <a:lnTo>
                  <a:pt x="8139010" y="4576829"/>
                </a:lnTo>
                <a:lnTo>
                  <a:pt x="8139133" y="4573445"/>
                </a:lnTo>
                <a:lnTo>
                  <a:pt x="8139297" y="4570229"/>
                </a:lnTo>
                <a:lnTo>
                  <a:pt x="8139543" y="4567179"/>
                </a:lnTo>
                <a:lnTo>
                  <a:pt x="8139829" y="4564297"/>
                </a:lnTo>
                <a:lnTo>
                  <a:pt x="8140157" y="4561540"/>
                </a:lnTo>
                <a:lnTo>
                  <a:pt x="8140567" y="4558908"/>
                </a:lnTo>
                <a:lnTo>
                  <a:pt x="8141059" y="4556444"/>
                </a:lnTo>
                <a:lnTo>
                  <a:pt x="8141591" y="4554146"/>
                </a:lnTo>
                <a:lnTo>
                  <a:pt x="8142165" y="4551974"/>
                </a:lnTo>
                <a:lnTo>
                  <a:pt x="8142862" y="4549885"/>
                </a:lnTo>
                <a:lnTo>
                  <a:pt x="8143599" y="4548005"/>
                </a:lnTo>
                <a:lnTo>
                  <a:pt x="8144419" y="4546209"/>
                </a:lnTo>
                <a:lnTo>
                  <a:pt x="8145361" y="4544538"/>
                </a:lnTo>
                <a:lnTo>
                  <a:pt x="8146303" y="4542993"/>
                </a:lnTo>
                <a:lnTo>
                  <a:pt x="8147328" y="4541572"/>
                </a:lnTo>
                <a:lnTo>
                  <a:pt x="8148475" y="4540236"/>
                </a:lnTo>
                <a:lnTo>
                  <a:pt x="8149745" y="4539066"/>
                </a:lnTo>
                <a:lnTo>
                  <a:pt x="8151016" y="4537980"/>
                </a:lnTo>
                <a:lnTo>
                  <a:pt x="8152409" y="4536977"/>
                </a:lnTo>
                <a:lnTo>
                  <a:pt x="8153884" y="4536100"/>
                </a:lnTo>
                <a:lnTo>
                  <a:pt x="8155482" y="4535306"/>
                </a:lnTo>
                <a:lnTo>
                  <a:pt x="8157162" y="4534638"/>
                </a:lnTo>
                <a:lnTo>
                  <a:pt x="8158924" y="4534053"/>
                </a:lnTo>
                <a:lnTo>
                  <a:pt x="8160768" y="4533510"/>
                </a:lnTo>
                <a:lnTo>
                  <a:pt x="8162735" y="4533092"/>
                </a:lnTo>
                <a:lnTo>
                  <a:pt x="8164824" y="4532758"/>
                </a:lnTo>
                <a:lnTo>
                  <a:pt x="8166996" y="4532508"/>
                </a:lnTo>
                <a:lnTo>
                  <a:pt x="8169291" y="4532340"/>
                </a:lnTo>
                <a:lnTo>
                  <a:pt x="8171667" y="4532215"/>
                </a:lnTo>
                <a:lnTo>
                  <a:pt x="8174167" y="4532215"/>
                </a:lnTo>
                <a:lnTo>
                  <a:pt x="8176666" y="4532215"/>
                </a:lnTo>
                <a:lnTo>
                  <a:pt x="8179002" y="4532340"/>
                </a:lnTo>
                <a:lnTo>
                  <a:pt x="8181214" y="4532466"/>
                </a:lnTo>
                <a:lnTo>
                  <a:pt x="8183345" y="4532716"/>
                </a:lnTo>
                <a:lnTo>
                  <a:pt x="8185271" y="4533009"/>
                </a:lnTo>
                <a:lnTo>
                  <a:pt x="8187115" y="4533343"/>
                </a:lnTo>
                <a:lnTo>
                  <a:pt x="8188877" y="4533802"/>
                </a:lnTo>
                <a:lnTo>
                  <a:pt x="8190557" y="4534262"/>
                </a:lnTo>
                <a:lnTo>
                  <a:pt x="8192114" y="4534847"/>
                </a:lnTo>
                <a:lnTo>
                  <a:pt x="8193507" y="4535473"/>
                </a:lnTo>
                <a:lnTo>
                  <a:pt x="8194859" y="4536184"/>
                </a:lnTo>
                <a:lnTo>
                  <a:pt x="8196129" y="4536977"/>
                </a:lnTo>
                <a:lnTo>
                  <a:pt x="8197318" y="4537855"/>
                </a:lnTo>
                <a:lnTo>
                  <a:pt x="8198383" y="4538815"/>
                </a:lnTo>
                <a:lnTo>
                  <a:pt x="8199407" y="4539818"/>
                </a:lnTo>
                <a:lnTo>
                  <a:pt x="8200309" y="4540904"/>
                </a:lnTo>
                <a:lnTo>
                  <a:pt x="8201210" y="4542115"/>
                </a:lnTo>
                <a:lnTo>
                  <a:pt x="8201989" y="4543369"/>
                </a:lnTo>
                <a:lnTo>
                  <a:pt x="8202726" y="4544705"/>
                </a:lnTo>
                <a:lnTo>
                  <a:pt x="8203423" y="4546167"/>
                </a:lnTo>
                <a:lnTo>
                  <a:pt x="8204038" y="4547671"/>
                </a:lnTo>
                <a:lnTo>
                  <a:pt x="8204611" y="4549259"/>
                </a:lnTo>
                <a:lnTo>
                  <a:pt x="8205144" y="4550971"/>
                </a:lnTo>
                <a:lnTo>
                  <a:pt x="8205677" y="4552768"/>
                </a:lnTo>
                <a:lnTo>
                  <a:pt x="8206127" y="4554606"/>
                </a:lnTo>
                <a:lnTo>
                  <a:pt x="8206537" y="4556611"/>
                </a:lnTo>
                <a:lnTo>
                  <a:pt x="8206906" y="4558658"/>
                </a:lnTo>
                <a:lnTo>
                  <a:pt x="8207275" y="4560788"/>
                </a:lnTo>
                <a:lnTo>
                  <a:pt x="8207643" y="4563044"/>
                </a:lnTo>
                <a:lnTo>
                  <a:pt x="8207971" y="4565383"/>
                </a:lnTo>
                <a:lnTo>
                  <a:pt x="8208258" y="4567848"/>
                </a:lnTo>
                <a:lnTo>
                  <a:pt x="8208545" y="4570396"/>
                </a:lnTo>
                <a:lnTo>
                  <a:pt x="8208627" y="4571023"/>
                </a:lnTo>
                <a:lnTo>
                  <a:pt x="8208709" y="4571607"/>
                </a:lnTo>
                <a:lnTo>
                  <a:pt x="8208832" y="4572150"/>
                </a:lnTo>
                <a:lnTo>
                  <a:pt x="8208955" y="4572652"/>
                </a:lnTo>
                <a:lnTo>
                  <a:pt x="8209118" y="4573111"/>
                </a:lnTo>
                <a:lnTo>
                  <a:pt x="8209323" y="4573529"/>
                </a:lnTo>
                <a:lnTo>
                  <a:pt x="8209487" y="4573905"/>
                </a:lnTo>
                <a:lnTo>
                  <a:pt x="8209733" y="4574239"/>
                </a:lnTo>
                <a:lnTo>
                  <a:pt x="8210020" y="4574532"/>
                </a:lnTo>
                <a:lnTo>
                  <a:pt x="8210266" y="4574782"/>
                </a:lnTo>
                <a:lnTo>
                  <a:pt x="8210553" y="4574991"/>
                </a:lnTo>
                <a:lnTo>
                  <a:pt x="8210880" y="4575200"/>
                </a:lnTo>
                <a:lnTo>
                  <a:pt x="8211208" y="4575325"/>
                </a:lnTo>
                <a:lnTo>
                  <a:pt x="8211577" y="4575409"/>
                </a:lnTo>
                <a:lnTo>
                  <a:pt x="8211946" y="4575451"/>
                </a:lnTo>
                <a:lnTo>
                  <a:pt x="8212355" y="4575492"/>
                </a:lnTo>
                <a:lnTo>
                  <a:pt x="8221001" y="4575492"/>
                </a:lnTo>
                <a:lnTo>
                  <a:pt x="8221001" y="4524863"/>
                </a:lnTo>
                <a:lnTo>
                  <a:pt x="8219731" y="4524362"/>
                </a:lnTo>
                <a:lnTo>
                  <a:pt x="8218215" y="4523777"/>
                </a:lnTo>
                <a:lnTo>
                  <a:pt x="8216453" y="4523109"/>
                </a:lnTo>
                <a:lnTo>
                  <a:pt x="8214445" y="4522398"/>
                </a:lnTo>
                <a:lnTo>
                  <a:pt x="8212151" y="4521688"/>
                </a:lnTo>
                <a:lnTo>
                  <a:pt x="8209569" y="4520936"/>
                </a:lnTo>
                <a:lnTo>
                  <a:pt x="8206824" y="4520184"/>
                </a:lnTo>
                <a:lnTo>
                  <a:pt x="8203833" y="4519474"/>
                </a:lnTo>
                <a:lnTo>
                  <a:pt x="8200637" y="4518764"/>
                </a:lnTo>
                <a:lnTo>
                  <a:pt x="8197277" y="4518137"/>
                </a:lnTo>
                <a:lnTo>
                  <a:pt x="8195515" y="4517803"/>
                </a:lnTo>
                <a:lnTo>
                  <a:pt x="8193671" y="4517511"/>
                </a:lnTo>
                <a:lnTo>
                  <a:pt x="8191827" y="4517260"/>
                </a:lnTo>
                <a:lnTo>
                  <a:pt x="8189983" y="4517010"/>
                </a:lnTo>
                <a:lnTo>
                  <a:pt x="8188057" y="4516801"/>
                </a:lnTo>
                <a:lnTo>
                  <a:pt x="8186090" y="4516592"/>
                </a:lnTo>
                <a:lnTo>
                  <a:pt x="8184083" y="4516383"/>
                </a:lnTo>
                <a:lnTo>
                  <a:pt x="8182034" y="4516258"/>
                </a:lnTo>
                <a:lnTo>
                  <a:pt x="8179944" y="4516132"/>
                </a:lnTo>
                <a:lnTo>
                  <a:pt x="8177854" y="4516049"/>
                </a:lnTo>
                <a:lnTo>
                  <a:pt x="8175724" y="4516007"/>
                </a:lnTo>
                <a:close/>
                <a:moveTo>
                  <a:pt x="0" y="0"/>
                </a:moveTo>
                <a:lnTo>
                  <a:pt x="9144000" y="0"/>
                </a:lnTo>
                <a:lnTo>
                  <a:pt x="9144000" y="5143500"/>
                </a:lnTo>
                <a:lnTo>
                  <a:pt x="0" y="5143500"/>
                </a:lnTo>
                <a:close/>
              </a:path>
            </a:pathLst>
          </a:custGeom>
          <a:solidFill>
            <a:schemeClr val="bg2">
              <a:lumMod val="85000"/>
            </a:schemeClr>
          </a:solidFill>
        </p:spPr>
        <p:txBody>
          <a:bodyPr wrap="square">
            <a:noAutofit/>
          </a:bodyPr>
          <a:lstStyle/>
          <a:p>
            <a:endParaRPr lang="da-DK"/>
          </a:p>
        </p:txBody>
      </p:sp>
      <p:grpSp>
        <p:nvGrpSpPr>
          <p:cNvPr id="4" name="Group 24">
            <a:extLst>
              <a:ext uri="{FF2B5EF4-FFF2-40B4-BE49-F238E27FC236}">
                <a16:creationId xmlns:a16="http://schemas.microsoft.com/office/drawing/2014/main" id="{997B9039-8E45-4F7B-A0BF-4F652D22D91A}"/>
              </a:ext>
            </a:extLst>
          </p:cNvPr>
          <p:cNvGrpSpPr>
            <a:grpSpLocks noChangeAspect="1"/>
          </p:cNvGrpSpPr>
          <p:nvPr userDrawn="1"/>
        </p:nvGrpSpPr>
        <p:grpSpPr bwMode="auto">
          <a:xfrm>
            <a:off x="7805464" y="4515965"/>
            <a:ext cx="612048" cy="342000"/>
            <a:chOff x="2746" y="3975"/>
            <a:chExt cx="299" cy="167"/>
          </a:xfrm>
        </p:grpSpPr>
        <p:sp>
          <p:nvSpPr>
            <p:cNvPr id="5" name="Freeform 21">
              <a:extLst>
                <a:ext uri="{FF2B5EF4-FFF2-40B4-BE49-F238E27FC236}">
                  <a16:creationId xmlns:a16="http://schemas.microsoft.com/office/drawing/2014/main" id="{B7E15050-D180-4E79-8E62-838F4F5BA686}"/>
                </a:ext>
              </a:extLst>
            </p:cNvPr>
            <p:cNvSpPr>
              <a:spLocks noChangeAspect="1"/>
            </p:cNvSpPr>
            <p:nvPr userDrawn="1"/>
          </p:nvSpPr>
          <p:spPr bwMode="auto">
            <a:xfrm>
              <a:off x="2746" y="4026"/>
              <a:ext cx="103" cy="116"/>
            </a:xfrm>
            <a:custGeom>
              <a:avLst/>
              <a:gdLst/>
              <a:ahLst/>
              <a:cxnLst>
                <a:cxn ang="0">
                  <a:pos x="4998" y="201"/>
                </a:cxn>
                <a:cxn ang="0">
                  <a:pos x="4503" y="92"/>
                </a:cxn>
                <a:cxn ang="0">
                  <a:pos x="4067" y="30"/>
                </a:cxn>
                <a:cxn ang="0">
                  <a:pos x="3790" y="8"/>
                </a:cxn>
                <a:cxn ang="0">
                  <a:pos x="3517" y="0"/>
                </a:cxn>
                <a:cxn ang="0">
                  <a:pos x="2449" y="84"/>
                </a:cxn>
                <a:cxn ang="0">
                  <a:pos x="1590" y="328"/>
                </a:cxn>
                <a:cxn ang="0">
                  <a:pos x="928" y="713"/>
                </a:cxn>
                <a:cxn ang="0">
                  <a:pos x="452" y="1223"/>
                </a:cxn>
                <a:cxn ang="0">
                  <a:pos x="151" y="1841"/>
                </a:cxn>
                <a:cxn ang="0">
                  <a:pos x="12" y="2552"/>
                </a:cxn>
                <a:cxn ang="0">
                  <a:pos x="25" y="3275"/>
                </a:cxn>
                <a:cxn ang="0">
                  <a:pos x="184" y="3938"/>
                </a:cxn>
                <a:cxn ang="0">
                  <a:pos x="504" y="4534"/>
                </a:cxn>
                <a:cxn ang="0">
                  <a:pos x="1003" y="5038"/>
                </a:cxn>
                <a:cxn ang="0">
                  <a:pos x="1699" y="5420"/>
                </a:cxn>
                <a:cxn ang="0">
                  <a:pos x="2608" y="5654"/>
                </a:cxn>
                <a:cxn ang="0">
                  <a:pos x="3589" y="5714"/>
                </a:cxn>
                <a:cxn ang="0">
                  <a:pos x="4004" y="5692"/>
                </a:cxn>
                <a:cxn ang="0">
                  <a:pos x="4371" y="5646"/>
                </a:cxn>
                <a:cxn ang="0">
                  <a:pos x="4678" y="5589"/>
                </a:cxn>
                <a:cxn ang="0">
                  <a:pos x="5075" y="5487"/>
                </a:cxn>
                <a:cxn ang="0">
                  <a:pos x="5145" y="5133"/>
                </a:cxn>
                <a:cxn ang="0">
                  <a:pos x="5131" y="5094"/>
                </a:cxn>
                <a:cxn ang="0">
                  <a:pos x="5099" y="5080"/>
                </a:cxn>
                <a:cxn ang="0">
                  <a:pos x="5054" y="5090"/>
                </a:cxn>
                <a:cxn ang="0">
                  <a:pos x="4808" y="5174"/>
                </a:cxn>
                <a:cxn ang="0">
                  <a:pos x="4613" y="5221"/>
                </a:cxn>
                <a:cxn ang="0">
                  <a:pos x="4371" y="5263"/>
                </a:cxn>
                <a:cxn ang="0">
                  <a:pos x="4084" y="5296"/>
                </a:cxn>
                <a:cxn ang="0">
                  <a:pos x="3749" y="5316"/>
                </a:cxn>
                <a:cxn ang="0">
                  <a:pos x="3382" y="5315"/>
                </a:cxn>
                <a:cxn ang="0">
                  <a:pos x="3073" y="5277"/>
                </a:cxn>
                <a:cxn ang="0">
                  <a:pos x="2824" y="5201"/>
                </a:cxn>
                <a:cxn ang="0">
                  <a:pos x="2627" y="5093"/>
                </a:cxn>
                <a:cxn ang="0">
                  <a:pos x="2476" y="4960"/>
                </a:cxn>
                <a:cxn ang="0">
                  <a:pos x="2366" y="4807"/>
                </a:cxn>
                <a:cxn ang="0">
                  <a:pos x="2290" y="4640"/>
                </a:cxn>
                <a:cxn ang="0">
                  <a:pos x="2237" y="4454"/>
                </a:cxn>
                <a:cxn ang="0">
                  <a:pos x="2193" y="4222"/>
                </a:cxn>
                <a:cxn ang="0">
                  <a:pos x="2143" y="3777"/>
                </a:cxn>
                <a:cxn ang="0">
                  <a:pos x="2114" y="3143"/>
                </a:cxn>
                <a:cxn ang="0">
                  <a:pos x="2117" y="2491"/>
                </a:cxn>
                <a:cxn ang="0">
                  <a:pos x="2151" y="1888"/>
                </a:cxn>
                <a:cxn ang="0">
                  <a:pos x="2207" y="1434"/>
                </a:cxn>
                <a:cxn ang="0">
                  <a:pos x="2248" y="1233"/>
                </a:cxn>
                <a:cxn ang="0">
                  <a:pos x="2315" y="1017"/>
                </a:cxn>
                <a:cxn ang="0">
                  <a:pos x="2415" y="808"/>
                </a:cxn>
                <a:cxn ang="0">
                  <a:pos x="2547" y="643"/>
                </a:cxn>
                <a:cxn ang="0">
                  <a:pos x="2720" y="520"/>
                </a:cxn>
                <a:cxn ang="0">
                  <a:pos x="2947" y="437"/>
                </a:cxn>
                <a:cxn ang="0">
                  <a:pos x="3238" y="391"/>
                </a:cxn>
                <a:cxn ang="0">
                  <a:pos x="3635" y="381"/>
                </a:cxn>
                <a:cxn ang="0">
                  <a:pos x="4089" y="402"/>
                </a:cxn>
                <a:cxn ang="0">
                  <a:pos x="4401" y="466"/>
                </a:cxn>
                <a:cxn ang="0">
                  <a:pos x="4601" y="586"/>
                </a:cxn>
                <a:cxn ang="0">
                  <a:pos x="4721" y="778"/>
                </a:cxn>
                <a:cxn ang="0">
                  <a:pos x="4790" y="1056"/>
                </a:cxn>
                <a:cxn ang="0">
                  <a:pos x="4853" y="1538"/>
                </a:cxn>
                <a:cxn ang="0">
                  <a:pos x="4873" y="1593"/>
                </a:cxn>
                <a:cxn ang="0">
                  <a:pos x="4911" y="1627"/>
                </a:cxn>
                <a:cxn ang="0">
                  <a:pos x="4967" y="1638"/>
                </a:cxn>
              </a:cxnLst>
              <a:rect l="0" t="0" r="r" b="b"/>
              <a:pathLst>
                <a:path w="5170" h="5715">
                  <a:moveTo>
                    <a:pt x="4967" y="1638"/>
                  </a:moveTo>
                  <a:lnTo>
                    <a:pt x="5170" y="1638"/>
                  </a:lnTo>
                  <a:lnTo>
                    <a:pt x="5170" y="251"/>
                  </a:lnTo>
                  <a:lnTo>
                    <a:pt x="5086" y="226"/>
                  </a:lnTo>
                  <a:lnTo>
                    <a:pt x="4998" y="201"/>
                  </a:lnTo>
                  <a:lnTo>
                    <a:pt x="4905" y="177"/>
                  </a:lnTo>
                  <a:lnTo>
                    <a:pt x="4809" y="154"/>
                  </a:lnTo>
                  <a:lnTo>
                    <a:pt x="4709" y="132"/>
                  </a:lnTo>
                  <a:lnTo>
                    <a:pt x="4608" y="111"/>
                  </a:lnTo>
                  <a:lnTo>
                    <a:pt x="4503" y="92"/>
                  </a:lnTo>
                  <a:lnTo>
                    <a:pt x="4396" y="74"/>
                  </a:lnTo>
                  <a:lnTo>
                    <a:pt x="4287" y="58"/>
                  </a:lnTo>
                  <a:lnTo>
                    <a:pt x="4178" y="43"/>
                  </a:lnTo>
                  <a:lnTo>
                    <a:pt x="4122" y="36"/>
                  </a:lnTo>
                  <a:lnTo>
                    <a:pt x="4067" y="30"/>
                  </a:lnTo>
                  <a:lnTo>
                    <a:pt x="4012" y="25"/>
                  </a:lnTo>
                  <a:lnTo>
                    <a:pt x="3956" y="20"/>
                  </a:lnTo>
                  <a:lnTo>
                    <a:pt x="3901" y="15"/>
                  </a:lnTo>
                  <a:lnTo>
                    <a:pt x="3845" y="11"/>
                  </a:lnTo>
                  <a:lnTo>
                    <a:pt x="3790" y="8"/>
                  </a:lnTo>
                  <a:lnTo>
                    <a:pt x="3735" y="5"/>
                  </a:lnTo>
                  <a:lnTo>
                    <a:pt x="3680" y="2"/>
                  </a:lnTo>
                  <a:lnTo>
                    <a:pt x="3624" y="1"/>
                  </a:lnTo>
                  <a:lnTo>
                    <a:pt x="3571" y="0"/>
                  </a:lnTo>
                  <a:lnTo>
                    <a:pt x="3517" y="0"/>
                  </a:lnTo>
                  <a:lnTo>
                    <a:pt x="3285" y="3"/>
                  </a:lnTo>
                  <a:lnTo>
                    <a:pt x="3063" y="13"/>
                  </a:lnTo>
                  <a:lnTo>
                    <a:pt x="2850" y="30"/>
                  </a:lnTo>
                  <a:lnTo>
                    <a:pt x="2645" y="54"/>
                  </a:lnTo>
                  <a:lnTo>
                    <a:pt x="2449" y="84"/>
                  </a:lnTo>
                  <a:lnTo>
                    <a:pt x="2261" y="121"/>
                  </a:lnTo>
                  <a:lnTo>
                    <a:pt x="2081" y="164"/>
                  </a:lnTo>
                  <a:lnTo>
                    <a:pt x="1909" y="212"/>
                  </a:lnTo>
                  <a:lnTo>
                    <a:pt x="1746" y="267"/>
                  </a:lnTo>
                  <a:lnTo>
                    <a:pt x="1590" y="328"/>
                  </a:lnTo>
                  <a:lnTo>
                    <a:pt x="1442" y="394"/>
                  </a:lnTo>
                  <a:lnTo>
                    <a:pt x="1302" y="465"/>
                  </a:lnTo>
                  <a:lnTo>
                    <a:pt x="1170" y="543"/>
                  </a:lnTo>
                  <a:lnTo>
                    <a:pt x="1045" y="625"/>
                  </a:lnTo>
                  <a:lnTo>
                    <a:pt x="928" y="713"/>
                  </a:lnTo>
                  <a:lnTo>
                    <a:pt x="818" y="805"/>
                  </a:lnTo>
                  <a:lnTo>
                    <a:pt x="716" y="903"/>
                  </a:lnTo>
                  <a:lnTo>
                    <a:pt x="621" y="1005"/>
                  </a:lnTo>
                  <a:lnTo>
                    <a:pt x="533" y="1112"/>
                  </a:lnTo>
                  <a:lnTo>
                    <a:pt x="452" y="1223"/>
                  </a:lnTo>
                  <a:lnTo>
                    <a:pt x="378" y="1338"/>
                  </a:lnTo>
                  <a:lnTo>
                    <a:pt x="311" y="1458"/>
                  </a:lnTo>
                  <a:lnTo>
                    <a:pt x="250" y="1582"/>
                  </a:lnTo>
                  <a:lnTo>
                    <a:pt x="197" y="1710"/>
                  </a:lnTo>
                  <a:lnTo>
                    <a:pt x="151" y="1841"/>
                  </a:lnTo>
                  <a:lnTo>
                    <a:pt x="110" y="1976"/>
                  </a:lnTo>
                  <a:lnTo>
                    <a:pt x="76" y="2115"/>
                  </a:lnTo>
                  <a:lnTo>
                    <a:pt x="49" y="2258"/>
                  </a:lnTo>
                  <a:lnTo>
                    <a:pt x="27" y="2404"/>
                  </a:lnTo>
                  <a:lnTo>
                    <a:pt x="12" y="2552"/>
                  </a:lnTo>
                  <a:lnTo>
                    <a:pt x="3" y="2704"/>
                  </a:lnTo>
                  <a:lnTo>
                    <a:pt x="0" y="2858"/>
                  </a:lnTo>
                  <a:lnTo>
                    <a:pt x="3" y="2998"/>
                  </a:lnTo>
                  <a:lnTo>
                    <a:pt x="11" y="3137"/>
                  </a:lnTo>
                  <a:lnTo>
                    <a:pt x="25" y="3275"/>
                  </a:lnTo>
                  <a:lnTo>
                    <a:pt x="45" y="3412"/>
                  </a:lnTo>
                  <a:lnTo>
                    <a:pt x="70" y="3546"/>
                  </a:lnTo>
                  <a:lnTo>
                    <a:pt x="102" y="3679"/>
                  </a:lnTo>
                  <a:lnTo>
                    <a:pt x="139" y="3810"/>
                  </a:lnTo>
                  <a:lnTo>
                    <a:pt x="184" y="3938"/>
                  </a:lnTo>
                  <a:lnTo>
                    <a:pt x="234" y="4063"/>
                  </a:lnTo>
                  <a:lnTo>
                    <a:pt x="291" y="4186"/>
                  </a:lnTo>
                  <a:lnTo>
                    <a:pt x="355" y="4305"/>
                  </a:lnTo>
                  <a:lnTo>
                    <a:pt x="427" y="4421"/>
                  </a:lnTo>
                  <a:lnTo>
                    <a:pt x="504" y="4534"/>
                  </a:lnTo>
                  <a:lnTo>
                    <a:pt x="590" y="4643"/>
                  </a:lnTo>
                  <a:lnTo>
                    <a:pt x="681" y="4748"/>
                  </a:lnTo>
                  <a:lnTo>
                    <a:pt x="781" y="4849"/>
                  </a:lnTo>
                  <a:lnTo>
                    <a:pt x="888" y="4946"/>
                  </a:lnTo>
                  <a:lnTo>
                    <a:pt x="1003" y="5038"/>
                  </a:lnTo>
                  <a:lnTo>
                    <a:pt x="1127" y="5125"/>
                  </a:lnTo>
                  <a:lnTo>
                    <a:pt x="1257" y="5207"/>
                  </a:lnTo>
                  <a:lnTo>
                    <a:pt x="1396" y="5283"/>
                  </a:lnTo>
                  <a:lnTo>
                    <a:pt x="1543" y="5355"/>
                  </a:lnTo>
                  <a:lnTo>
                    <a:pt x="1699" y="5420"/>
                  </a:lnTo>
                  <a:lnTo>
                    <a:pt x="1863" y="5480"/>
                  </a:lnTo>
                  <a:lnTo>
                    <a:pt x="2036" y="5533"/>
                  </a:lnTo>
                  <a:lnTo>
                    <a:pt x="2218" y="5580"/>
                  </a:lnTo>
                  <a:lnTo>
                    <a:pt x="2408" y="5620"/>
                  </a:lnTo>
                  <a:lnTo>
                    <a:pt x="2608" y="5654"/>
                  </a:lnTo>
                  <a:lnTo>
                    <a:pt x="2817" y="5680"/>
                  </a:lnTo>
                  <a:lnTo>
                    <a:pt x="3036" y="5699"/>
                  </a:lnTo>
                  <a:lnTo>
                    <a:pt x="3263" y="5711"/>
                  </a:lnTo>
                  <a:lnTo>
                    <a:pt x="3500" y="5715"/>
                  </a:lnTo>
                  <a:lnTo>
                    <a:pt x="3589" y="5714"/>
                  </a:lnTo>
                  <a:lnTo>
                    <a:pt x="3675" y="5712"/>
                  </a:lnTo>
                  <a:lnTo>
                    <a:pt x="3760" y="5709"/>
                  </a:lnTo>
                  <a:lnTo>
                    <a:pt x="3844" y="5704"/>
                  </a:lnTo>
                  <a:lnTo>
                    <a:pt x="3925" y="5698"/>
                  </a:lnTo>
                  <a:lnTo>
                    <a:pt x="4004" y="5692"/>
                  </a:lnTo>
                  <a:lnTo>
                    <a:pt x="4082" y="5684"/>
                  </a:lnTo>
                  <a:lnTo>
                    <a:pt x="4157" y="5676"/>
                  </a:lnTo>
                  <a:lnTo>
                    <a:pt x="4231" y="5666"/>
                  </a:lnTo>
                  <a:lnTo>
                    <a:pt x="4302" y="5657"/>
                  </a:lnTo>
                  <a:lnTo>
                    <a:pt x="4371" y="5646"/>
                  </a:lnTo>
                  <a:lnTo>
                    <a:pt x="4437" y="5635"/>
                  </a:lnTo>
                  <a:lnTo>
                    <a:pt x="4502" y="5624"/>
                  </a:lnTo>
                  <a:lnTo>
                    <a:pt x="4563" y="5613"/>
                  </a:lnTo>
                  <a:lnTo>
                    <a:pt x="4622" y="5601"/>
                  </a:lnTo>
                  <a:lnTo>
                    <a:pt x="4678" y="5589"/>
                  </a:lnTo>
                  <a:lnTo>
                    <a:pt x="4783" y="5566"/>
                  </a:lnTo>
                  <a:lnTo>
                    <a:pt x="4876" y="5543"/>
                  </a:lnTo>
                  <a:lnTo>
                    <a:pt x="4955" y="5522"/>
                  </a:lnTo>
                  <a:lnTo>
                    <a:pt x="5022" y="5503"/>
                  </a:lnTo>
                  <a:lnTo>
                    <a:pt x="5075" y="5487"/>
                  </a:lnTo>
                  <a:lnTo>
                    <a:pt x="5114" y="5474"/>
                  </a:lnTo>
                  <a:lnTo>
                    <a:pt x="5138" y="5466"/>
                  </a:lnTo>
                  <a:lnTo>
                    <a:pt x="5145" y="5463"/>
                  </a:lnTo>
                  <a:lnTo>
                    <a:pt x="5147" y="5144"/>
                  </a:lnTo>
                  <a:lnTo>
                    <a:pt x="5145" y="5133"/>
                  </a:lnTo>
                  <a:lnTo>
                    <a:pt x="5144" y="5123"/>
                  </a:lnTo>
                  <a:lnTo>
                    <a:pt x="5142" y="5114"/>
                  </a:lnTo>
                  <a:lnTo>
                    <a:pt x="5139" y="5106"/>
                  </a:lnTo>
                  <a:lnTo>
                    <a:pt x="5135" y="5100"/>
                  </a:lnTo>
                  <a:lnTo>
                    <a:pt x="5131" y="5094"/>
                  </a:lnTo>
                  <a:lnTo>
                    <a:pt x="5126" y="5089"/>
                  </a:lnTo>
                  <a:lnTo>
                    <a:pt x="5120" y="5086"/>
                  </a:lnTo>
                  <a:lnTo>
                    <a:pt x="5114" y="5083"/>
                  </a:lnTo>
                  <a:lnTo>
                    <a:pt x="5107" y="5081"/>
                  </a:lnTo>
                  <a:lnTo>
                    <a:pt x="5099" y="5080"/>
                  </a:lnTo>
                  <a:lnTo>
                    <a:pt x="5090" y="5080"/>
                  </a:lnTo>
                  <a:lnTo>
                    <a:pt x="5082" y="5082"/>
                  </a:lnTo>
                  <a:lnTo>
                    <a:pt x="5073" y="5084"/>
                  </a:lnTo>
                  <a:lnTo>
                    <a:pt x="5063" y="5087"/>
                  </a:lnTo>
                  <a:lnTo>
                    <a:pt x="5054" y="5090"/>
                  </a:lnTo>
                  <a:lnTo>
                    <a:pt x="5011" y="5108"/>
                  </a:lnTo>
                  <a:lnTo>
                    <a:pt x="4961" y="5126"/>
                  </a:lnTo>
                  <a:lnTo>
                    <a:pt x="4905" y="5145"/>
                  </a:lnTo>
                  <a:lnTo>
                    <a:pt x="4843" y="5165"/>
                  </a:lnTo>
                  <a:lnTo>
                    <a:pt x="4808" y="5174"/>
                  </a:lnTo>
                  <a:lnTo>
                    <a:pt x="4773" y="5184"/>
                  </a:lnTo>
                  <a:lnTo>
                    <a:pt x="4735" y="5193"/>
                  </a:lnTo>
                  <a:lnTo>
                    <a:pt x="4696" y="5203"/>
                  </a:lnTo>
                  <a:lnTo>
                    <a:pt x="4655" y="5212"/>
                  </a:lnTo>
                  <a:lnTo>
                    <a:pt x="4613" y="5221"/>
                  </a:lnTo>
                  <a:lnTo>
                    <a:pt x="4568" y="5230"/>
                  </a:lnTo>
                  <a:lnTo>
                    <a:pt x="4521" y="5239"/>
                  </a:lnTo>
                  <a:lnTo>
                    <a:pt x="4473" y="5247"/>
                  </a:lnTo>
                  <a:lnTo>
                    <a:pt x="4423" y="5255"/>
                  </a:lnTo>
                  <a:lnTo>
                    <a:pt x="4371" y="5263"/>
                  </a:lnTo>
                  <a:lnTo>
                    <a:pt x="4317" y="5271"/>
                  </a:lnTo>
                  <a:lnTo>
                    <a:pt x="4262" y="5278"/>
                  </a:lnTo>
                  <a:lnTo>
                    <a:pt x="4204" y="5284"/>
                  </a:lnTo>
                  <a:lnTo>
                    <a:pt x="4145" y="5290"/>
                  </a:lnTo>
                  <a:lnTo>
                    <a:pt x="4084" y="5296"/>
                  </a:lnTo>
                  <a:lnTo>
                    <a:pt x="4021" y="5301"/>
                  </a:lnTo>
                  <a:lnTo>
                    <a:pt x="3956" y="5306"/>
                  </a:lnTo>
                  <a:lnTo>
                    <a:pt x="3888" y="5310"/>
                  </a:lnTo>
                  <a:lnTo>
                    <a:pt x="3820" y="5313"/>
                  </a:lnTo>
                  <a:lnTo>
                    <a:pt x="3749" y="5316"/>
                  </a:lnTo>
                  <a:lnTo>
                    <a:pt x="3675" y="5317"/>
                  </a:lnTo>
                  <a:lnTo>
                    <a:pt x="3601" y="5319"/>
                  </a:lnTo>
                  <a:lnTo>
                    <a:pt x="3524" y="5319"/>
                  </a:lnTo>
                  <a:lnTo>
                    <a:pt x="3452" y="5318"/>
                  </a:lnTo>
                  <a:lnTo>
                    <a:pt x="3382" y="5315"/>
                  </a:lnTo>
                  <a:lnTo>
                    <a:pt x="3316" y="5311"/>
                  </a:lnTo>
                  <a:lnTo>
                    <a:pt x="3252" y="5305"/>
                  </a:lnTo>
                  <a:lnTo>
                    <a:pt x="3189" y="5297"/>
                  </a:lnTo>
                  <a:lnTo>
                    <a:pt x="3130" y="5288"/>
                  </a:lnTo>
                  <a:lnTo>
                    <a:pt x="3073" y="5277"/>
                  </a:lnTo>
                  <a:lnTo>
                    <a:pt x="3019" y="5264"/>
                  </a:lnTo>
                  <a:lnTo>
                    <a:pt x="2967" y="5251"/>
                  </a:lnTo>
                  <a:lnTo>
                    <a:pt x="2917" y="5235"/>
                  </a:lnTo>
                  <a:lnTo>
                    <a:pt x="2870" y="5219"/>
                  </a:lnTo>
                  <a:lnTo>
                    <a:pt x="2824" y="5201"/>
                  </a:lnTo>
                  <a:lnTo>
                    <a:pt x="2780" y="5182"/>
                  </a:lnTo>
                  <a:lnTo>
                    <a:pt x="2739" y="5161"/>
                  </a:lnTo>
                  <a:lnTo>
                    <a:pt x="2699" y="5140"/>
                  </a:lnTo>
                  <a:lnTo>
                    <a:pt x="2663" y="5117"/>
                  </a:lnTo>
                  <a:lnTo>
                    <a:pt x="2627" y="5093"/>
                  </a:lnTo>
                  <a:lnTo>
                    <a:pt x="2594" y="5068"/>
                  </a:lnTo>
                  <a:lnTo>
                    <a:pt x="2562" y="5043"/>
                  </a:lnTo>
                  <a:lnTo>
                    <a:pt x="2531" y="5016"/>
                  </a:lnTo>
                  <a:lnTo>
                    <a:pt x="2503" y="4988"/>
                  </a:lnTo>
                  <a:lnTo>
                    <a:pt x="2476" y="4960"/>
                  </a:lnTo>
                  <a:lnTo>
                    <a:pt x="2452" y="4931"/>
                  </a:lnTo>
                  <a:lnTo>
                    <a:pt x="2428" y="4901"/>
                  </a:lnTo>
                  <a:lnTo>
                    <a:pt x="2406" y="4870"/>
                  </a:lnTo>
                  <a:lnTo>
                    <a:pt x="2386" y="4839"/>
                  </a:lnTo>
                  <a:lnTo>
                    <a:pt x="2366" y="4807"/>
                  </a:lnTo>
                  <a:lnTo>
                    <a:pt x="2349" y="4775"/>
                  </a:lnTo>
                  <a:lnTo>
                    <a:pt x="2333" y="4742"/>
                  </a:lnTo>
                  <a:lnTo>
                    <a:pt x="2317" y="4708"/>
                  </a:lnTo>
                  <a:lnTo>
                    <a:pt x="2303" y="4675"/>
                  </a:lnTo>
                  <a:lnTo>
                    <a:pt x="2290" y="4640"/>
                  </a:lnTo>
                  <a:lnTo>
                    <a:pt x="2279" y="4607"/>
                  </a:lnTo>
                  <a:lnTo>
                    <a:pt x="2268" y="4572"/>
                  </a:lnTo>
                  <a:lnTo>
                    <a:pt x="2257" y="4535"/>
                  </a:lnTo>
                  <a:lnTo>
                    <a:pt x="2247" y="4495"/>
                  </a:lnTo>
                  <a:lnTo>
                    <a:pt x="2237" y="4454"/>
                  </a:lnTo>
                  <a:lnTo>
                    <a:pt x="2228" y="4411"/>
                  </a:lnTo>
                  <a:lnTo>
                    <a:pt x="2219" y="4366"/>
                  </a:lnTo>
                  <a:lnTo>
                    <a:pt x="2209" y="4319"/>
                  </a:lnTo>
                  <a:lnTo>
                    <a:pt x="2201" y="4271"/>
                  </a:lnTo>
                  <a:lnTo>
                    <a:pt x="2193" y="4222"/>
                  </a:lnTo>
                  <a:lnTo>
                    <a:pt x="2186" y="4170"/>
                  </a:lnTo>
                  <a:lnTo>
                    <a:pt x="2179" y="4118"/>
                  </a:lnTo>
                  <a:lnTo>
                    <a:pt x="2166" y="4009"/>
                  </a:lnTo>
                  <a:lnTo>
                    <a:pt x="2154" y="3895"/>
                  </a:lnTo>
                  <a:lnTo>
                    <a:pt x="2143" y="3777"/>
                  </a:lnTo>
                  <a:lnTo>
                    <a:pt x="2135" y="3655"/>
                  </a:lnTo>
                  <a:lnTo>
                    <a:pt x="2128" y="3530"/>
                  </a:lnTo>
                  <a:lnTo>
                    <a:pt x="2122" y="3403"/>
                  </a:lnTo>
                  <a:lnTo>
                    <a:pt x="2117" y="3274"/>
                  </a:lnTo>
                  <a:lnTo>
                    <a:pt x="2114" y="3143"/>
                  </a:lnTo>
                  <a:lnTo>
                    <a:pt x="2112" y="3012"/>
                  </a:lnTo>
                  <a:lnTo>
                    <a:pt x="2112" y="2881"/>
                  </a:lnTo>
                  <a:lnTo>
                    <a:pt x="2112" y="2750"/>
                  </a:lnTo>
                  <a:lnTo>
                    <a:pt x="2114" y="2620"/>
                  </a:lnTo>
                  <a:lnTo>
                    <a:pt x="2117" y="2491"/>
                  </a:lnTo>
                  <a:lnTo>
                    <a:pt x="2122" y="2365"/>
                  </a:lnTo>
                  <a:lnTo>
                    <a:pt x="2127" y="2242"/>
                  </a:lnTo>
                  <a:lnTo>
                    <a:pt x="2134" y="2120"/>
                  </a:lnTo>
                  <a:lnTo>
                    <a:pt x="2142" y="2002"/>
                  </a:lnTo>
                  <a:lnTo>
                    <a:pt x="2151" y="1888"/>
                  </a:lnTo>
                  <a:lnTo>
                    <a:pt x="2162" y="1779"/>
                  </a:lnTo>
                  <a:lnTo>
                    <a:pt x="2173" y="1674"/>
                  </a:lnTo>
                  <a:lnTo>
                    <a:pt x="2186" y="1574"/>
                  </a:lnTo>
                  <a:lnTo>
                    <a:pt x="2199" y="1479"/>
                  </a:lnTo>
                  <a:lnTo>
                    <a:pt x="2207" y="1434"/>
                  </a:lnTo>
                  <a:lnTo>
                    <a:pt x="2215" y="1391"/>
                  </a:lnTo>
                  <a:lnTo>
                    <a:pt x="2223" y="1349"/>
                  </a:lnTo>
                  <a:lnTo>
                    <a:pt x="2231" y="1309"/>
                  </a:lnTo>
                  <a:lnTo>
                    <a:pt x="2239" y="1270"/>
                  </a:lnTo>
                  <a:lnTo>
                    <a:pt x="2248" y="1233"/>
                  </a:lnTo>
                  <a:lnTo>
                    <a:pt x="2257" y="1198"/>
                  </a:lnTo>
                  <a:lnTo>
                    <a:pt x="2267" y="1165"/>
                  </a:lnTo>
                  <a:lnTo>
                    <a:pt x="2282" y="1114"/>
                  </a:lnTo>
                  <a:lnTo>
                    <a:pt x="2298" y="1065"/>
                  </a:lnTo>
                  <a:lnTo>
                    <a:pt x="2315" y="1017"/>
                  </a:lnTo>
                  <a:lnTo>
                    <a:pt x="2334" y="972"/>
                  </a:lnTo>
                  <a:lnTo>
                    <a:pt x="2352" y="928"/>
                  </a:lnTo>
                  <a:lnTo>
                    <a:pt x="2372" y="886"/>
                  </a:lnTo>
                  <a:lnTo>
                    <a:pt x="2393" y="846"/>
                  </a:lnTo>
                  <a:lnTo>
                    <a:pt x="2415" y="808"/>
                  </a:lnTo>
                  <a:lnTo>
                    <a:pt x="2439" y="772"/>
                  </a:lnTo>
                  <a:lnTo>
                    <a:pt x="2463" y="737"/>
                  </a:lnTo>
                  <a:lnTo>
                    <a:pt x="2490" y="704"/>
                  </a:lnTo>
                  <a:lnTo>
                    <a:pt x="2517" y="673"/>
                  </a:lnTo>
                  <a:lnTo>
                    <a:pt x="2547" y="643"/>
                  </a:lnTo>
                  <a:lnTo>
                    <a:pt x="2577" y="615"/>
                  </a:lnTo>
                  <a:lnTo>
                    <a:pt x="2610" y="589"/>
                  </a:lnTo>
                  <a:lnTo>
                    <a:pt x="2644" y="564"/>
                  </a:lnTo>
                  <a:lnTo>
                    <a:pt x="2681" y="541"/>
                  </a:lnTo>
                  <a:lnTo>
                    <a:pt x="2720" y="520"/>
                  </a:lnTo>
                  <a:lnTo>
                    <a:pt x="2761" y="500"/>
                  </a:lnTo>
                  <a:lnTo>
                    <a:pt x="2804" y="482"/>
                  </a:lnTo>
                  <a:lnTo>
                    <a:pt x="2849" y="466"/>
                  </a:lnTo>
                  <a:lnTo>
                    <a:pt x="2897" y="451"/>
                  </a:lnTo>
                  <a:lnTo>
                    <a:pt x="2947" y="437"/>
                  </a:lnTo>
                  <a:lnTo>
                    <a:pt x="3000" y="425"/>
                  </a:lnTo>
                  <a:lnTo>
                    <a:pt x="3056" y="414"/>
                  </a:lnTo>
                  <a:lnTo>
                    <a:pt x="3114" y="405"/>
                  </a:lnTo>
                  <a:lnTo>
                    <a:pt x="3174" y="398"/>
                  </a:lnTo>
                  <a:lnTo>
                    <a:pt x="3238" y="391"/>
                  </a:lnTo>
                  <a:lnTo>
                    <a:pt x="3305" y="387"/>
                  </a:lnTo>
                  <a:lnTo>
                    <a:pt x="3375" y="383"/>
                  </a:lnTo>
                  <a:lnTo>
                    <a:pt x="3448" y="381"/>
                  </a:lnTo>
                  <a:lnTo>
                    <a:pt x="3524" y="381"/>
                  </a:lnTo>
                  <a:lnTo>
                    <a:pt x="3635" y="381"/>
                  </a:lnTo>
                  <a:lnTo>
                    <a:pt x="3739" y="383"/>
                  </a:lnTo>
                  <a:lnTo>
                    <a:pt x="3835" y="386"/>
                  </a:lnTo>
                  <a:lnTo>
                    <a:pt x="3926" y="390"/>
                  </a:lnTo>
                  <a:lnTo>
                    <a:pt x="4011" y="395"/>
                  </a:lnTo>
                  <a:lnTo>
                    <a:pt x="4089" y="402"/>
                  </a:lnTo>
                  <a:lnTo>
                    <a:pt x="4161" y="411"/>
                  </a:lnTo>
                  <a:lnTo>
                    <a:pt x="4229" y="422"/>
                  </a:lnTo>
                  <a:lnTo>
                    <a:pt x="4291" y="435"/>
                  </a:lnTo>
                  <a:lnTo>
                    <a:pt x="4349" y="449"/>
                  </a:lnTo>
                  <a:lnTo>
                    <a:pt x="4401" y="466"/>
                  </a:lnTo>
                  <a:lnTo>
                    <a:pt x="4449" y="485"/>
                  </a:lnTo>
                  <a:lnTo>
                    <a:pt x="4492" y="507"/>
                  </a:lnTo>
                  <a:lnTo>
                    <a:pt x="4532" y="531"/>
                  </a:lnTo>
                  <a:lnTo>
                    <a:pt x="4569" y="557"/>
                  </a:lnTo>
                  <a:lnTo>
                    <a:pt x="4601" y="586"/>
                  </a:lnTo>
                  <a:lnTo>
                    <a:pt x="4630" y="619"/>
                  </a:lnTo>
                  <a:lnTo>
                    <a:pt x="4656" y="654"/>
                  </a:lnTo>
                  <a:lnTo>
                    <a:pt x="4680" y="692"/>
                  </a:lnTo>
                  <a:lnTo>
                    <a:pt x="4701" y="733"/>
                  </a:lnTo>
                  <a:lnTo>
                    <a:pt x="4721" y="778"/>
                  </a:lnTo>
                  <a:lnTo>
                    <a:pt x="4737" y="827"/>
                  </a:lnTo>
                  <a:lnTo>
                    <a:pt x="4752" y="878"/>
                  </a:lnTo>
                  <a:lnTo>
                    <a:pt x="4767" y="934"/>
                  </a:lnTo>
                  <a:lnTo>
                    <a:pt x="4779" y="993"/>
                  </a:lnTo>
                  <a:lnTo>
                    <a:pt x="4790" y="1056"/>
                  </a:lnTo>
                  <a:lnTo>
                    <a:pt x="4801" y="1123"/>
                  </a:lnTo>
                  <a:lnTo>
                    <a:pt x="4810" y="1195"/>
                  </a:lnTo>
                  <a:lnTo>
                    <a:pt x="4831" y="1350"/>
                  </a:lnTo>
                  <a:lnTo>
                    <a:pt x="4851" y="1524"/>
                  </a:lnTo>
                  <a:lnTo>
                    <a:pt x="4853" y="1538"/>
                  </a:lnTo>
                  <a:lnTo>
                    <a:pt x="4855" y="1550"/>
                  </a:lnTo>
                  <a:lnTo>
                    <a:pt x="4859" y="1563"/>
                  </a:lnTo>
                  <a:lnTo>
                    <a:pt x="4863" y="1574"/>
                  </a:lnTo>
                  <a:lnTo>
                    <a:pt x="4867" y="1584"/>
                  </a:lnTo>
                  <a:lnTo>
                    <a:pt x="4873" y="1593"/>
                  </a:lnTo>
                  <a:lnTo>
                    <a:pt x="4880" y="1602"/>
                  </a:lnTo>
                  <a:lnTo>
                    <a:pt x="4886" y="1609"/>
                  </a:lnTo>
                  <a:lnTo>
                    <a:pt x="4894" y="1616"/>
                  </a:lnTo>
                  <a:lnTo>
                    <a:pt x="4902" y="1622"/>
                  </a:lnTo>
                  <a:lnTo>
                    <a:pt x="4911" y="1627"/>
                  </a:lnTo>
                  <a:lnTo>
                    <a:pt x="4921" y="1631"/>
                  </a:lnTo>
                  <a:lnTo>
                    <a:pt x="4932" y="1634"/>
                  </a:lnTo>
                  <a:lnTo>
                    <a:pt x="4943" y="1636"/>
                  </a:lnTo>
                  <a:lnTo>
                    <a:pt x="4955" y="1637"/>
                  </a:lnTo>
                  <a:lnTo>
                    <a:pt x="4967" y="1638"/>
                  </a:lnTo>
                  <a:close/>
                </a:path>
              </a:pathLst>
            </a:custGeom>
            <a:solidFill>
              <a:srgbClr val="171312"/>
            </a:solidFill>
            <a:ln w="9525">
              <a:noFill/>
              <a:round/>
              <a:headEnd/>
              <a:tailEnd/>
            </a:ln>
          </p:spPr>
          <p:txBody>
            <a:bodyPr/>
            <a:lstStyle/>
            <a:p>
              <a:endParaRPr lang="da-DK"/>
            </a:p>
          </p:txBody>
        </p:sp>
        <p:sp>
          <p:nvSpPr>
            <p:cNvPr id="6" name="Freeform 22">
              <a:extLst>
                <a:ext uri="{FF2B5EF4-FFF2-40B4-BE49-F238E27FC236}">
                  <a16:creationId xmlns:a16="http://schemas.microsoft.com/office/drawing/2014/main" id="{B9F6AE0D-D6A7-42C3-B9E1-D632D0775C37}"/>
                </a:ext>
              </a:extLst>
            </p:cNvPr>
            <p:cNvSpPr>
              <a:spLocks noChangeAspect="1"/>
            </p:cNvSpPr>
            <p:nvPr userDrawn="1"/>
          </p:nvSpPr>
          <p:spPr bwMode="auto">
            <a:xfrm>
              <a:off x="2857" y="3975"/>
              <a:ext cx="92" cy="166"/>
            </a:xfrm>
            <a:custGeom>
              <a:avLst/>
              <a:gdLst/>
              <a:ahLst/>
              <a:cxnLst>
                <a:cxn ang="0">
                  <a:pos x="4436" y="154"/>
                </a:cxn>
                <a:cxn ang="0">
                  <a:pos x="4099" y="67"/>
                </a:cxn>
                <a:cxn ang="0">
                  <a:pos x="3839" y="25"/>
                </a:cxn>
                <a:cxn ang="0">
                  <a:pos x="3594" y="4"/>
                </a:cxn>
                <a:cxn ang="0">
                  <a:pos x="3168" y="8"/>
                </a:cxn>
                <a:cxn ang="0">
                  <a:pos x="2540" y="103"/>
                </a:cxn>
                <a:cxn ang="0">
                  <a:pos x="1991" y="308"/>
                </a:cxn>
                <a:cxn ang="0">
                  <a:pos x="1537" y="629"/>
                </a:cxn>
                <a:cxn ang="0">
                  <a:pos x="1194" y="1071"/>
                </a:cxn>
                <a:cxn ang="0">
                  <a:pos x="977" y="1639"/>
                </a:cxn>
                <a:cxn ang="0">
                  <a:pos x="902" y="2339"/>
                </a:cxn>
                <a:cxn ang="0">
                  <a:pos x="2" y="2717"/>
                </a:cxn>
                <a:cxn ang="0">
                  <a:pos x="26" y="2771"/>
                </a:cxn>
                <a:cxn ang="0">
                  <a:pos x="75" y="2806"/>
                </a:cxn>
                <a:cxn ang="0">
                  <a:pos x="160" y="2823"/>
                </a:cxn>
                <a:cxn ang="0">
                  <a:pos x="427" y="2852"/>
                </a:cxn>
                <a:cxn ang="0">
                  <a:pos x="747" y="2886"/>
                </a:cxn>
                <a:cxn ang="0">
                  <a:pos x="902" y="2903"/>
                </a:cxn>
                <a:cxn ang="0">
                  <a:pos x="801" y="7741"/>
                </a:cxn>
                <a:cxn ang="0">
                  <a:pos x="501" y="7785"/>
                </a:cxn>
                <a:cxn ang="0">
                  <a:pos x="201" y="7830"/>
                </a:cxn>
                <a:cxn ang="0">
                  <a:pos x="81" y="7853"/>
                </a:cxn>
                <a:cxn ang="0">
                  <a:pos x="30" y="7887"/>
                </a:cxn>
                <a:cxn ang="0">
                  <a:pos x="4" y="7938"/>
                </a:cxn>
                <a:cxn ang="0">
                  <a:pos x="3470" y="8138"/>
                </a:cxn>
                <a:cxn ang="0">
                  <a:pos x="3463" y="7933"/>
                </a:cxn>
                <a:cxn ang="0">
                  <a:pos x="3432" y="7883"/>
                </a:cxn>
                <a:cxn ang="0">
                  <a:pos x="3367" y="7849"/>
                </a:cxn>
                <a:cxn ang="0">
                  <a:pos x="3213" y="7822"/>
                </a:cxn>
                <a:cxn ang="0">
                  <a:pos x="2912" y="7775"/>
                </a:cxn>
                <a:cxn ang="0">
                  <a:pos x="2650" y="7735"/>
                </a:cxn>
                <a:cxn ang="0">
                  <a:pos x="2600" y="2902"/>
                </a:cxn>
                <a:cxn ang="0">
                  <a:pos x="2804" y="2877"/>
                </a:cxn>
                <a:cxn ang="0">
                  <a:pos x="3130" y="2837"/>
                </a:cxn>
                <a:cxn ang="0">
                  <a:pos x="3368" y="2804"/>
                </a:cxn>
                <a:cxn ang="0">
                  <a:pos x="3431" y="2779"/>
                </a:cxn>
                <a:cxn ang="0">
                  <a:pos x="3466" y="2738"/>
                </a:cxn>
                <a:cxn ang="0">
                  <a:pos x="3477" y="2686"/>
                </a:cxn>
                <a:cxn ang="0">
                  <a:pos x="2593" y="1542"/>
                </a:cxn>
                <a:cxn ang="0">
                  <a:pos x="2615" y="1157"/>
                </a:cxn>
                <a:cxn ang="0">
                  <a:pos x="2672" y="862"/>
                </a:cxn>
                <a:cxn ang="0">
                  <a:pos x="2773" y="647"/>
                </a:cxn>
                <a:cxn ang="0">
                  <a:pos x="2922" y="503"/>
                </a:cxn>
                <a:cxn ang="0">
                  <a:pos x="3126" y="420"/>
                </a:cxn>
                <a:cxn ang="0">
                  <a:pos x="3392" y="389"/>
                </a:cxn>
                <a:cxn ang="0">
                  <a:pos x="3677" y="401"/>
                </a:cxn>
                <a:cxn ang="0">
                  <a:pos x="3891" y="452"/>
                </a:cxn>
                <a:cxn ang="0">
                  <a:pos x="4044" y="547"/>
                </a:cxn>
                <a:cxn ang="0">
                  <a:pos x="4150" y="688"/>
                </a:cxn>
                <a:cxn ang="0">
                  <a:pos x="4222" y="881"/>
                </a:cxn>
                <a:cxn ang="0">
                  <a:pos x="4270" y="1127"/>
                </a:cxn>
                <a:cxn ang="0">
                  <a:pos x="4296" y="1332"/>
                </a:cxn>
                <a:cxn ang="0">
                  <a:pos x="4315" y="1387"/>
                </a:cxn>
                <a:cxn ang="0">
                  <a:pos x="4349" y="1418"/>
                </a:cxn>
                <a:cxn ang="0">
                  <a:pos x="4596" y="1425"/>
                </a:cxn>
              </a:cxnLst>
              <a:rect l="0" t="0" r="r" b="b"/>
              <a:pathLst>
                <a:path w="4596" h="8138">
                  <a:moveTo>
                    <a:pt x="4596" y="213"/>
                  </a:moveTo>
                  <a:lnTo>
                    <a:pt x="4565" y="201"/>
                  </a:lnTo>
                  <a:lnTo>
                    <a:pt x="4528" y="187"/>
                  </a:lnTo>
                  <a:lnTo>
                    <a:pt x="4485" y="171"/>
                  </a:lnTo>
                  <a:lnTo>
                    <a:pt x="4436" y="154"/>
                  </a:lnTo>
                  <a:lnTo>
                    <a:pt x="4380" y="137"/>
                  </a:lnTo>
                  <a:lnTo>
                    <a:pt x="4317" y="119"/>
                  </a:lnTo>
                  <a:lnTo>
                    <a:pt x="4250" y="101"/>
                  </a:lnTo>
                  <a:lnTo>
                    <a:pt x="4177" y="84"/>
                  </a:lnTo>
                  <a:lnTo>
                    <a:pt x="4099" y="67"/>
                  </a:lnTo>
                  <a:lnTo>
                    <a:pt x="4017" y="52"/>
                  </a:lnTo>
                  <a:lnTo>
                    <a:pt x="3974" y="44"/>
                  </a:lnTo>
                  <a:lnTo>
                    <a:pt x="3929" y="37"/>
                  </a:lnTo>
                  <a:lnTo>
                    <a:pt x="3884" y="31"/>
                  </a:lnTo>
                  <a:lnTo>
                    <a:pt x="3839" y="25"/>
                  </a:lnTo>
                  <a:lnTo>
                    <a:pt x="3792" y="20"/>
                  </a:lnTo>
                  <a:lnTo>
                    <a:pt x="3744" y="15"/>
                  </a:lnTo>
                  <a:lnTo>
                    <a:pt x="3695" y="10"/>
                  </a:lnTo>
                  <a:lnTo>
                    <a:pt x="3645" y="7"/>
                  </a:lnTo>
                  <a:lnTo>
                    <a:pt x="3594" y="4"/>
                  </a:lnTo>
                  <a:lnTo>
                    <a:pt x="3543" y="2"/>
                  </a:lnTo>
                  <a:lnTo>
                    <a:pt x="3491" y="1"/>
                  </a:lnTo>
                  <a:lnTo>
                    <a:pt x="3438" y="0"/>
                  </a:lnTo>
                  <a:lnTo>
                    <a:pt x="3302" y="2"/>
                  </a:lnTo>
                  <a:lnTo>
                    <a:pt x="3168" y="8"/>
                  </a:lnTo>
                  <a:lnTo>
                    <a:pt x="3037" y="19"/>
                  </a:lnTo>
                  <a:lnTo>
                    <a:pt x="2908" y="34"/>
                  </a:lnTo>
                  <a:lnTo>
                    <a:pt x="2782" y="52"/>
                  </a:lnTo>
                  <a:lnTo>
                    <a:pt x="2660" y="76"/>
                  </a:lnTo>
                  <a:lnTo>
                    <a:pt x="2540" y="103"/>
                  </a:lnTo>
                  <a:lnTo>
                    <a:pt x="2424" y="135"/>
                  </a:lnTo>
                  <a:lnTo>
                    <a:pt x="2309" y="172"/>
                  </a:lnTo>
                  <a:lnTo>
                    <a:pt x="2200" y="213"/>
                  </a:lnTo>
                  <a:lnTo>
                    <a:pt x="2093" y="258"/>
                  </a:lnTo>
                  <a:lnTo>
                    <a:pt x="1991" y="308"/>
                  </a:lnTo>
                  <a:lnTo>
                    <a:pt x="1892" y="363"/>
                  </a:lnTo>
                  <a:lnTo>
                    <a:pt x="1797" y="422"/>
                  </a:lnTo>
                  <a:lnTo>
                    <a:pt x="1706" y="487"/>
                  </a:lnTo>
                  <a:lnTo>
                    <a:pt x="1620" y="555"/>
                  </a:lnTo>
                  <a:lnTo>
                    <a:pt x="1537" y="629"/>
                  </a:lnTo>
                  <a:lnTo>
                    <a:pt x="1460" y="708"/>
                  </a:lnTo>
                  <a:lnTo>
                    <a:pt x="1386" y="791"/>
                  </a:lnTo>
                  <a:lnTo>
                    <a:pt x="1317" y="879"/>
                  </a:lnTo>
                  <a:lnTo>
                    <a:pt x="1253" y="972"/>
                  </a:lnTo>
                  <a:lnTo>
                    <a:pt x="1194" y="1071"/>
                  </a:lnTo>
                  <a:lnTo>
                    <a:pt x="1140" y="1174"/>
                  </a:lnTo>
                  <a:lnTo>
                    <a:pt x="1091" y="1282"/>
                  </a:lnTo>
                  <a:lnTo>
                    <a:pt x="1047" y="1396"/>
                  </a:lnTo>
                  <a:lnTo>
                    <a:pt x="1010" y="1515"/>
                  </a:lnTo>
                  <a:lnTo>
                    <a:pt x="977" y="1639"/>
                  </a:lnTo>
                  <a:lnTo>
                    <a:pt x="950" y="1768"/>
                  </a:lnTo>
                  <a:lnTo>
                    <a:pt x="929" y="1903"/>
                  </a:lnTo>
                  <a:lnTo>
                    <a:pt x="914" y="2043"/>
                  </a:lnTo>
                  <a:lnTo>
                    <a:pt x="905" y="2188"/>
                  </a:lnTo>
                  <a:lnTo>
                    <a:pt x="902" y="2339"/>
                  </a:lnTo>
                  <a:lnTo>
                    <a:pt x="902" y="2515"/>
                  </a:lnTo>
                  <a:lnTo>
                    <a:pt x="0" y="2515"/>
                  </a:lnTo>
                  <a:lnTo>
                    <a:pt x="0" y="2690"/>
                  </a:lnTo>
                  <a:lnTo>
                    <a:pt x="1" y="2704"/>
                  </a:lnTo>
                  <a:lnTo>
                    <a:pt x="2" y="2717"/>
                  </a:lnTo>
                  <a:lnTo>
                    <a:pt x="5" y="2729"/>
                  </a:lnTo>
                  <a:lnTo>
                    <a:pt x="9" y="2741"/>
                  </a:lnTo>
                  <a:lnTo>
                    <a:pt x="13" y="2752"/>
                  </a:lnTo>
                  <a:lnTo>
                    <a:pt x="19" y="2762"/>
                  </a:lnTo>
                  <a:lnTo>
                    <a:pt x="26" y="2771"/>
                  </a:lnTo>
                  <a:lnTo>
                    <a:pt x="34" y="2780"/>
                  </a:lnTo>
                  <a:lnTo>
                    <a:pt x="43" y="2788"/>
                  </a:lnTo>
                  <a:lnTo>
                    <a:pt x="53" y="2795"/>
                  </a:lnTo>
                  <a:lnTo>
                    <a:pt x="63" y="2801"/>
                  </a:lnTo>
                  <a:lnTo>
                    <a:pt x="75" y="2806"/>
                  </a:lnTo>
                  <a:lnTo>
                    <a:pt x="88" y="2811"/>
                  </a:lnTo>
                  <a:lnTo>
                    <a:pt x="102" y="2815"/>
                  </a:lnTo>
                  <a:lnTo>
                    <a:pt x="116" y="2817"/>
                  </a:lnTo>
                  <a:lnTo>
                    <a:pt x="132" y="2819"/>
                  </a:lnTo>
                  <a:lnTo>
                    <a:pt x="160" y="2823"/>
                  </a:lnTo>
                  <a:lnTo>
                    <a:pt x="199" y="2827"/>
                  </a:lnTo>
                  <a:lnTo>
                    <a:pt x="246" y="2832"/>
                  </a:lnTo>
                  <a:lnTo>
                    <a:pt x="301" y="2839"/>
                  </a:lnTo>
                  <a:lnTo>
                    <a:pt x="362" y="2845"/>
                  </a:lnTo>
                  <a:lnTo>
                    <a:pt x="427" y="2852"/>
                  </a:lnTo>
                  <a:lnTo>
                    <a:pt x="493" y="2859"/>
                  </a:lnTo>
                  <a:lnTo>
                    <a:pt x="560" y="2867"/>
                  </a:lnTo>
                  <a:lnTo>
                    <a:pt x="626" y="2874"/>
                  </a:lnTo>
                  <a:lnTo>
                    <a:pt x="689" y="2880"/>
                  </a:lnTo>
                  <a:lnTo>
                    <a:pt x="747" y="2886"/>
                  </a:lnTo>
                  <a:lnTo>
                    <a:pt x="798" y="2892"/>
                  </a:lnTo>
                  <a:lnTo>
                    <a:pt x="840" y="2896"/>
                  </a:lnTo>
                  <a:lnTo>
                    <a:pt x="873" y="2900"/>
                  </a:lnTo>
                  <a:lnTo>
                    <a:pt x="893" y="2902"/>
                  </a:lnTo>
                  <a:lnTo>
                    <a:pt x="902" y="2903"/>
                  </a:lnTo>
                  <a:lnTo>
                    <a:pt x="902" y="7727"/>
                  </a:lnTo>
                  <a:lnTo>
                    <a:pt x="894" y="7728"/>
                  </a:lnTo>
                  <a:lnTo>
                    <a:pt x="874" y="7731"/>
                  </a:lnTo>
                  <a:lnTo>
                    <a:pt x="842" y="7735"/>
                  </a:lnTo>
                  <a:lnTo>
                    <a:pt x="801" y="7741"/>
                  </a:lnTo>
                  <a:lnTo>
                    <a:pt x="751" y="7748"/>
                  </a:lnTo>
                  <a:lnTo>
                    <a:pt x="695" y="7757"/>
                  </a:lnTo>
                  <a:lnTo>
                    <a:pt x="633" y="7766"/>
                  </a:lnTo>
                  <a:lnTo>
                    <a:pt x="568" y="7775"/>
                  </a:lnTo>
                  <a:lnTo>
                    <a:pt x="501" y="7785"/>
                  </a:lnTo>
                  <a:lnTo>
                    <a:pt x="435" y="7795"/>
                  </a:lnTo>
                  <a:lnTo>
                    <a:pt x="370" y="7804"/>
                  </a:lnTo>
                  <a:lnTo>
                    <a:pt x="308" y="7813"/>
                  </a:lnTo>
                  <a:lnTo>
                    <a:pt x="251" y="7822"/>
                  </a:lnTo>
                  <a:lnTo>
                    <a:pt x="201" y="7830"/>
                  </a:lnTo>
                  <a:lnTo>
                    <a:pt x="158" y="7836"/>
                  </a:lnTo>
                  <a:lnTo>
                    <a:pt x="124" y="7841"/>
                  </a:lnTo>
                  <a:lnTo>
                    <a:pt x="109" y="7844"/>
                  </a:lnTo>
                  <a:lnTo>
                    <a:pt x="95" y="7848"/>
                  </a:lnTo>
                  <a:lnTo>
                    <a:pt x="81" y="7853"/>
                  </a:lnTo>
                  <a:lnTo>
                    <a:pt x="69" y="7858"/>
                  </a:lnTo>
                  <a:lnTo>
                    <a:pt x="58" y="7864"/>
                  </a:lnTo>
                  <a:lnTo>
                    <a:pt x="48" y="7871"/>
                  </a:lnTo>
                  <a:lnTo>
                    <a:pt x="39" y="7878"/>
                  </a:lnTo>
                  <a:lnTo>
                    <a:pt x="30" y="7887"/>
                  </a:lnTo>
                  <a:lnTo>
                    <a:pt x="23" y="7895"/>
                  </a:lnTo>
                  <a:lnTo>
                    <a:pt x="17" y="7905"/>
                  </a:lnTo>
                  <a:lnTo>
                    <a:pt x="12" y="7915"/>
                  </a:lnTo>
                  <a:lnTo>
                    <a:pt x="7" y="7926"/>
                  </a:lnTo>
                  <a:lnTo>
                    <a:pt x="4" y="7938"/>
                  </a:lnTo>
                  <a:lnTo>
                    <a:pt x="2" y="7951"/>
                  </a:lnTo>
                  <a:lnTo>
                    <a:pt x="1" y="7964"/>
                  </a:lnTo>
                  <a:lnTo>
                    <a:pt x="0" y="7978"/>
                  </a:lnTo>
                  <a:lnTo>
                    <a:pt x="0" y="8138"/>
                  </a:lnTo>
                  <a:lnTo>
                    <a:pt x="3470" y="8138"/>
                  </a:lnTo>
                  <a:lnTo>
                    <a:pt x="3470" y="7978"/>
                  </a:lnTo>
                  <a:lnTo>
                    <a:pt x="3470" y="7966"/>
                  </a:lnTo>
                  <a:lnTo>
                    <a:pt x="3468" y="7955"/>
                  </a:lnTo>
                  <a:lnTo>
                    <a:pt x="3466" y="7944"/>
                  </a:lnTo>
                  <a:lnTo>
                    <a:pt x="3463" y="7933"/>
                  </a:lnTo>
                  <a:lnTo>
                    <a:pt x="3460" y="7922"/>
                  </a:lnTo>
                  <a:lnTo>
                    <a:pt x="3455" y="7912"/>
                  </a:lnTo>
                  <a:lnTo>
                    <a:pt x="3447" y="7902"/>
                  </a:lnTo>
                  <a:lnTo>
                    <a:pt x="3440" y="7892"/>
                  </a:lnTo>
                  <a:lnTo>
                    <a:pt x="3432" y="7883"/>
                  </a:lnTo>
                  <a:lnTo>
                    <a:pt x="3422" y="7875"/>
                  </a:lnTo>
                  <a:lnTo>
                    <a:pt x="3411" y="7867"/>
                  </a:lnTo>
                  <a:lnTo>
                    <a:pt x="3397" y="7860"/>
                  </a:lnTo>
                  <a:lnTo>
                    <a:pt x="3383" y="7854"/>
                  </a:lnTo>
                  <a:lnTo>
                    <a:pt x="3367" y="7849"/>
                  </a:lnTo>
                  <a:lnTo>
                    <a:pt x="3350" y="7845"/>
                  </a:lnTo>
                  <a:lnTo>
                    <a:pt x="3330" y="7841"/>
                  </a:lnTo>
                  <a:lnTo>
                    <a:pt x="3300" y="7836"/>
                  </a:lnTo>
                  <a:lnTo>
                    <a:pt x="3261" y="7830"/>
                  </a:lnTo>
                  <a:lnTo>
                    <a:pt x="3213" y="7822"/>
                  </a:lnTo>
                  <a:lnTo>
                    <a:pt x="3159" y="7813"/>
                  </a:lnTo>
                  <a:lnTo>
                    <a:pt x="3101" y="7804"/>
                  </a:lnTo>
                  <a:lnTo>
                    <a:pt x="3039" y="7795"/>
                  </a:lnTo>
                  <a:lnTo>
                    <a:pt x="2976" y="7785"/>
                  </a:lnTo>
                  <a:lnTo>
                    <a:pt x="2912" y="7775"/>
                  </a:lnTo>
                  <a:lnTo>
                    <a:pt x="2849" y="7766"/>
                  </a:lnTo>
                  <a:lnTo>
                    <a:pt x="2791" y="7757"/>
                  </a:lnTo>
                  <a:lnTo>
                    <a:pt x="2737" y="7749"/>
                  </a:lnTo>
                  <a:lnTo>
                    <a:pt x="2689" y="7741"/>
                  </a:lnTo>
                  <a:lnTo>
                    <a:pt x="2650" y="7735"/>
                  </a:lnTo>
                  <a:lnTo>
                    <a:pt x="2619" y="7731"/>
                  </a:lnTo>
                  <a:lnTo>
                    <a:pt x="2599" y="7728"/>
                  </a:lnTo>
                  <a:lnTo>
                    <a:pt x="2593" y="7727"/>
                  </a:lnTo>
                  <a:lnTo>
                    <a:pt x="2593" y="2903"/>
                  </a:lnTo>
                  <a:lnTo>
                    <a:pt x="2600" y="2902"/>
                  </a:lnTo>
                  <a:lnTo>
                    <a:pt x="2620" y="2899"/>
                  </a:lnTo>
                  <a:lnTo>
                    <a:pt x="2653" y="2896"/>
                  </a:lnTo>
                  <a:lnTo>
                    <a:pt x="2696" y="2890"/>
                  </a:lnTo>
                  <a:lnTo>
                    <a:pt x="2745" y="2884"/>
                  </a:lnTo>
                  <a:lnTo>
                    <a:pt x="2804" y="2877"/>
                  </a:lnTo>
                  <a:lnTo>
                    <a:pt x="2866" y="2870"/>
                  </a:lnTo>
                  <a:lnTo>
                    <a:pt x="2931" y="2862"/>
                  </a:lnTo>
                  <a:lnTo>
                    <a:pt x="2998" y="2854"/>
                  </a:lnTo>
                  <a:lnTo>
                    <a:pt x="3065" y="2845"/>
                  </a:lnTo>
                  <a:lnTo>
                    <a:pt x="3130" y="2837"/>
                  </a:lnTo>
                  <a:lnTo>
                    <a:pt x="3192" y="2829"/>
                  </a:lnTo>
                  <a:lnTo>
                    <a:pt x="3248" y="2821"/>
                  </a:lnTo>
                  <a:lnTo>
                    <a:pt x="3297" y="2815"/>
                  </a:lnTo>
                  <a:lnTo>
                    <a:pt x="3337" y="2809"/>
                  </a:lnTo>
                  <a:lnTo>
                    <a:pt x="3368" y="2804"/>
                  </a:lnTo>
                  <a:lnTo>
                    <a:pt x="3383" y="2801"/>
                  </a:lnTo>
                  <a:lnTo>
                    <a:pt x="3397" y="2796"/>
                  </a:lnTo>
                  <a:lnTo>
                    <a:pt x="3410" y="2791"/>
                  </a:lnTo>
                  <a:lnTo>
                    <a:pt x="3421" y="2786"/>
                  </a:lnTo>
                  <a:lnTo>
                    <a:pt x="3431" y="2779"/>
                  </a:lnTo>
                  <a:lnTo>
                    <a:pt x="3440" y="2772"/>
                  </a:lnTo>
                  <a:lnTo>
                    <a:pt x="3448" y="2764"/>
                  </a:lnTo>
                  <a:lnTo>
                    <a:pt x="3455" y="2756"/>
                  </a:lnTo>
                  <a:lnTo>
                    <a:pt x="3461" y="2747"/>
                  </a:lnTo>
                  <a:lnTo>
                    <a:pt x="3466" y="2738"/>
                  </a:lnTo>
                  <a:lnTo>
                    <a:pt x="3469" y="2728"/>
                  </a:lnTo>
                  <a:lnTo>
                    <a:pt x="3472" y="2718"/>
                  </a:lnTo>
                  <a:lnTo>
                    <a:pt x="3475" y="2708"/>
                  </a:lnTo>
                  <a:lnTo>
                    <a:pt x="3476" y="2697"/>
                  </a:lnTo>
                  <a:lnTo>
                    <a:pt x="3477" y="2686"/>
                  </a:lnTo>
                  <a:lnTo>
                    <a:pt x="3477" y="2675"/>
                  </a:lnTo>
                  <a:lnTo>
                    <a:pt x="3477" y="2515"/>
                  </a:lnTo>
                  <a:lnTo>
                    <a:pt x="2593" y="2515"/>
                  </a:lnTo>
                  <a:lnTo>
                    <a:pt x="2593" y="1631"/>
                  </a:lnTo>
                  <a:lnTo>
                    <a:pt x="2593" y="1542"/>
                  </a:lnTo>
                  <a:lnTo>
                    <a:pt x="2595" y="1457"/>
                  </a:lnTo>
                  <a:lnTo>
                    <a:pt x="2598" y="1376"/>
                  </a:lnTo>
                  <a:lnTo>
                    <a:pt x="2602" y="1299"/>
                  </a:lnTo>
                  <a:lnTo>
                    <a:pt x="2608" y="1226"/>
                  </a:lnTo>
                  <a:lnTo>
                    <a:pt x="2615" y="1157"/>
                  </a:lnTo>
                  <a:lnTo>
                    <a:pt x="2623" y="1091"/>
                  </a:lnTo>
                  <a:lnTo>
                    <a:pt x="2633" y="1028"/>
                  </a:lnTo>
                  <a:lnTo>
                    <a:pt x="2645" y="969"/>
                  </a:lnTo>
                  <a:lnTo>
                    <a:pt x="2658" y="914"/>
                  </a:lnTo>
                  <a:lnTo>
                    <a:pt x="2672" y="862"/>
                  </a:lnTo>
                  <a:lnTo>
                    <a:pt x="2689" y="812"/>
                  </a:lnTo>
                  <a:lnTo>
                    <a:pt x="2707" y="767"/>
                  </a:lnTo>
                  <a:lnTo>
                    <a:pt x="2727" y="724"/>
                  </a:lnTo>
                  <a:lnTo>
                    <a:pt x="2750" y="684"/>
                  </a:lnTo>
                  <a:lnTo>
                    <a:pt x="2773" y="647"/>
                  </a:lnTo>
                  <a:lnTo>
                    <a:pt x="2798" y="613"/>
                  </a:lnTo>
                  <a:lnTo>
                    <a:pt x="2826" y="581"/>
                  </a:lnTo>
                  <a:lnTo>
                    <a:pt x="2857" y="553"/>
                  </a:lnTo>
                  <a:lnTo>
                    <a:pt x="2888" y="527"/>
                  </a:lnTo>
                  <a:lnTo>
                    <a:pt x="2922" y="503"/>
                  </a:lnTo>
                  <a:lnTo>
                    <a:pt x="2958" y="482"/>
                  </a:lnTo>
                  <a:lnTo>
                    <a:pt x="2997" y="463"/>
                  </a:lnTo>
                  <a:lnTo>
                    <a:pt x="3038" y="447"/>
                  </a:lnTo>
                  <a:lnTo>
                    <a:pt x="3081" y="433"/>
                  </a:lnTo>
                  <a:lnTo>
                    <a:pt x="3126" y="420"/>
                  </a:lnTo>
                  <a:lnTo>
                    <a:pt x="3174" y="410"/>
                  </a:lnTo>
                  <a:lnTo>
                    <a:pt x="3225" y="402"/>
                  </a:lnTo>
                  <a:lnTo>
                    <a:pt x="3278" y="396"/>
                  </a:lnTo>
                  <a:lnTo>
                    <a:pt x="3334" y="392"/>
                  </a:lnTo>
                  <a:lnTo>
                    <a:pt x="3392" y="389"/>
                  </a:lnTo>
                  <a:lnTo>
                    <a:pt x="3453" y="389"/>
                  </a:lnTo>
                  <a:lnTo>
                    <a:pt x="3514" y="389"/>
                  </a:lnTo>
                  <a:lnTo>
                    <a:pt x="3571" y="392"/>
                  </a:lnTo>
                  <a:lnTo>
                    <a:pt x="3625" y="395"/>
                  </a:lnTo>
                  <a:lnTo>
                    <a:pt x="3677" y="401"/>
                  </a:lnTo>
                  <a:lnTo>
                    <a:pt x="3724" y="408"/>
                  </a:lnTo>
                  <a:lnTo>
                    <a:pt x="3769" y="416"/>
                  </a:lnTo>
                  <a:lnTo>
                    <a:pt x="3812" y="427"/>
                  </a:lnTo>
                  <a:lnTo>
                    <a:pt x="3853" y="438"/>
                  </a:lnTo>
                  <a:lnTo>
                    <a:pt x="3891" y="452"/>
                  </a:lnTo>
                  <a:lnTo>
                    <a:pt x="3925" y="467"/>
                  </a:lnTo>
                  <a:lnTo>
                    <a:pt x="3958" y="484"/>
                  </a:lnTo>
                  <a:lnTo>
                    <a:pt x="3989" y="503"/>
                  </a:lnTo>
                  <a:lnTo>
                    <a:pt x="4018" y="524"/>
                  </a:lnTo>
                  <a:lnTo>
                    <a:pt x="4044" y="547"/>
                  </a:lnTo>
                  <a:lnTo>
                    <a:pt x="4069" y="571"/>
                  </a:lnTo>
                  <a:lnTo>
                    <a:pt x="4091" y="597"/>
                  </a:lnTo>
                  <a:lnTo>
                    <a:pt x="4113" y="626"/>
                  </a:lnTo>
                  <a:lnTo>
                    <a:pt x="4132" y="656"/>
                  </a:lnTo>
                  <a:lnTo>
                    <a:pt x="4150" y="688"/>
                  </a:lnTo>
                  <a:lnTo>
                    <a:pt x="4167" y="723"/>
                  </a:lnTo>
                  <a:lnTo>
                    <a:pt x="4182" y="759"/>
                  </a:lnTo>
                  <a:lnTo>
                    <a:pt x="4196" y="797"/>
                  </a:lnTo>
                  <a:lnTo>
                    <a:pt x="4209" y="838"/>
                  </a:lnTo>
                  <a:lnTo>
                    <a:pt x="4222" y="881"/>
                  </a:lnTo>
                  <a:lnTo>
                    <a:pt x="4233" y="925"/>
                  </a:lnTo>
                  <a:lnTo>
                    <a:pt x="4243" y="973"/>
                  </a:lnTo>
                  <a:lnTo>
                    <a:pt x="4252" y="1022"/>
                  </a:lnTo>
                  <a:lnTo>
                    <a:pt x="4261" y="1073"/>
                  </a:lnTo>
                  <a:lnTo>
                    <a:pt x="4270" y="1127"/>
                  </a:lnTo>
                  <a:lnTo>
                    <a:pt x="4278" y="1183"/>
                  </a:lnTo>
                  <a:lnTo>
                    <a:pt x="4285" y="1242"/>
                  </a:lnTo>
                  <a:lnTo>
                    <a:pt x="4292" y="1303"/>
                  </a:lnTo>
                  <a:lnTo>
                    <a:pt x="4294" y="1318"/>
                  </a:lnTo>
                  <a:lnTo>
                    <a:pt x="4296" y="1332"/>
                  </a:lnTo>
                  <a:lnTo>
                    <a:pt x="4299" y="1345"/>
                  </a:lnTo>
                  <a:lnTo>
                    <a:pt x="4302" y="1357"/>
                  </a:lnTo>
                  <a:lnTo>
                    <a:pt x="4306" y="1368"/>
                  </a:lnTo>
                  <a:lnTo>
                    <a:pt x="4311" y="1378"/>
                  </a:lnTo>
                  <a:lnTo>
                    <a:pt x="4315" y="1387"/>
                  </a:lnTo>
                  <a:lnTo>
                    <a:pt x="4321" y="1395"/>
                  </a:lnTo>
                  <a:lnTo>
                    <a:pt x="4328" y="1402"/>
                  </a:lnTo>
                  <a:lnTo>
                    <a:pt x="4334" y="1408"/>
                  </a:lnTo>
                  <a:lnTo>
                    <a:pt x="4341" y="1413"/>
                  </a:lnTo>
                  <a:lnTo>
                    <a:pt x="4349" y="1418"/>
                  </a:lnTo>
                  <a:lnTo>
                    <a:pt x="4357" y="1421"/>
                  </a:lnTo>
                  <a:lnTo>
                    <a:pt x="4366" y="1423"/>
                  </a:lnTo>
                  <a:lnTo>
                    <a:pt x="4375" y="1424"/>
                  </a:lnTo>
                  <a:lnTo>
                    <a:pt x="4385" y="1425"/>
                  </a:lnTo>
                  <a:lnTo>
                    <a:pt x="4596" y="1425"/>
                  </a:lnTo>
                  <a:lnTo>
                    <a:pt x="4596" y="213"/>
                  </a:lnTo>
                  <a:close/>
                </a:path>
              </a:pathLst>
            </a:custGeom>
            <a:solidFill>
              <a:srgbClr val="171312"/>
            </a:solidFill>
            <a:ln w="9525">
              <a:noFill/>
              <a:round/>
              <a:headEnd/>
              <a:tailEnd/>
            </a:ln>
          </p:spPr>
          <p:txBody>
            <a:bodyPr/>
            <a:lstStyle/>
            <a:p>
              <a:endParaRPr lang="da-DK"/>
            </a:p>
          </p:txBody>
        </p:sp>
        <p:sp>
          <p:nvSpPr>
            <p:cNvPr id="7" name="Freeform 23">
              <a:extLst>
                <a:ext uri="{FF2B5EF4-FFF2-40B4-BE49-F238E27FC236}">
                  <a16:creationId xmlns:a16="http://schemas.microsoft.com/office/drawing/2014/main" id="{6C2CF75A-40C4-431F-9AE1-433F3431D973}"/>
                </a:ext>
              </a:extLst>
            </p:cNvPr>
            <p:cNvSpPr>
              <a:spLocks noChangeAspect="1"/>
            </p:cNvSpPr>
            <p:nvPr userDrawn="1"/>
          </p:nvSpPr>
          <p:spPr bwMode="auto">
            <a:xfrm>
              <a:off x="2936" y="4027"/>
              <a:ext cx="109" cy="114"/>
            </a:xfrm>
            <a:custGeom>
              <a:avLst/>
              <a:gdLst/>
              <a:ahLst/>
              <a:cxnLst>
                <a:cxn ang="0">
                  <a:pos x="841" y="407"/>
                </a:cxn>
                <a:cxn ang="0">
                  <a:pos x="716" y="389"/>
                </a:cxn>
                <a:cxn ang="0">
                  <a:pos x="532" y="362"/>
                </a:cxn>
                <a:cxn ang="0">
                  <a:pos x="334" y="333"/>
                </a:cxn>
                <a:cxn ang="0">
                  <a:pos x="169" y="308"/>
                </a:cxn>
                <a:cxn ang="0">
                  <a:pos x="86" y="294"/>
                </a:cxn>
                <a:cxn ang="0">
                  <a:pos x="52" y="281"/>
                </a:cxn>
                <a:cxn ang="0">
                  <a:pos x="27" y="264"/>
                </a:cxn>
                <a:cxn ang="0">
                  <a:pos x="11" y="241"/>
                </a:cxn>
                <a:cxn ang="0">
                  <a:pos x="3" y="214"/>
                </a:cxn>
                <a:cxn ang="0">
                  <a:pos x="0" y="182"/>
                </a:cxn>
                <a:cxn ang="0">
                  <a:pos x="3772" y="182"/>
                </a:cxn>
                <a:cxn ang="0">
                  <a:pos x="3770" y="215"/>
                </a:cxn>
                <a:cxn ang="0">
                  <a:pos x="3762" y="244"/>
                </a:cxn>
                <a:cxn ang="0">
                  <a:pos x="3748" y="268"/>
                </a:cxn>
                <a:cxn ang="0">
                  <a:pos x="3722" y="287"/>
                </a:cxn>
                <a:cxn ang="0">
                  <a:pos x="3687" y="301"/>
                </a:cxn>
                <a:cxn ang="0">
                  <a:pos x="3609" y="313"/>
                </a:cxn>
                <a:cxn ang="0">
                  <a:pos x="3450" y="335"/>
                </a:cxn>
                <a:cxn ang="0">
                  <a:pos x="3253" y="363"/>
                </a:cxn>
                <a:cxn ang="0">
                  <a:pos x="3066" y="389"/>
                </a:cxn>
                <a:cxn ang="0">
                  <a:pos x="2939" y="407"/>
                </a:cxn>
                <a:cxn ang="0">
                  <a:pos x="2910" y="5219"/>
                </a:cxn>
                <a:cxn ang="0">
                  <a:pos x="4601" y="5217"/>
                </a:cxn>
                <a:cxn ang="0">
                  <a:pos x="4676" y="5205"/>
                </a:cxn>
                <a:cxn ang="0">
                  <a:pos x="4746" y="5181"/>
                </a:cxn>
                <a:cxn ang="0">
                  <a:pos x="4811" y="5141"/>
                </a:cxn>
                <a:cxn ang="0">
                  <a:pos x="4871" y="5083"/>
                </a:cxn>
                <a:cxn ang="0">
                  <a:pos x="4927" y="5003"/>
                </a:cxn>
                <a:cxn ang="0">
                  <a:pos x="4977" y="4899"/>
                </a:cxn>
                <a:cxn ang="0">
                  <a:pos x="5023" y="4768"/>
                </a:cxn>
                <a:cxn ang="0">
                  <a:pos x="5064" y="4607"/>
                </a:cxn>
                <a:cxn ang="0">
                  <a:pos x="5100" y="4413"/>
                </a:cxn>
                <a:cxn ang="0">
                  <a:pos x="5130" y="4183"/>
                </a:cxn>
                <a:cxn ang="0">
                  <a:pos x="5137" y="4149"/>
                </a:cxn>
                <a:cxn ang="0">
                  <a:pos x="5152" y="4124"/>
                </a:cxn>
                <a:cxn ang="0">
                  <a:pos x="5171" y="4107"/>
                </a:cxn>
                <a:cxn ang="0">
                  <a:pos x="5196" y="4096"/>
                </a:cxn>
                <a:cxn ang="0">
                  <a:pos x="5227" y="4092"/>
                </a:cxn>
                <a:cxn ang="0">
                  <a:pos x="5433" y="5623"/>
                </a:cxn>
                <a:cxn ang="0">
                  <a:pos x="0" y="5428"/>
                </a:cxn>
                <a:cxn ang="0">
                  <a:pos x="6" y="5396"/>
                </a:cxn>
                <a:cxn ang="0">
                  <a:pos x="20" y="5370"/>
                </a:cxn>
                <a:cxn ang="0">
                  <a:pos x="44" y="5351"/>
                </a:cxn>
                <a:cxn ang="0">
                  <a:pos x="78" y="5336"/>
                </a:cxn>
                <a:cxn ang="0">
                  <a:pos x="124" y="5326"/>
                </a:cxn>
                <a:cxn ang="0">
                  <a:pos x="230" y="5311"/>
                </a:cxn>
                <a:cxn ang="0">
                  <a:pos x="404" y="5288"/>
                </a:cxn>
                <a:cxn ang="0">
                  <a:pos x="599" y="5262"/>
                </a:cxn>
                <a:cxn ang="0">
                  <a:pos x="767" y="5240"/>
                </a:cxn>
                <a:cxn ang="0">
                  <a:pos x="863" y="5228"/>
                </a:cxn>
              </a:cxnLst>
              <a:rect l="0" t="0" r="r" b="b"/>
              <a:pathLst>
                <a:path w="5433" h="5623">
                  <a:moveTo>
                    <a:pt x="870" y="411"/>
                  </a:moveTo>
                  <a:lnTo>
                    <a:pt x="863" y="410"/>
                  </a:lnTo>
                  <a:lnTo>
                    <a:pt x="841" y="407"/>
                  </a:lnTo>
                  <a:lnTo>
                    <a:pt x="810" y="402"/>
                  </a:lnTo>
                  <a:lnTo>
                    <a:pt x="767" y="396"/>
                  </a:lnTo>
                  <a:lnTo>
                    <a:pt x="716" y="389"/>
                  </a:lnTo>
                  <a:lnTo>
                    <a:pt x="659" y="381"/>
                  </a:lnTo>
                  <a:lnTo>
                    <a:pt x="597" y="372"/>
                  </a:lnTo>
                  <a:lnTo>
                    <a:pt x="532" y="362"/>
                  </a:lnTo>
                  <a:lnTo>
                    <a:pt x="465" y="352"/>
                  </a:lnTo>
                  <a:lnTo>
                    <a:pt x="398" y="343"/>
                  </a:lnTo>
                  <a:lnTo>
                    <a:pt x="334" y="333"/>
                  </a:lnTo>
                  <a:lnTo>
                    <a:pt x="273" y="324"/>
                  </a:lnTo>
                  <a:lnTo>
                    <a:pt x="218" y="316"/>
                  </a:lnTo>
                  <a:lnTo>
                    <a:pt x="169" y="308"/>
                  </a:lnTo>
                  <a:lnTo>
                    <a:pt x="129" y="302"/>
                  </a:lnTo>
                  <a:lnTo>
                    <a:pt x="101" y="297"/>
                  </a:lnTo>
                  <a:lnTo>
                    <a:pt x="86" y="294"/>
                  </a:lnTo>
                  <a:lnTo>
                    <a:pt x="74" y="290"/>
                  </a:lnTo>
                  <a:lnTo>
                    <a:pt x="62" y="286"/>
                  </a:lnTo>
                  <a:lnTo>
                    <a:pt x="52" y="281"/>
                  </a:lnTo>
                  <a:lnTo>
                    <a:pt x="43" y="276"/>
                  </a:lnTo>
                  <a:lnTo>
                    <a:pt x="34" y="270"/>
                  </a:lnTo>
                  <a:lnTo>
                    <a:pt x="27" y="264"/>
                  </a:lnTo>
                  <a:lnTo>
                    <a:pt x="21" y="257"/>
                  </a:lnTo>
                  <a:lnTo>
                    <a:pt x="16" y="249"/>
                  </a:lnTo>
                  <a:lnTo>
                    <a:pt x="11" y="241"/>
                  </a:lnTo>
                  <a:lnTo>
                    <a:pt x="8" y="233"/>
                  </a:lnTo>
                  <a:lnTo>
                    <a:pt x="5" y="224"/>
                  </a:lnTo>
                  <a:lnTo>
                    <a:pt x="3" y="214"/>
                  </a:lnTo>
                  <a:lnTo>
                    <a:pt x="1" y="204"/>
                  </a:lnTo>
                  <a:lnTo>
                    <a:pt x="0" y="194"/>
                  </a:lnTo>
                  <a:lnTo>
                    <a:pt x="0" y="182"/>
                  </a:lnTo>
                  <a:lnTo>
                    <a:pt x="0" y="0"/>
                  </a:lnTo>
                  <a:lnTo>
                    <a:pt x="3772" y="0"/>
                  </a:lnTo>
                  <a:lnTo>
                    <a:pt x="3772" y="182"/>
                  </a:lnTo>
                  <a:lnTo>
                    <a:pt x="3771" y="194"/>
                  </a:lnTo>
                  <a:lnTo>
                    <a:pt x="3771" y="204"/>
                  </a:lnTo>
                  <a:lnTo>
                    <a:pt x="3770" y="215"/>
                  </a:lnTo>
                  <a:lnTo>
                    <a:pt x="3768" y="225"/>
                  </a:lnTo>
                  <a:lnTo>
                    <a:pt x="3766" y="234"/>
                  </a:lnTo>
                  <a:lnTo>
                    <a:pt x="3762" y="244"/>
                  </a:lnTo>
                  <a:lnTo>
                    <a:pt x="3758" y="252"/>
                  </a:lnTo>
                  <a:lnTo>
                    <a:pt x="3754" y="260"/>
                  </a:lnTo>
                  <a:lnTo>
                    <a:pt x="3748" y="268"/>
                  </a:lnTo>
                  <a:lnTo>
                    <a:pt x="3741" y="275"/>
                  </a:lnTo>
                  <a:lnTo>
                    <a:pt x="3732" y="281"/>
                  </a:lnTo>
                  <a:lnTo>
                    <a:pt x="3722" y="287"/>
                  </a:lnTo>
                  <a:lnTo>
                    <a:pt x="3712" y="292"/>
                  </a:lnTo>
                  <a:lnTo>
                    <a:pt x="3700" y="297"/>
                  </a:lnTo>
                  <a:lnTo>
                    <a:pt x="3687" y="301"/>
                  </a:lnTo>
                  <a:lnTo>
                    <a:pt x="3671" y="304"/>
                  </a:lnTo>
                  <a:lnTo>
                    <a:pt x="3646" y="308"/>
                  </a:lnTo>
                  <a:lnTo>
                    <a:pt x="3609" y="313"/>
                  </a:lnTo>
                  <a:lnTo>
                    <a:pt x="3563" y="319"/>
                  </a:lnTo>
                  <a:lnTo>
                    <a:pt x="3509" y="327"/>
                  </a:lnTo>
                  <a:lnTo>
                    <a:pt x="3450" y="335"/>
                  </a:lnTo>
                  <a:lnTo>
                    <a:pt x="3386" y="344"/>
                  </a:lnTo>
                  <a:lnTo>
                    <a:pt x="3320" y="354"/>
                  </a:lnTo>
                  <a:lnTo>
                    <a:pt x="3253" y="363"/>
                  </a:lnTo>
                  <a:lnTo>
                    <a:pt x="3187" y="372"/>
                  </a:lnTo>
                  <a:lnTo>
                    <a:pt x="3124" y="381"/>
                  </a:lnTo>
                  <a:lnTo>
                    <a:pt x="3066" y="389"/>
                  </a:lnTo>
                  <a:lnTo>
                    <a:pt x="3015" y="396"/>
                  </a:lnTo>
                  <a:lnTo>
                    <a:pt x="2971" y="402"/>
                  </a:lnTo>
                  <a:lnTo>
                    <a:pt x="2939" y="407"/>
                  </a:lnTo>
                  <a:lnTo>
                    <a:pt x="2917" y="410"/>
                  </a:lnTo>
                  <a:lnTo>
                    <a:pt x="2910" y="411"/>
                  </a:lnTo>
                  <a:lnTo>
                    <a:pt x="2910" y="5219"/>
                  </a:lnTo>
                  <a:lnTo>
                    <a:pt x="4548" y="5219"/>
                  </a:lnTo>
                  <a:lnTo>
                    <a:pt x="4575" y="5218"/>
                  </a:lnTo>
                  <a:lnTo>
                    <a:pt x="4601" y="5217"/>
                  </a:lnTo>
                  <a:lnTo>
                    <a:pt x="4627" y="5214"/>
                  </a:lnTo>
                  <a:lnTo>
                    <a:pt x="4651" y="5211"/>
                  </a:lnTo>
                  <a:lnTo>
                    <a:pt x="4676" y="5205"/>
                  </a:lnTo>
                  <a:lnTo>
                    <a:pt x="4700" y="5199"/>
                  </a:lnTo>
                  <a:lnTo>
                    <a:pt x="4724" y="5191"/>
                  </a:lnTo>
                  <a:lnTo>
                    <a:pt x="4746" y="5181"/>
                  </a:lnTo>
                  <a:lnTo>
                    <a:pt x="4768" y="5170"/>
                  </a:lnTo>
                  <a:lnTo>
                    <a:pt x="4790" y="5157"/>
                  </a:lnTo>
                  <a:lnTo>
                    <a:pt x="4811" y="5141"/>
                  </a:lnTo>
                  <a:lnTo>
                    <a:pt x="4832" y="5124"/>
                  </a:lnTo>
                  <a:lnTo>
                    <a:pt x="4852" y="5105"/>
                  </a:lnTo>
                  <a:lnTo>
                    <a:pt x="4871" y="5083"/>
                  </a:lnTo>
                  <a:lnTo>
                    <a:pt x="4891" y="5059"/>
                  </a:lnTo>
                  <a:lnTo>
                    <a:pt x="4909" y="5032"/>
                  </a:lnTo>
                  <a:lnTo>
                    <a:pt x="4927" y="5003"/>
                  </a:lnTo>
                  <a:lnTo>
                    <a:pt x="4945" y="4971"/>
                  </a:lnTo>
                  <a:lnTo>
                    <a:pt x="4961" y="4937"/>
                  </a:lnTo>
                  <a:lnTo>
                    <a:pt x="4977" y="4899"/>
                  </a:lnTo>
                  <a:lnTo>
                    <a:pt x="4994" y="4859"/>
                  </a:lnTo>
                  <a:lnTo>
                    <a:pt x="5008" y="4815"/>
                  </a:lnTo>
                  <a:lnTo>
                    <a:pt x="5023" y="4768"/>
                  </a:lnTo>
                  <a:lnTo>
                    <a:pt x="5037" y="4718"/>
                  </a:lnTo>
                  <a:lnTo>
                    <a:pt x="5051" y="4664"/>
                  </a:lnTo>
                  <a:lnTo>
                    <a:pt x="5064" y="4607"/>
                  </a:lnTo>
                  <a:lnTo>
                    <a:pt x="5076" y="4546"/>
                  </a:lnTo>
                  <a:lnTo>
                    <a:pt x="5088" y="4481"/>
                  </a:lnTo>
                  <a:lnTo>
                    <a:pt x="5100" y="4413"/>
                  </a:lnTo>
                  <a:lnTo>
                    <a:pt x="5110" y="4340"/>
                  </a:lnTo>
                  <a:lnTo>
                    <a:pt x="5120" y="4264"/>
                  </a:lnTo>
                  <a:lnTo>
                    <a:pt x="5130" y="4183"/>
                  </a:lnTo>
                  <a:lnTo>
                    <a:pt x="5132" y="4171"/>
                  </a:lnTo>
                  <a:lnTo>
                    <a:pt x="5134" y="4160"/>
                  </a:lnTo>
                  <a:lnTo>
                    <a:pt x="5137" y="4149"/>
                  </a:lnTo>
                  <a:lnTo>
                    <a:pt x="5141" y="4140"/>
                  </a:lnTo>
                  <a:lnTo>
                    <a:pt x="5146" y="4132"/>
                  </a:lnTo>
                  <a:lnTo>
                    <a:pt x="5152" y="4124"/>
                  </a:lnTo>
                  <a:lnTo>
                    <a:pt x="5158" y="4117"/>
                  </a:lnTo>
                  <a:lnTo>
                    <a:pt x="5164" y="4112"/>
                  </a:lnTo>
                  <a:lnTo>
                    <a:pt x="5171" y="4107"/>
                  </a:lnTo>
                  <a:lnTo>
                    <a:pt x="5179" y="4102"/>
                  </a:lnTo>
                  <a:lnTo>
                    <a:pt x="5187" y="4099"/>
                  </a:lnTo>
                  <a:lnTo>
                    <a:pt x="5196" y="4096"/>
                  </a:lnTo>
                  <a:lnTo>
                    <a:pt x="5207" y="4094"/>
                  </a:lnTo>
                  <a:lnTo>
                    <a:pt x="5217" y="4092"/>
                  </a:lnTo>
                  <a:lnTo>
                    <a:pt x="5227" y="4092"/>
                  </a:lnTo>
                  <a:lnTo>
                    <a:pt x="5238" y="4091"/>
                  </a:lnTo>
                  <a:lnTo>
                    <a:pt x="5433" y="4091"/>
                  </a:lnTo>
                  <a:lnTo>
                    <a:pt x="5433" y="5623"/>
                  </a:lnTo>
                  <a:lnTo>
                    <a:pt x="0" y="5623"/>
                  </a:lnTo>
                  <a:lnTo>
                    <a:pt x="0" y="5440"/>
                  </a:lnTo>
                  <a:lnTo>
                    <a:pt x="0" y="5428"/>
                  </a:lnTo>
                  <a:lnTo>
                    <a:pt x="2" y="5416"/>
                  </a:lnTo>
                  <a:lnTo>
                    <a:pt x="3" y="5406"/>
                  </a:lnTo>
                  <a:lnTo>
                    <a:pt x="6" y="5396"/>
                  </a:lnTo>
                  <a:lnTo>
                    <a:pt x="10" y="5387"/>
                  </a:lnTo>
                  <a:lnTo>
                    <a:pt x="14" y="5378"/>
                  </a:lnTo>
                  <a:lnTo>
                    <a:pt x="20" y="5370"/>
                  </a:lnTo>
                  <a:lnTo>
                    <a:pt x="27" y="5363"/>
                  </a:lnTo>
                  <a:lnTo>
                    <a:pt x="34" y="5357"/>
                  </a:lnTo>
                  <a:lnTo>
                    <a:pt x="44" y="5351"/>
                  </a:lnTo>
                  <a:lnTo>
                    <a:pt x="54" y="5346"/>
                  </a:lnTo>
                  <a:lnTo>
                    <a:pt x="65" y="5341"/>
                  </a:lnTo>
                  <a:lnTo>
                    <a:pt x="78" y="5336"/>
                  </a:lnTo>
                  <a:lnTo>
                    <a:pt x="91" y="5333"/>
                  </a:lnTo>
                  <a:lnTo>
                    <a:pt x="107" y="5329"/>
                  </a:lnTo>
                  <a:lnTo>
                    <a:pt x="124" y="5326"/>
                  </a:lnTo>
                  <a:lnTo>
                    <a:pt x="148" y="5323"/>
                  </a:lnTo>
                  <a:lnTo>
                    <a:pt x="185" y="5317"/>
                  </a:lnTo>
                  <a:lnTo>
                    <a:pt x="230" y="5311"/>
                  </a:lnTo>
                  <a:lnTo>
                    <a:pt x="283" y="5304"/>
                  </a:lnTo>
                  <a:lnTo>
                    <a:pt x="342" y="5296"/>
                  </a:lnTo>
                  <a:lnTo>
                    <a:pt x="404" y="5288"/>
                  </a:lnTo>
                  <a:lnTo>
                    <a:pt x="469" y="5279"/>
                  </a:lnTo>
                  <a:lnTo>
                    <a:pt x="535" y="5271"/>
                  </a:lnTo>
                  <a:lnTo>
                    <a:pt x="599" y="5262"/>
                  </a:lnTo>
                  <a:lnTo>
                    <a:pt x="660" y="5254"/>
                  </a:lnTo>
                  <a:lnTo>
                    <a:pt x="717" y="5247"/>
                  </a:lnTo>
                  <a:lnTo>
                    <a:pt x="767" y="5240"/>
                  </a:lnTo>
                  <a:lnTo>
                    <a:pt x="810" y="5235"/>
                  </a:lnTo>
                  <a:lnTo>
                    <a:pt x="841" y="5231"/>
                  </a:lnTo>
                  <a:lnTo>
                    <a:pt x="863" y="5228"/>
                  </a:lnTo>
                  <a:lnTo>
                    <a:pt x="870" y="5227"/>
                  </a:lnTo>
                  <a:lnTo>
                    <a:pt x="870" y="411"/>
                  </a:lnTo>
                  <a:close/>
                </a:path>
              </a:pathLst>
            </a:custGeom>
            <a:solidFill>
              <a:srgbClr val="171312"/>
            </a:solidFill>
            <a:ln w="9525">
              <a:noFill/>
              <a:round/>
              <a:headEnd/>
              <a:tailEnd/>
            </a:ln>
          </p:spPr>
          <p:txBody>
            <a:bodyPr/>
            <a:lstStyle/>
            <a:p>
              <a:endParaRPr lang="da-DK"/>
            </a:p>
          </p:txBody>
        </p:sp>
      </p:grpSp>
    </p:spTree>
    <p:extLst>
      <p:ext uri="{BB962C8B-B14F-4D97-AF65-F5344CB8AC3E}">
        <p14:creationId xmlns:p14="http://schemas.microsoft.com/office/powerpoint/2010/main" val="281982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Kontakt mig sor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A2009C2-C200-4E77-8430-1E3525DD662D}"/>
              </a:ext>
            </a:extLst>
          </p:cNvPr>
          <p:cNvSpPr/>
          <p:nvPr userDrawn="1"/>
        </p:nvSpPr>
        <p:spPr>
          <a:xfrm>
            <a:off x="0" y="0"/>
            <a:ext cx="4053072"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B10B7E77-2B35-45DC-9742-7B622F40926B}"/>
              </a:ext>
            </a:extLst>
          </p:cNvPr>
          <p:cNvSpPr txBox="1"/>
          <p:nvPr userDrawn="1"/>
        </p:nvSpPr>
        <p:spPr>
          <a:xfrm>
            <a:off x="4427984" y="483518"/>
            <a:ext cx="2880320" cy="523220"/>
          </a:xfrm>
          <a:prstGeom prst="rect">
            <a:avLst/>
          </a:prstGeom>
          <a:noFill/>
        </p:spPr>
        <p:txBody>
          <a:bodyPr wrap="square" rtlCol="0">
            <a:spAutoFit/>
          </a:bodyPr>
          <a:lstStyle/>
          <a:p>
            <a:r>
              <a:rPr lang="da-DK" sz="2800" b="0" dirty="0"/>
              <a:t>Kontakt mig:</a:t>
            </a:r>
          </a:p>
        </p:txBody>
      </p:sp>
      <p:sp>
        <p:nvSpPr>
          <p:cNvPr id="9" name="Pladsholder til billede 8">
            <a:extLst>
              <a:ext uri="{FF2B5EF4-FFF2-40B4-BE49-F238E27FC236}">
                <a16:creationId xmlns:a16="http://schemas.microsoft.com/office/drawing/2014/main" id="{FBD1DBEB-C999-41B7-B816-8264E6DE7C82}"/>
              </a:ext>
            </a:extLst>
          </p:cNvPr>
          <p:cNvSpPr>
            <a:spLocks noGrp="1"/>
          </p:cNvSpPr>
          <p:nvPr>
            <p:ph type="pic" sz="quarter" idx="15"/>
          </p:nvPr>
        </p:nvSpPr>
        <p:spPr>
          <a:xfrm>
            <a:off x="693738" y="893763"/>
            <a:ext cx="2582118" cy="2851068"/>
          </a:xfrm>
          <a:solidFill>
            <a:schemeClr val="bg2">
              <a:lumMod val="85000"/>
            </a:schemeClr>
          </a:solidFill>
        </p:spPr>
        <p:txBody>
          <a:bodyPr/>
          <a:lstStyle/>
          <a:p>
            <a:r>
              <a:rPr lang="da-DK"/>
              <a:t>Klik på ikonet for at tilføje et billede</a:t>
            </a:r>
          </a:p>
        </p:txBody>
      </p:sp>
      <p:grpSp>
        <p:nvGrpSpPr>
          <p:cNvPr id="10" name="Gruppe 9">
            <a:extLst>
              <a:ext uri="{FF2B5EF4-FFF2-40B4-BE49-F238E27FC236}">
                <a16:creationId xmlns:a16="http://schemas.microsoft.com/office/drawing/2014/main" id="{34B6FD2E-6A87-4F74-A8F8-19804EEF6476}"/>
              </a:ext>
            </a:extLst>
          </p:cNvPr>
          <p:cNvGrpSpPr/>
          <p:nvPr userDrawn="1"/>
        </p:nvGrpSpPr>
        <p:grpSpPr>
          <a:xfrm>
            <a:off x="4427984" y="1419622"/>
            <a:ext cx="3337188" cy="2634876"/>
            <a:chOff x="4488006" y="1236908"/>
            <a:chExt cx="3337188" cy="2634876"/>
          </a:xfrm>
        </p:grpSpPr>
        <p:grpSp>
          <p:nvGrpSpPr>
            <p:cNvPr id="11" name="Gruppe 10">
              <a:extLst>
                <a:ext uri="{FF2B5EF4-FFF2-40B4-BE49-F238E27FC236}">
                  <a16:creationId xmlns:a16="http://schemas.microsoft.com/office/drawing/2014/main" id="{877EE139-723A-4706-81FD-A4D87D87D839}"/>
                </a:ext>
              </a:extLst>
            </p:cNvPr>
            <p:cNvGrpSpPr/>
            <p:nvPr userDrawn="1"/>
          </p:nvGrpSpPr>
          <p:grpSpPr>
            <a:xfrm>
              <a:off x="4488006" y="1236908"/>
              <a:ext cx="577846" cy="2162681"/>
              <a:chOff x="4485113" y="1254653"/>
              <a:chExt cx="577846" cy="2162681"/>
            </a:xfrm>
          </p:grpSpPr>
          <p:pic>
            <p:nvPicPr>
              <p:cNvPr id="17" name="Billede 16">
                <a:extLst>
                  <a:ext uri="{FF2B5EF4-FFF2-40B4-BE49-F238E27FC236}">
                    <a16:creationId xmlns:a16="http://schemas.microsoft.com/office/drawing/2014/main" id="{A46EEE0C-ED54-4261-96D8-8361D62218FE}"/>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5113" y="1254653"/>
                <a:ext cx="574953" cy="574953"/>
              </a:xfrm>
              <a:prstGeom prst="rect">
                <a:avLst/>
              </a:prstGeom>
            </p:spPr>
          </p:pic>
          <p:pic>
            <p:nvPicPr>
              <p:cNvPr id="18" name="Billede 17">
                <a:extLst>
                  <a:ext uri="{FF2B5EF4-FFF2-40B4-BE49-F238E27FC236}">
                    <a16:creationId xmlns:a16="http://schemas.microsoft.com/office/drawing/2014/main" id="{5D9B6ECC-F1D0-470A-AA1C-993340110BFE}"/>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5113" y="2842318"/>
                <a:ext cx="575017" cy="575016"/>
              </a:xfrm>
              <a:prstGeom prst="rect">
                <a:avLst/>
              </a:prstGeom>
            </p:spPr>
          </p:pic>
          <p:pic>
            <p:nvPicPr>
              <p:cNvPr id="19" name="Billede 18">
                <a:extLst>
                  <a:ext uri="{FF2B5EF4-FFF2-40B4-BE49-F238E27FC236}">
                    <a16:creationId xmlns:a16="http://schemas.microsoft.com/office/drawing/2014/main" id="{6EF1DF13-62CB-4E76-856C-9AF62AB04773}"/>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8006" y="2266254"/>
                <a:ext cx="574953" cy="574953"/>
              </a:xfrm>
              <a:prstGeom prst="rect">
                <a:avLst/>
              </a:prstGeom>
            </p:spPr>
          </p:pic>
          <p:pic>
            <p:nvPicPr>
              <p:cNvPr id="20" name="Billede 19">
                <a:extLst>
                  <a:ext uri="{FF2B5EF4-FFF2-40B4-BE49-F238E27FC236}">
                    <a16:creationId xmlns:a16="http://schemas.microsoft.com/office/drawing/2014/main" id="{8321A6F4-2251-45D3-9EDC-30D55C77BC6D}"/>
                  </a:ext>
                </a:extLst>
              </p:cNvPr>
              <p:cNvPicPr>
                <a:picLocks noChangeAspect="1"/>
              </p:cNvPicPr>
              <p:nvPr/>
            </p:nvPicPr>
            <p:blipFill rotWithShape="1">
              <a:blip r:embed="rId5" cstate="print">
                <a:duotone>
                  <a:schemeClr val="bg2">
                    <a:shade val="45000"/>
                    <a:satMod val="135000"/>
                  </a:schemeClr>
                  <a:prstClr val="white"/>
                </a:duotone>
                <a:extLst>
                  <a:ext uri="{28A0092B-C50C-407E-A947-70E740481C1C}">
                    <a14:useLocalDpi xmlns:a14="http://schemas.microsoft.com/office/drawing/2010/main" val="0"/>
                  </a:ext>
                </a:extLst>
              </a:blip>
              <a:srcRect t="11113"/>
              <a:stretch/>
            </p:blipFill>
            <p:spPr>
              <a:xfrm>
                <a:off x="4485113" y="1830717"/>
                <a:ext cx="574953" cy="511062"/>
              </a:xfrm>
              <a:prstGeom prst="rect">
                <a:avLst/>
              </a:prstGeom>
            </p:spPr>
          </p:pic>
        </p:grpSp>
        <p:sp>
          <p:nvSpPr>
            <p:cNvPr id="12" name="Tekstfelt 11">
              <a:extLst>
                <a:ext uri="{FF2B5EF4-FFF2-40B4-BE49-F238E27FC236}">
                  <a16:creationId xmlns:a16="http://schemas.microsoft.com/office/drawing/2014/main" id="{79D3E380-ACE4-4502-8DE6-8725CA5BCE10}"/>
                </a:ext>
              </a:extLst>
            </p:cNvPr>
            <p:cNvSpPr txBox="1"/>
            <p:nvPr userDrawn="1"/>
          </p:nvSpPr>
          <p:spPr>
            <a:xfrm>
              <a:off x="5167414" y="2371588"/>
              <a:ext cx="2376264" cy="307777"/>
            </a:xfrm>
            <a:prstGeom prst="rect">
              <a:avLst/>
            </a:prstGeom>
            <a:noFill/>
          </p:spPr>
          <p:txBody>
            <a:bodyPr wrap="square" rtlCol="0">
              <a:spAutoFit/>
            </a:bodyPr>
            <a:lstStyle/>
            <a:p>
              <a:r>
                <a:rPr lang="da-DK" sz="1400" dirty="0"/>
                <a:t>7023 0022</a:t>
              </a:r>
            </a:p>
          </p:txBody>
        </p:sp>
        <p:sp>
          <p:nvSpPr>
            <p:cNvPr id="13" name="Tekstfelt 12">
              <a:extLst>
                <a:ext uri="{FF2B5EF4-FFF2-40B4-BE49-F238E27FC236}">
                  <a16:creationId xmlns:a16="http://schemas.microsoft.com/office/drawing/2014/main" id="{C28545A1-BA27-4598-A661-58CB912D2E4B}"/>
                </a:ext>
              </a:extLst>
            </p:cNvPr>
            <p:cNvSpPr txBox="1"/>
            <p:nvPr userDrawn="1"/>
          </p:nvSpPr>
          <p:spPr>
            <a:xfrm>
              <a:off x="5167413" y="2856315"/>
              <a:ext cx="2657781" cy="523220"/>
            </a:xfrm>
            <a:prstGeom prst="rect">
              <a:avLst/>
            </a:prstGeom>
            <a:noFill/>
          </p:spPr>
          <p:txBody>
            <a:bodyPr wrap="square" rtlCol="0">
              <a:spAutoFit/>
            </a:bodyPr>
            <a:lstStyle/>
            <a:p>
              <a:r>
                <a:rPr lang="da-DK" sz="1400" dirty="0"/>
                <a:t>Folke </a:t>
              </a:r>
              <a:r>
                <a:rPr lang="da-DK" sz="1400" dirty="0" err="1"/>
                <a:t>Bernadottes</a:t>
              </a:r>
              <a:r>
                <a:rPr lang="da-DK" sz="1400" dirty="0"/>
                <a:t> Allé 45 2100 København Ø</a:t>
              </a:r>
            </a:p>
          </p:txBody>
        </p:sp>
        <p:grpSp>
          <p:nvGrpSpPr>
            <p:cNvPr id="14" name="Gruppe 13">
              <a:extLst>
                <a:ext uri="{FF2B5EF4-FFF2-40B4-BE49-F238E27FC236}">
                  <a16:creationId xmlns:a16="http://schemas.microsoft.com/office/drawing/2014/main" id="{D6B4C993-5BB1-40FB-BB91-2D5F164C9065}"/>
                </a:ext>
              </a:extLst>
            </p:cNvPr>
            <p:cNvGrpSpPr/>
            <p:nvPr userDrawn="1"/>
          </p:nvGrpSpPr>
          <p:grpSpPr>
            <a:xfrm>
              <a:off x="4488006" y="3397148"/>
              <a:ext cx="3055672" cy="474636"/>
              <a:chOff x="4488006" y="3415594"/>
              <a:chExt cx="3055672" cy="474636"/>
            </a:xfrm>
          </p:grpSpPr>
          <p:pic>
            <p:nvPicPr>
              <p:cNvPr id="15" name="Billede 14">
                <a:extLst>
                  <a:ext uri="{FF2B5EF4-FFF2-40B4-BE49-F238E27FC236}">
                    <a16:creationId xmlns:a16="http://schemas.microsoft.com/office/drawing/2014/main" id="{A0E339B0-BF21-4841-8A8D-69671AA96BD7}"/>
                  </a:ext>
                </a:extLst>
              </p:cNvPr>
              <p:cNvPicPr>
                <a:picLocks noChangeAspect="1"/>
              </p:cNvPicPr>
              <p:nvPr/>
            </p:nvPicPr>
            <p:blipFill rotWithShape="1">
              <a:blip r:embed="rId6" cstate="print">
                <a:duotone>
                  <a:schemeClr val="bg2">
                    <a:shade val="45000"/>
                    <a:satMod val="135000"/>
                  </a:schemeClr>
                  <a:prstClr val="white"/>
                </a:duotone>
                <a:extLst>
                  <a:ext uri="{28A0092B-C50C-407E-A947-70E740481C1C}">
                    <a14:useLocalDpi xmlns:a14="http://schemas.microsoft.com/office/drawing/2010/main" val="0"/>
                  </a:ext>
                </a:extLst>
              </a:blip>
              <a:srcRect b="17448"/>
              <a:stretch/>
            </p:blipFill>
            <p:spPr>
              <a:xfrm>
                <a:off x="4488006" y="3415594"/>
                <a:ext cx="574953" cy="474636"/>
              </a:xfrm>
              <a:prstGeom prst="rect">
                <a:avLst/>
              </a:prstGeom>
            </p:spPr>
          </p:pic>
          <p:sp>
            <p:nvSpPr>
              <p:cNvPr id="16" name="Tekstfelt 15">
                <a:extLst>
                  <a:ext uri="{FF2B5EF4-FFF2-40B4-BE49-F238E27FC236}">
                    <a16:creationId xmlns:a16="http://schemas.microsoft.com/office/drawing/2014/main" id="{B49E95F8-EBA2-4C05-8D2E-87C355B3E79A}"/>
                  </a:ext>
                </a:extLst>
              </p:cNvPr>
              <p:cNvSpPr txBox="1"/>
              <p:nvPr userDrawn="1"/>
            </p:nvSpPr>
            <p:spPr>
              <a:xfrm>
                <a:off x="5167414" y="3580563"/>
                <a:ext cx="2376264" cy="307777"/>
              </a:xfrm>
              <a:prstGeom prst="rect">
                <a:avLst/>
              </a:prstGeom>
              <a:noFill/>
            </p:spPr>
            <p:txBody>
              <a:bodyPr wrap="square" rtlCol="0">
                <a:spAutoFit/>
              </a:bodyPr>
              <a:lstStyle/>
              <a:p>
                <a:r>
                  <a:rPr lang="da-DK" sz="1400" dirty="0"/>
                  <a:t>www.cfl.dk</a:t>
                </a:r>
              </a:p>
            </p:txBody>
          </p:sp>
        </p:grpSp>
      </p:grpSp>
      <p:sp>
        <p:nvSpPr>
          <p:cNvPr id="22" name="Pladsholder til tekst 21">
            <a:extLst>
              <a:ext uri="{FF2B5EF4-FFF2-40B4-BE49-F238E27FC236}">
                <a16:creationId xmlns:a16="http://schemas.microsoft.com/office/drawing/2014/main" id="{2E88D0C2-7DE8-493E-8FE4-3E96E8A5CBEC}"/>
              </a:ext>
            </a:extLst>
          </p:cNvPr>
          <p:cNvSpPr>
            <a:spLocks noGrp="1"/>
          </p:cNvSpPr>
          <p:nvPr>
            <p:ph type="body" sz="quarter" idx="16" hasCustomPrompt="1"/>
          </p:nvPr>
        </p:nvSpPr>
        <p:spPr>
          <a:xfrm>
            <a:off x="5230018" y="1553110"/>
            <a:ext cx="2879725" cy="307975"/>
          </a:xfrm>
        </p:spPr>
        <p:txBody>
          <a:bodyPr anchor="ctr"/>
          <a:lstStyle>
            <a:lvl1pPr marL="0" indent="0">
              <a:buNone/>
              <a:defRPr sz="1400"/>
            </a:lvl1pPr>
          </a:lstStyle>
          <a:p>
            <a:pPr lvl="0"/>
            <a:r>
              <a:rPr lang="en-US" dirty="0" err="1"/>
              <a:t>Skriv</a:t>
            </a:r>
            <a:r>
              <a:rPr lang="en-US" dirty="0"/>
              <a:t> din e-mail</a:t>
            </a:r>
            <a:endParaRPr lang="da-DK" dirty="0"/>
          </a:p>
        </p:txBody>
      </p:sp>
      <p:sp>
        <p:nvSpPr>
          <p:cNvPr id="23" name="Pladsholder til tekst 21">
            <a:extLst>
              <a:ext uri="{FF2B5EF4-FFF2-40B4-BE49-F238E27FC236}">
                <a16:creationId xmlns:a16="http://schemas.microsoft.com/office/drawing/2014/main" id="{36EF4E48-ADEC-460D-9F9A-D94E79EFE190}"/>
              </a:ext>
            </a:extLst>
          </p:cNvPr>
          <p:cNvSpPr>
            <a:spLocks noGrp="1"/>
          </p:cNvSpPr>
          <p:nvPr>
            <p:ph type="body" sz="quarter" idx="17" hasCustomPrompt="1"/>
          </p:nvPr>
        </p:nvSpPr>
        <p:spPr>
          <a:xfrm>
            <a:off x="5230018" y="2077184"/>
            <a:ext cx="2879725" cy="307975"/>
          </a:xfrm>
        </p:spPr>
        <p:txBody>
          <a:bodyPr anchor="ctr"/>
          <a:lstStyle>
            <a:lvl1pPr marL="0" indent="0">
              <a:buNone/>
              <a:defRPr sz="1400"/>
            </a:lvl1pPr>
          </a:lstStyle>
          <a:p>
            <a:pPr lvl="0"/>
            <a:r>
              <a:rPr lang="en-US" dirty="0" err="1"/>
              <a:t>Skriv</a:t>
            </a:r>
            <a:r>
              <a:rPr lang="en-US" dirty="0"/>
              <a:t> </a:t>
            </a:r>
            <a:r>
              <a:rPr lang="en-US" dirty="0" err="1"/>
              <a:t>dit</a:t>
            </a:r>
            <a:r>
              <a:rPr lang="en-US" dirty="0"/>
              <a:t> </a:t>
            </a:r>
            <a:r>
              <a:rPr lang="en-US" dirty="0" err="1"/>
              <a:t>mobil</a:t>
            </a:r>
            <a:r>
              <a:rPr lang="en-US" dirty="0"/>
              <a:t> nr.</a:t>
            </a:r>
            <a:endParaRPr lang="da-DK" dirty="0"/>
          </a:p>
        </p:txBody>
      </p:sp>
      <p:sp>
        <p:nvSpPr>
          <p:cNvPr id="24" name="Pladsholder til indhold 3">
            <a:extLst>
              <a:ext uri="{FF2B5EF4-FFF2-40B4-BE49-F238E27FC236}">
                <a16:creationId xmlns:a16="http://schemas.microsoft.com/office/drawing/2014/main" id="{70F75857-A03B-496E-BDC2-E143AEC79394}"/>
              </a:ext>
            </a:extLst>
          </p:cNvPr>
          <p:cNvSpPr>
            <a:spLocks noGrp="1"/>
          </p:cNvSpPr>
          <p:nvPr>
            <p:ph sz="quarter" idx="18" hasCustomPrompt="1"/>
          </p:nvPr>
        </p:nvSpPr>
        <p:spPr>
          <a:xfrm>
            <a:off x="693739" y="3855054"/>
            <a:ext cx="2582118" cy="737584"/>
          </a:xfrm>
        </p:spPr>
        <p:txBody>
          <a:bodyPr anchor="t"/>
          <a:lstStyle>
            <a:lvl1pPr marL="0" indent="0">
              <a:buNone/>
              <a:defRPr sz="1400" b="0" i="0" u="none">
                <a:solidFill>
                  <a:schemeClr val="bg1"/>
                </a:solidFill>
              </a:defRPr>
            </a:lvl1pPr>
            <a:lvl2pPr>
              <a:defRPr b="0" i="0" u="none"/>
            </a:lvl2pPr>
            <a:lvl3pPr>
              <a:defRPr b="0" i="0" u="none"/>
            </a:lvl3pPr>
            <a:lvl4pPr>
              <a:defRPr b="0" i="0" u="none"/>
            </a:lvl4pPr>
            <a:lvl5pPr>
              <a:defRPr b="0" i="0" u="none"/>
            </a:lvl5pPr>
          </a:lstStyle>
          <a:p>
            <a:pPr lvl="0"/>
            <a:r>
              <a:rPr lang="en-US" dirty="0"/>
              <a:t>[</a:t>
            </a:r>
            <a:r>
              <a:rPr lang="en-US" dirty="0" err="1"/>
              <a:t>Navn</a:t>
            </a:r>
            <a:r>
              <a:rPr lang="en-US" dirty="0"/>
              <a:t>]</a:t>
            </a:r>
            <a:br>
              <a:rPr lang="en-US" dirty="0"/>
            </a:br>
            <a:r>
              <a:rPr lang="en-US" dirty="0"/>
              <a:t>[Title]</a:t>
            </a:r>
          </a:p>
        </p:txBody>
      </p:sp>
      <p:sp>
        <p:nvSpPr>
          <p:cNvPr id="25" name="Pladsholder til billede 4">
            <a:extLst>
              <a:ext uri="{FF2B5EF4-FFF2-40B4-BE49-F238E27FC236}">
                <a16:creationId xmlns:a16="http://schemas.microsoft.com/office/drawing/2014/main" id="{15F55492-BA1F-4F4D-97AA-D72AD7FBD287}"/>
              </a:ext>
            </a:extLst>
          </p:cNvPr>
          <p:cNvSpPr>
            <a:spLocks noGrp="1"/>
          </p:cNvSpPr>
          <p:nvPr>
            <p:ph type="pic" sz="quarter" idx="19" hasCustomPrompt="1"/>
          </p:nvPr>
        </p:nvSpPr>
        <p:spPr>
          <a:xfrm>
            <a:off x="7428280" y="549275"/>
            <a:ext cx="1021982" cy="344488"/>
          </a:xfrm>
        </p:spPr>
        <p:txBody>
          <a:bodyPr anchor="ctr"/>
          <a:lstStyle>
            <a:lvl1pPr marL="0" indent="0" algn="ctr">
              <a:buNone/>
              <a:defRPr sz="900"/>
            </a:lvl1pPr>
          </a:lstStyle>
          <a:p>
            <a:r>
              <a:rPr lang="da-DK" sz="900" dirty="0"/>
              <a:t>Kundelogo</a:t>
            </a:r>
            <a:endParaRPr lang="da-DK" dirty="0"/>
          </a:p>
        </p:txBody>
      </p:sp>
    </p:spTree>
    <p:extLst>
      <p:ext uri="{BB962C8B-B14F-4D97-AF65-F5344CB8AC3E}">
        <p14:creationId xmlns:p14="http://schemas.microsoft.com/office/powerpoint/2010/main" val="3591947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Kontakt mig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A2009C2-C200-4E77-8430-1E3525DD662D}"/>
              </a:ext>
            </a:extLst>
          </p:cNvPr>
          <p:cNvSpPr/>
          <p:nvPr userDrawn="1"/>
        </p:nvSpPr>
        <p:spPr>
          <a:xfrm>
            <a:off x="0" y="0"/>
            <a:ext cx="4053072"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B10B7E77-2B35-45DC-9742-7B622F40926B}"/>
              </a:ext>
            </a:extLst>
          </p:cNvPr>
          <p:cNvSpPr txBox="1"/>
          <p:nvPr userDrawn="1"/>
        </p:nvSpPr>
        <p:spPr>
          <a:xfrm>
            <a:off x="4427984" y="483518"/>
            <a:ext cx="2880320" cy="523220"/>
          </a:xfrm>
          <a:prstGeom prst="rect">
            <a:avLst/>
          </a:prstGeom>
          <a:noFill/>
        </p:spPr>
        <p:txBody>
          <a:bodyPr wrap="square" rtlCol="0">
            <a:spAutoFit/>
          </a:bodyPr>
          <a:lstStyle/>
          <a:p>
            <a:r>
              <a:rPr lang="da-DK" sz="2800" b="0" dirty="0"/>
              <a:t>Kontakt mig:</a:t>
            </a:r>
          </a:p>
        </p:txBody>
      </p:sp>
      <p:sp>
        <p:nvSpPr>
          <p:cNvPr id="9" name="Pladsholder til billede 8">
            <a:extLst>
              <a:ext uri="{FF2B5EF4-FFF2-40B4-BE49-F238E27FC236}">
                <a16:creationId xmlns:a16="http://schemas.microsoft.com/office/drawing/2014/main" id="{FBD1DBEB-C999-41B7-B816-8264E6DE7C82}"/>
              </a:ext>
            </a:extLst>
          </p:cNvPr>
          <p:cNvSpPr>
            <a:spLocks noGrp="1"/>
          </p:cNvSpPr>
          <p:nvPr>
            <p:ph type="pic" sz="quarter" idx="15"/>
          </p:nvPr>
        </p:nvSpPr>
        <p:spPr>
          <a:xfrm>
            <a:off x="693738" y="893763"/>
            <a:ext cx="2582118" cy="2851068"/>
          </a:xfrm>
          <a:solidFill>
            <a:schemeClr val="bg2">
              <a:lumMod val="85000"/>
            </a:schemeClr>
          </a:solidFill>
        </p:spPr>
        <p:txBody>
          <a:bodyPr/>
          <a:lstStyle/>
          <a:p>
            <a:r>
              <a:rPr lang="da-DK"/>
              <a:t>Klik på ikonet for at tilføje et billede</a:t>
            </a:r>
          </a:p>
        </p:txBody>
      </p:sp>
      <p:grpSp>
        <p:nvGrpSpPr>
          <p:cNvPr id="10" name="Gruppe 9">
            <a:extLst>
              <a:ext uri="{FF2B5EF4-FFF2-40B4-BE49-F238E27FC236}">
                <a16:creationId xmlns:a16="http://schemas.microsoft.com/office/drawing/2014/main" id="{34B6FD2E-6A87-4F74-A8F8-19804EEF6476}"/>
              </a:ext>
            </a:extLst>
          </p:cNvPr>
          <p:cNvGrpSpPr/>
          <p:nvPr userDrawn="1"/>
        </p:nvGrpSpPr>
        <p:grpSpPr>
          <a:xfrm>
            <a:off x="4427984" y="1419622"/>
            <a:ext cx="3337188" cy="2634876"/>
            <a:chOff x="4488006" y="1236908"/>
            <a:chExt cx="3337188" cy="2634876"/>
          </a:xfrm>
        </p:grpSpPr>
        <p:grpSp>
          <p:nvGrpSpPr>
            <p:cNvPr id="11" name="Gruppe 10">
              <a:extLst>
                <a:ext uri="{FF2B5EF4-FFF2-40B4-BE49-F238E27FC236}">
                  <a16:creationId xmlns:a16="http://schemas.microsoft.com/office/drawing/2014/main" id="{877EE139-723A-4706-81FD-A4D87D87D839}"/>
                </a:ext>
              </a:extLst>
            </p:cNvPr>
            <p:cNvGrpSpPr/>
            <p:nvPr userDrawn="1"/>
          </p:nvGrpSpPr>
          <p:grpSpPr>
            <a:xfrm>
              <a:off x="4488006" y="1236908"/>
              <a:ext cx="577846" cy="2162681"/>
              <a:chOff x="4485113" y="1254653"/>
              <a:chExt cx="577846" cy="2162681"/>
            </a:xfrm>
          </p:grpSpPr>
          <p:pic>
            <p:nvPicPr>
              <p:cNvPr id="17" name="Billede 16">
                <a:extLst>
                  <a:ext uri="{FF2B5EF4-FFF2-40B4-BE49-F238E27FC236}">
                    <a16:creationId xmlns:a16="http://schemas.microsoft.com/office/drawing/2014/main" id="{A46EEE0C-ED54-4261-96D8-8361D62218FE}"/>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5113" y="1254653"/>
                <a:ext cx="574953" cy="574953"/>
              </a:xfrm>
              <a:prstGeom prst="rect">
                <a:avLst/>
              </a:prstGeom>
            </p:spPr>
          </p:pic>
          <p:pic>
            <p:nvPicPr>
              <p:cNvPr id="18" name="Billede 17">
                <a:extLst>
                  <a:ext uri="{FF2B5EF4-FFF2-40B4-BE49-F238E27FC236}">
                    <a16:creationId xmlns:a16="http://schemas.microsoft.com/office/drawing/2014/main" id="{5D9B6ECC-F1D0-470A-AA1C-993340110BFE}"/>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5113" y="2842318"/>
                <a:ext cx="575017" cy="575016"/>
              </a:xfrm>
              <a:prstGeom prst="rect">
                <a:avLst/>
              </a:prstGeom>
            </p:spPr>
          </p:pic>
          <p:pic>
            <p:nvPicPr>
              <p:cNvPr id="19" name="Billede 18">
                <a:extLst>
                  <a:ext uri="{FF2B5EF4-FFF2-40B4-BE49-F238E27FC236}">
                    <a16:creationId xmlns:a16="http://schemas.microsoft.com/office/drawing/2014/main" id="{6EF1DF13-62CB-4E76-856C-9AF62AB04773}"/>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8006" y="2266254"/>
                <a:ext cx="574953" cy="574953"/>
              </a:xfrm>
              <a:prstGeom prst="rect">
                <a:avLst/>
              </a:prstGeom>
            </p:spPr>
          </p:pic>
          <p:pic>
            <p:nvPicPr>
              <p:cNvPr id="20" name="Billede 19">
                <a:extLst>
                  <a:ext uri="{FF2B5EF4-FFF2-40B4-BE49-F238E27FC236}">
                    <a16:creationId xmlns:a16="http://schemas.microsoft.com/office/drawing/2014/main" id="{8321A6F4-2251-45D3-9EDC-30D55C77BC6D}"/>
                  </a:ext>
                </a:extLst>
              </p:cNvPr>
              <p:cNvPicPr>
                <a:picLocks noChangeAspect="1"/>
              </p:cNvPicPr>
              <p:nvPr/>
            </p:nvPicPr>
            <p:blipFill rotWithShape="1">
              <a:blip r:embed="rId5" cstate="print">
                <a:duotone>
                  <a:schemeClr val="bg2">
                    <a:shade val="45000"/>
                    <a:satMod val="135000"/>
                  </a:schemeClr>
                  <a:prstClr val="white"/>
                </a:duotone>
                <a:extLst>
                  <a:ext uri="{28A0092B-C50C-407E-A947-70E740481C1C}">
                    <a14:useLocalDpi xmlns:a14="http://schemas.microsoft.com/office/drawing/2010/main" val="0"/>
                  </a:ext>
                </a:extLst>
              </a:blip>
              <a:srcRect t="11113"/>
              <a:stretch/>
            </p:blipFill>
            <p:spPr>
              <a:xfrm>
                <a:off x="4485113" y="1830717"/>
                <a:ext cx="574953" cy="511062"/>
              </a:xfrm>
              <a:prstGeom prst="rect">
                <a:avLst/>
              </a:prstGeom>
            </p:spPr>
          </p:pic>
        </p:grpSp>
        <p:sp>
          <p:nvSpPr>
            <p:cNvPr id="12" name="Tekstfelt 11">
              <a:extLst>
                <a:ext uri="{FF2B5EF4-FFF2-40B4-BE49-F238E27FC236}">
                  <a16:creationId xmlns:a16="http://schemas.microsoft.com/office/drawing/2014/main" id="{79D3E380-ACE4-4502-8DE6-8725CA5BCE10}"/>
                </a:ext>
              </a:extLst>
            </p:cNvPr>
            <p:cNvSpPr txBox="1"/>
            <p:nvPr userDrawn="1"/>
          </p:nvSpPr>
          <p:spPr>
            <a:xfrm>
              <a:off x="5167414" y="2371588"/>
              <a:ext cx="2376264" cy="307777"/>
            </a:xfrm>
            <a:prstGeom prst="rect">
              <a:avLst/>
            </a:prstGeom>
            <a:noFill/>
          </p:spPr>
          <p:txBody>
            <a:bodyPr wrap="square" rtlCol="0">
              <a:spAutoFit/>
            </a:bodyPr>
            <a:lstStyle/>
            <a:p>
              <a:r>
                <a:rPr lang="da-DK" sz="1400" dirty="0"/>
                <a:t>7023 0022</a:t>
              </a:r>
            </a:p>
          </p:txBody>
        </p:sp>
        <p:sp>
          <p:nvSpPr>
            <p:cNvPr id="13" name="Tekstfelt 12">
              <a:extLst>
                <a:ext uri="{FF2B5EF4-FFF2-40B4-BE49-F238E27FC236}">
                  <a16:creationId xmlns:a16="http://schemas.microsoft.com/office/drawing/2014/main" id="{C28545A1-BA27-4598-A661-58CB912D2E4B}"/>
                </a:ext>
              </a:extLst>
            </p:cNvPr>
            <p:cNvSpPr txBox="1"/>
            <p:nvPr userDrawn="1"/>
          </p:nvSpPr>
          <p:spPr>
            <a:xfrm>
              <a:off x="5167413" y="2856315"/>
              <a:ext cx="2657781" cy="523220"/>
            </a:xfrm>
            <a:prstGeom prst="rect">
              <a:avLst/>
            </a:prstGeom>
            <a:noFill/>
          </p:spPr>
          <p:txBody>
            <a:bodyPr wrap="square" rtlCol="0">
              <a:spAutoFit/>
            </a:bodyPr>
            <a:lstStyle/>
            <a:p>
              <a:r>
                <a:rPr lang="da-DK" sz="1400" dirty="0"/>
                <a:t>Folke </a:t>
              </a:r>
              <a:r>
                <a:rPr lang="da-DK" sz="1400" dirty="0" err="1"/>
                <a:t>Bernadottes</a:t>
              </a:r>
              <a:r>
                <a:rPr lang="da-DK" sz="1400" dirty="0"/>
                <a:t> Allé 45 2100 København Ø</a:t>
              </a:r>
            </a:p>
          </p:txBody>
        </p:sp>
        <p:grpSp>
          <p:nvGrpSpPr>
            <p:cNvPr id="14" name="Gruppe 13">
              <a:extLst>
                <a:ext uri="{FF2B5EF4-FFF2-40B4-BE49-F238E27FC236}">
                  <a16:creationId xmlns:a16="http://schemas.microsoft.com/office/drawing/2014/main" id="{D6B4C993-5BB1-40FB-BB91-2D5F164C9065}"/>
                </a:ext>
              </a:extLst>
            </p:cNvPr>
            <p:cNvGrpSpPr/>
            <p:nvPr userDrawn="1"/>
          </p:nvGrpSpPr>
          <p:grpSpPr>
            <a:xfrm>
              <a:off x="4488006" y="3397148"/>
              <a:ext cx="3055672" cy="474636"/>
              <a:chOff x="4488006" y="3415594"/>
              <a:chExt cx="3055672" cy="474636"/>
            </a:xfrm>
          </p:grpSpPr>
          <p:pic>
            <p:nvPicPr>
              <p:cNvPr id="15" name="Billede 14">
                <a:extLst>
                  <a:ext uri="{FF2B5EF4-FFF2-40B4-BE49-F238E27FC236}">
                    <a16:creationId xmlns:a16="http://schemas.microsoft.com/office/drawing/2014/main" id="{A0E339B0-BF21-4841-8A8D-69671AA96BD7}"/>
                  </a:ext>
                </a:extLst>
              </p:cNvPr>
              <p:cNvPicPr>
                <a:picLocks noChangeAspect="1"/>
              </p:cNvPicPr>
              <p:nvPr/>
            </p:nvPicPr>
            <p:blipFill rotWithShape="1">
              <a:blip r:embed="rId6" cstate="print">
                <a:duotone>
                  <a:schemeClr val="bg2">
                    <a:shade val="45000"/>
                    <a:satMod val="135000"/>
                  </a:schemeClr>
                  <a:prstClr val="white"/>
                </a:duotone>
                <a:extLst>
                  <a:ext uri="{28A0092B-C50C-407E-A947-70E740481C1C}">
                    <a14:useLocalDpi xmlns:a14="http://schemas.microsoft.com/office/drawing/2010/main" val="0"/>
                  </a:ext>
                </a:extLst>
              </a:blip>
              <a:srcRect b="17448"/>
              <a:stretch/>
            </p:blipFill>
            <p:spPr>
              <a:xfrm>
                <a:off x="4488006" y="3415594"/>
                <a:ext cx="574953" cy="474636"/>
              </a:xfrm>
              <a:prstGeom prst="rect">
                <a:avLst/>
              </a:prstGeom>
            </p:spPr>
          </p:pic>
          <p:sp>
            <p:nvSpPr>
              <p:cNvPr id="16" name="Tekstfelt 15">
                <a:extLst>
                  <a:ext uri="{FF2B5EF4-FFF2-40B4-BE49-F238E27FC236}">
                    <a16:creationId xmlns:a16="http://schemas.microsoft.com/office/drawing/2014/main" id="{B49E95F8-EBA2-4C05-8D2E-87C355B3E79A}"/>
                  </a:ext>
                </a:extLst>
              </p:cNvPr>
              <p:cNvSpPr txBox="1"/>
              <p:nvPr userDrawn="1"/>
            </p:nvSpPr>
            <p:spPr>
              <a:xfrm>
                <a:off x="5167414" y="3580563"/>
                <a:ext cx="2376264" cy="307777"/>
              </a:xfrm>
              <a:prstGeom prst="rect">
                <a:avLst/>
              </a:prstGeom>
              <a:noFill/>
            </p:spPr>
            <p:txBody>
              <a:bodyPr wrap="square" rtlCol="0">
                <a:spAutoFit/>
              </a:bodyPr>
              <a:lstStyle/>
              <a:p>
                <a:r>
                  <a:rPr lang="da-DK" sz="1400" dirty="0"/>
                  <a:t>www.cfl.dk</a:t>
                </a:r>
              </a:p>
            </p:txBody>
          </p:sp>
        </p:grpSp>
      </p:grpSp>
      <p:sp>
        <p:nvSpPr>
          <p:cNvPr id="22" name="Pladsholder til tekst 21">
            <a:extLst>
              <a:ext uri="{FF2B5EF4-FFF2-40B4-BE49-F238E27FC236}">
                <a16:creationId xmlns:a16="http://schemas.microsoft.com/office/drawing/2014/main" id="{2E88D0C2-7DE8-493E-8FE4-3E96E8A5CBEC}"/>
              </a:ext>
            </a:extLst>
          </p:cNvPr>
          <p:cNvSpPr>
            <a:spLocks noGrp="1"/>
          </p:cNvSpPr>
          <p:nvPr>
            <p:ph type="body" sz="quarter" idx="16" hasCustomPrompt="1"/>
          </p:nvPr>
        </p:nvSpPr>
        <p:spPr>
          <a:xfrm>
            <a:off x="5230018" y="1553110"/>
            <a:ext cx="2879725" cy="307975"/>
          </a:xfrm>
        </p:spPr>
        <p:txBody>
          <a:bodyPr anchor="ctr"/>
          <a:lstStyle>
            <a:lvl1pPr marL="0" indent="0">
              <a:buNone/>
              <a:defRPr sz="1400"/>
            </a:lvl1pPr>
          </a:lstStyle>
          <a:p>
            <a:pPr lvl="0"/>
            <a:r>
              <a:rPr lang="en-US" dirty="0" err="1"/>
              <a:t>Skriv</a:t>
            </a:r>
            <a:r>
              <a:rPr lang="en-US" dirty="0"/>
              <a:t> din e-mail</a:t>
            </a:r>
            <a:endParaRPr lang="da-DK" dirty="0"/>
          </a:p>
        </p:txBody>
      </p:sp>
      <p:sp>
        <p:nvSpPr>
          <p:cNvPr id="23" name="Pladsholder til tekst 21">
            <a:extLst>
              <a:ext uri="{FF2B5EF4-FFF2-40B4-BE49-F238E27FC236}">
                <a16:creationId xmlns:a16="http://schemas.microsoft.com/office/drawing/2014/main" id="{36EF4E48-ADEC-460D-9F9A-D94E79EFE190}"/>
              </a:ext>
            </a:extLst>
          </p:cNvPr>
          <p:cNvSpPr>
            <a:spLocks noGrp="1"/>
          </p:cNvSpPr>
          <p:nvPr>
            <p:ph type="body" sz="quarter" idx="17" hasCustomPrompt="1"/>
          </p:nvPr>
        </p:nvSpPr>
        <p:spPr>
          <a:xfrm>
            <a:off x="5230018" y="2077184"/>
            <a:ext cx="2879725" cy="307975"/>
          </a:xfrm>
        </p:spPr>
        <p:txBody>
          <a:bodyPr anchor="ctr"/>
          <a:lstStyle>
            <a:lvl1pPr marL="0" indent="0">
              <a:buNone/>
              <a:defRPr sz="1400"/>
            </a:lvl1pPr>
          </a:lstStyle>
          <a:p>
            <a:pPr lvl="0"/>
            <a:r>
              <a:rPr lang="en-US" dirty="0" err="1"/>
              <a:t>Skriv</a:t>
            </a:r>
            <a:r>
              <a:rPr lang="en-US" dirty="0"/>
              <a:t> </a:t>
            </a:r>
            <a:r>
              <a:rPr lang="en-US" dirty="0" err="1"/>
              <a:t>dit</a:t>
            </a:r>
            <a:r>
              <a:rPr lang="en-US" dirty="0"/>
              <a:t> </a:t>
            </a:r>
            <a:r>
              <a:rPr lang="en-US" dirty="0" err="1"/>
              <a:t>mobil</a:t>
            </a:r>
            <a:r>
              <a:rPr lang="en-US" dirty="0"/>
              <a:t> nr.</a:t>
            </a:r>
            <a:endParaRPr lang="da-DK" dirty="0"/>
          </a:p>
        </p:txBody>
      </p:sp>
      <p:sp>
        <p:nvSpPr>
          <p:cNvPr id="24" name="Pladsholder til indhold 3">
            <a:extLst>
              <a:ext uri="{FF2B5EF4-FFF2-40B4-BE49-F238E27FC236}">
                <a16:creationId xmlns:a16="http://schemas.microsoft.com/office/drawing/2014/main" id="{70F75857-A03B-496E-BDC2-E143AEC79394}"/>
              </a:ext>
            </a:extLst>
          </p:cNvPr>
          <p:cNvSpPr>
            <a:spLocks noGrp="1"/>
          </p:cNvSpPr>
          <p:nvPr>
            <p:ph sz="quarter" idx="18" hasCustomPrompt="1"/>
          </p:nvPr>
        </p:nvSpPr>
        <p:spPr>
          <a:xfrm>
            <a:off x="693739" y="3855054"/>
            <a:ext cx="2582118" cy="737584"/>
          </a:xfrm>
        </p:spPr>
        <p:txBody>
          <a:bodyPr anchor="t"/>
          <a:lstStyle>
            <a:lvl1pPr marL="0" indent="0">
              <a:buNone/>
              <a:defRPr sz="1400" b="0" i="0" u="none">
                <a:solidFill>
                  <a:schemeClr val="bg1"/>
                </a:solidFill>
              </a:defRPr>
            </a:lvl1pPr>
            <a:lvl2pPr>
              <a:defRPr b="0" i="0" u="none"/>
            </a:lvl2pPr>
            <a:lvl3pPr>
              <a:defRPr b="0" i="0" u="none"/>
            </a:lvl3pPr>
            <a:lvl4pPr>
              <a:defRPr b="0" i="0" u="none"/>
            </a:lvl4pPr>
            <a:lvl5pPr>
              <a:defRPr b="0" i="0" u="none"/>
            </a:lvl5pPr>
          </a:lstStyle>
          <a:p>
            <a:pPr lvl="0"/>
            <a:r>
              <a:rPr lang="en-US" dirty="0"/>
              <a:t>[</a:t>
            </a:r>
            <a:r>
              <a:rPr lang="en-US" dirty="0" err="1"/>
              <a:t>Navn</a:t>
            </a:r>
            <a:r>
              <a:rPr lang="en-US" dirty="0"/>
              <a:t>]</a:t>
            </a:r>
            <a:br>
              <a:rPr lang="en-US" dirty="0"/>
            </a:br>
            <a:r>
              <a:rPr lang="en-US" dirty="0"/>
              <a:t>[Title]</a:t>
            </a:r>
          </a:p>
        </p:txBody>
      </p:sp>
      <p:sp>
        <p:nvSpPr>
          <p:cNvPr id="25" name="Pladsholder til billede 4">
            <a:extLst>
              <a:ext uri="{FF2B5EF4-FFF2-40B4-BE49-F238E27FC236}">
                <a16:creationId xmlns:a16="http://schemas.microsoft.com/office/drawing/2014/main" id="{7F4A8BD0-AF79-482F-9E33-89EA4AB4B461}"/>
              </a:ext>
            </a:extLst>
          </p:cNvPr>
          <p:cNvSpPr>
            <a:spLocks noGrp="1"/>
          </p:cNvSpPr>
          <p:nvPr>
            <p:ph type="pic" sz="quarter" idx="19" hasCustomPrompt="1"/>
          </p:nvPr>
        </p:nvSpPr>
        <p:spPr>
          <a:xfrm>
            <a:off x="7428280" y="549275"/>
            <a:ext cx="1021982" cy="344488"/>
          </a:xfrm>
        </p:spPr>
        <p:txBody>
          <a:bodyPr anchor="ctr"/>
          <a:lstStyle>
            <a:lvl1pPr marL="0" indent="0" algn="ctr">
              <a:buNone/>
              <a:defRPr sz="900"/>
            </a:lvl1pPr>
          </a:lstStyle>
          <a:p>
            <a:r>
              <a:rPr lang="da-DK" sz="900" dirty="0"/>
              <a:t>Kundelogo</a:t>
            </a:r>
            <a:endParaRPr lang="da-DK" dirty="0"/>
          </a:p>
        </p:txBody>
      </p:sp>
    </p:spTree>
    <p:extLst>
      <p:ext uri="{BB962C8B-B14F-4D97-AF65-F5344CB8AC3E}">
        <p14:creationId xmlns:p14="http://schemas.microsoft.com/office/powerpoint/2010/main" val="419272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Slut side_1">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82061" y="544301"/>
            <a:ext cx="1252327" cy="1039598"/>
          </a:xfrm>
          <a:prstGeom prst="rect">
            <a:avLst/>
          </a:prstGeom>
        </p:spPr>
      </p:pic>
      <p:sp>
        <p:nvSpPr>
          <p:cNvPr id="5" name="Pladsholder til billede 4">
            <a:extLst>
              <a:ext uri="{FF2B5EF4-FFF2-40B4-BE49-F238E27FC236}">
                <a16:creationId xmlns:a16="http://schemas.microsoft.com/office/drawing/2014/main" id="{2D770DA1-B6F6-4308-BBD5-2AD61AE72139}"/>
              </a:ext>
            </a:extLst>
          </p:cNvPr>
          <p:cNvSpPr>
            <a:spLocks noGrp="1"/>
          </p:cNvSpPr>
          <p:nvPr>
            <p:ph type="pic" sz="quarter" idx="10"/>
          </p:nvPr>
        </p:nvSpPr>
        <p:spPr>
          <a:xfrm>
            <a:off x="0" y="2355850"/>
            <a:ext cx="9144000" cy="2787650"/>
          </a:xfrm>
          <a:solidFill>
            <a:schemeClr val="accent5"/>
          </a:solidFill>
        </p:spPr>
        <p:txBody>
          <a:bodyPr/>
          <a:lstStyle/>
          <a:p>
            <a:r>
              <a:rPr lang="da-DK" dirty="0"/>
              <a:t>Klik på ikonet for at tilføje et billede</a:t>
            </a:r>
          </a:p>
        </p:txBody>
      </p:sp>
      <p:pic>
        <p:nvPicPr>
          <p:cNvPr id="4" name="Billede 3" descr="Et billede, der indeholder person, personer, mødelokale, mængde&#10;&#10;Automatisk genereret beskrivelse">
            <a:extLst>
              <a:ext uri="{FF2B5EF4-FFF2-40B4-BE49-F238E27FC236}">
                <a16:creationId xmlns:a16="http://schemas.microsoft.com/office/drawing/2014/main" id="{AE502F83-BE62-418E-9703-5BDA5E0EDCB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3299" b="30966"/>
          <a:stretch/>
        </p:blipFill>
        <p:spPr>
          <a:xfrm>
            <a:off x="0" y="2355850"/>
            <a:ext cx="9144000" cy="2787650"/>
          </a:xfrm>
          <a:prstGeom prst="rect">
            <a:avLst/>
          </a:prstGeom>
        </p:spPr>
      </p:pic>
    </p:spTree>
    <p:extLst>
      <p:ext uri="{BB962C8B-B14F-4D97-AF65-F5344CB8AC3E}">
        <p14:creationId xmlns:p14="http://schemas.microsoft.com/office/powerpoint/2010/main" val="317925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agens program">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D49DC0AE-7A68-4A00-81E9-16720EAC08E3}"/>
              </a:ext>
            </a:extLst>
          </p:cNvPr>
          <p:cNvSpPr/>
          <p:nvPr userDrawn="1"/>
        </p:nvSpPr>
        <p:spPr>
          <a:xfrm>
            <a:off x="0" y="0"/>
            <a:ext cx="4355976"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F397F67-1E0C-4902-98EE-CF76C728A6B4}"/>
              </a:ext>
            </a:extLst>
          </p:cNvPr>
          <p:cNvSpPr>
            <a:spLocks noGrp="1"/>
          </p:cNvSpPr>
          <p:nvPr>
            <p:ph type="title" hasCustomPrompt="1"/>
          </p:nvPr>
        </p:nvSpPr>
        <p:spPr>
          <a:xfrm>
            <a:off x="693465" y="1796529"/>
            <a:ext cx="2942158" cy="792088"/>
          </a:xfrm>
        </p:spPr>
        <p:txBody>
          <a:bodyPr/>
          <a:lstStyle>
            <a:lvl1pPr>
              <a:defRPr sz="2800" b="1">
                <a:solidFill>
                  <a:schemeClr val="bg1"/>
                </a:solidFill>
              </a:defRPr>
            </a:lvl1pPr>
          </a:lstStyle>
          <a:p>
            <a:r>
              <a:rPr lang="da-DK" dirty="0"/>
              <a:t>Indsæt tekst</a:t>
            </a:r>
          </a:p>
        </p:txBody>
      </p:sp>
    </p:spTree>
    <p:extLst>
      <p:ext uri="{BB962C8B-B14F-4D97-AF65-F5344CB8AC3E}">
        <p14:creationId xmlns:p14="http://schemas.microsoft.com/office/powerpoint/2010/main" val="213447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072">
          <p15:clr>
            <a:srgbClr val="C35EA4"/>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un 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1232AC-8E5F-47AD-9479-1E01296B665F}"/>
              </a:ext>
            </a:extLst>
          </p:cNvPr>
          <p:cNvSpPr>
            <a:spLocks noGrp="1"/>
          </p:cNvSpPr>
          <p:nvPr>
            <p:ph type="title" hasCustomPrompt="1"/>
          </p:nvPr>
        </p:nvSpPr>
        <p:spPr/>
        <p:txBody>
          <a:bodyPr/>
          <a:lstStyle>
            <a:lvl1pPr>
              <a:defRPr/>
            </a:lvl1pPr>
          </a:lstStyle>
          <a:p>
            <a:r>
              <a:rPr lang="da-DK" dirty="0"/>
              <a:t>Indsæt tekst</a:t>
            </a:r>
          </a:p>
        </p:txBody>
      </p:sp>
    </p:spTree>
    <p:extLst>
      <p:ext uri="{BB962C8B-B14F-4D97-AF65-F5344CB8AC3E}">
        <p14:creationId xmlns:p14="http://schemas.microsoft.com/office/powerpoint/2010/main" val="1690920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fL Font">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654F2C56-BD6E-4BE1-9FE1-EF20A3626264}"/>
              </a:ext>
            </a:extLst>
          </p:cNvPr>
          <p:cNvSpPr>
            <a:spLocks noGrp="1"/>
          </p:cNvSpPr>
          <p:nvPr>
            <p:ph type="title" hasCustomPrompt="1"/>
          </p:nvPr>
        </p:nvSpPr>
        <p:spPr>
          <a:xfrm>
            <a:off x="693738" y="555526"/>
            <a:ext cx="6541200" cy="792088"/>
          </a:xfrm>
        </p:spPr>
        <p:txBody>
          <a:bodyPr/>
          <a:lstStyle>
            <a:lvl1pPr>
              <a:defRPr/>
            </a:lvl1pPr>
          </a:lstStyle>
          <a:p>
            <a:r>
              <a:rPr lang="da-DK" dirty="0"/>
              <a:t>Indsæt overskrift</a:t>
            </a:r>
          </a:p>
        </p:txBody>
      </p:sp>
      <p:sp>
        <p:nvSpPr>
          <p:cNvPr id="16" name="Pladsholder til tekst 5">
            <a:extLst>
              <a:ext uri="{FF2B5EF4-FFF2-40B4-BE49-F238E27FC236}">
                <a16:creationId xmlns:a16="http://schemas.microsoft.com/office/drawing/2014/main" id="{4B9BBEAC-D995-48BA-A9D3-2E6CDB6C928A}"/>
              </a:ext>
            </a:extLst>
          </p:cNvPr>
          <p:cNvSpPr>
            <a:spLocks noGrp="1"/>
          </p:cNvSpPr>
          <p:nvPr>
            <p:ph type="body" sz="quarter" idx="12" hasCustomPrompt="1"/>
          </p:nvPr>
        </p:nvSpPr>
        <p:spPr>
          <a:xfrm>
            <a:off x="693738" y="1416374"/>
            <a:ext cx="7740650" cy="3027039"/>
          </a:xfrm>
        </p:spPr>
        <p:txBody>
          <a:bodyPr/>
          <a:lstStyle>
            <a:lvl1pPr>
              <a:defRPr sz="2000"/>
            </a:lvl1pPr>
            <a:lvl2pPr>
              <a:defRPr/>
            </a:lvl2pPr>
            <a:lvl3pPr marL="648000" indent="0">
              <a:buNone/>
              <a:defRPr/>
            </a:lvl3pPr>
          </a:lstStyle>
          <a:p>
            <a:pPr lvl="0"/>
            <a:r>
              <a:rPr lang="da-DK" dirty="0"/>
              <a:t>Indsæt tekst</a:t>
            </a:r>
          </a:p>
          <a:p>
            <a:pPr lvl="1"/>
            <a:r>
              <a:rPr lang="da-DK" dirty="0"/>
              <a:t>Indsæt tekst</a:t>
            </a:r>
          </a:p>
        </p:txBody>
      </p:sp>
      <p:sp>
        <p:nvSpPr>
          <p:cNvPr id="7" name="Pladsholder til billede 3">
            <a:extLst>
              <a:ext uri="{FF2B5EF4-FFF2-40B4-BE49-F238E27FC236}">
                <a16:creationId xmlns:a16="http://schemas.microsoft.com/office/drawing/2014/main" id="{2C93EB67-83C0-4673-B8B1-C62E3E5CDAC2}"/>
              </a:ext>
            </a:extLst>
          </p:cNvPr>
          <p:cNvSpPr>
            <a:spLocks noGrp="1"/>
          </p:cNvSpPr>
          <p:nvPr>
            <p:ph type="pic" sz="quarter" idx="16" hasCustomPrompt="1"/>
          </p:nvPr>
        </p:nvSpPr>
        <p:spPr>
          <a:xfrm>
            <a:off x="7412407" y="339502"/>
            <a:ext cx="1021981" cy="936848"/>
          </a:xfrm>
        </p:spPr>
        <p:txBody>
          <a:bodyPr/>
          <a:lstStyle>
            <a:lvl1pPr marL="0" indent="0">
              <a:lnSpc>
                <a:spcPct val="100000"/>
              </a:lnSpc>
              <a:buNone/>
              <a:defRPr sz="1100"/>
            </a:lvl1pPr>
          </a:lstStyle>
          <a:p>
            <a:r>
              <a:rPr lang="da-DK" dirty="0"/>
              <a:t>Indsæt kundelogo</a:t>
            </a:r>
          </a:p>
        </p:txBody>
      </p:sp>
    </p:spTree>
    <p:extLst>
      <p:ext uri="{BB962C8B-B14F-4D97-AF65-F5344CB8AC3E}">
        <p14:creationId xmlns:p14="http://schemas.microsoft.com/office/powerpoint/2010/main" val="4067905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tekst spalter">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2FF327CB-6DC2-429A-A070-32FCE722E0D8}"/>
              </a:ext>
            </a:extLst>
          </p:cNvPr>
          <p:cNvSpPr>
            <a:spLocks noGrp="1"/>
          </p:cNvSpPr>
          <p:nvPr>
            <p:ph type="pic" sz="quarter" idx="16" hasCustomPrompt="1"/>
          </p:nvPr>
        </p:nvSpPr>
        <p:spPr>
          <a:xfrm>
            <a:off x="7412407" y="339502"/>
            <a:ext cx="1021981" cy="936848"/>
          </a:xfrm>
        </p:spPr>
        <p:txBody>
          <a:bodyPr/>
          <a:lstStyle>
            <a:lvl1pPr marL="0" indent="0">
              <a:lnSpc>
                <a:spcPct val="100000"/>
              </a:lnSpc>
              <a:buNone/>
              <a:defRPr sz="1100"/>
            </a:lvl1pPr>
          </a:lstStyle>
          <a:p>
            <a:r>
              <a:rPr lang="da-DK" dirty="0"/>
              <a:t>Indsæt kundelogo</a:t>
            </a:r>
          </a:p>
        </p:txBody>
      </p:sp>
      <p:sp>
        <p:nvSpPr>
          <p:cNvPr id="2" name="Titel 1">
            <a:extLst>
              <a:ext uri="{FF2B5EF4-FFF2-40B4-BE49-F238E27FC236}">
                <a16:creationId xmlns:a16="http://schemas.microsoft.com/office/drawing/2014/main" id="{D9790EC7-1E53-4A00-8206-40C981EB6B47}"/>
              </a:ext>
            </a:extLst>
          </p:cNvPr>
          <p:cNvSpPr>
            <a:spLocks noGrp="1"/>
          </p:cNvSpPr>
          <p:nvPr>
            <p:ph type="title" hasCustomPrompt="1"/>
          </p:nvPr>
        </p:nvSpPr>
        <p:spPr/>
        <p:txBody>
          <a:bodyPr/>
          <a:lstStyle>
            <a:lvl1pPr>
              <a:defRPr/>
            </a:lvl1pPr>
          </a:lstStyle>
          <a:p>
            <a:r>
              <a:rPr lang="da-DK" dirty="0"/>
              <a:t>Indsæt overskrift</a:t>
            </a:r>
          </a:p>
        </p:txBody>
      </p:sp>
      <p:sp>
        <p:nvSpPr>
          <p:cNvPr id="5" name="Pladsholder til tekst 5">
            <a:extLst>
              <a:ext uri="{FF2B5EF4-FFF2-40B4-BE49-F238E27FC236}">
                <a16:creationId xmlns:a16="http://schemas.microsoft.com/office/drawing/2014/main" id="{1315152F-F825-474B-A57A-048661C9F442}"/>
              </a:ext>
            </a:extLst>
          </p:cNvPr>
          <p:cNvSpPr>
            <a:spLocks noGrp="1"/>
          </p:cNvSpPr>
          <p:nvPr>
            <p:ph type="body" sz="quarter" idx="12" hasCustomPrompt="1"/>
          </p:nvPr>
        </p:nvSpPr>
        <p:spPr>
          <a:xfrm>
            <a:off x="693738" y="1416374"/>
            <a:ext cx="3733800" cy="3027600"/>
          </a:xfrm>
        </p:spPr>
        <p:txBody>
          <a:bodyPr/>
          <a:lstStyle>
            <a:lvl1pPr>
              <a:defRPr/>
            </a:lvl1pPr>
          </a:lstStyle>
          <a:p>
            <a:pPr lvl="0"/>
            <a:r>
              <a:rPr lang="da-DK" dirty="0"/>
              <a:t>Indsæt tekst</a:t>
            </a:r>
          </a:p>
          <a:p>
            <a:pPr lvl="1"/>
            <a:r>
              <a:rPr lang="da-DK" dirty="0"/>
              <a:t>Andet niveau</a:t>
            </a:r>
          </a:p>
        </p:txBody>
      </p:sp>
      <p:sp>
        <p:nvSpPr>
          <p:cNvPr id="6" name="Pladsholder til tekst 5">
            <a:extLst>
              <a:ext uri="{FF2B5EF4-FFF2-40B4-BE49-F238E27FC236}">
                <a16:creationId xmlns:a16="http://schemas.microsoft.com/office/drawing/2014/main" id="{033869DD-D250-4A48-B46C-327710F75790}"/>
              </a:ext>
            </a:extLst>
          </p:cNvPr>
          <p:cNvSpPr>
            <a:spLocks noGrp="1"/>
          </p:cNvSpPr>
          <p:nvPr>
            <p:ph type="body" sz="quarter" idx="13" hasCustomPrompt="1"/>
          </p:nvPr>
        </p:nvSpPr>
        <p:spPr>
          <a:xfrm>
            <a:off x="4716464" y="1416374"/>
            <a:ext cx="3733800" cy="3027039"/>
          </a:xfrm>
        </p:spPr>
        <p:txBody>
          <a:bodyPr/>
          <a:lstStyle>
            <a:lvl1pPr>
              <a:defRPr/>
            </a:lvl1pPr>
          </a:lstStyle>
          <a:p>
            <a:pPr lvl="0"/>
            <a:r>
              <a:rPr lang="da-DK" dirty="0"/>
              <a:t>Indsæt tekst</a:t>
            </a:r>
          </a:p>
          <a:p>
            <a:pPr lvl="1"/>
            <a:r>
              <a:rPr lang="da-DK" dirty="0"/>
              <a:t>Andet niveau</a:t>
            </a:r>
          </a:p>
        </p:txBody>
      </p:sp>
    </p:spTree>
    <p:extLst>
      <p:ext uri="{BB962C8B-B14F-4D97-AF65-F5344CB8AC3E}">
        <p14:creationId xmlns:p14="http://schemas.microsoft.com/office/powerpoint/2010/main" val="2160110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_helt billede">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14B809CF-821F-49A2-8155-E27BE6A5F57E}"/>
              </a:ext>
            </a:extLst>
          </p:cNvPr>
          <p:cNvSpPr>
            <a:spLocks noGrp="1"/>
          </p:cNvSpPr>
          <p:nvPr>
            <p:ph type="pic" sz="quarter" idx="12"/>
          </p:nvPr>
        </p:nvSpPr>
        <p:spPr>
          <a:xfrm>
            <a:off x="4211960" y="0"/>
            <a:ext cx="4932040" cy="5143500"/>
          </a:xfrm>
          <a:solidFill>
            <a:schemeClr val="bg1">
              <a:lumMod val="85000"/>
            </a:schemeClr>
          </a:solidFill>
        </p:spPr>
        <p:txBody>
          <a:bodyPr/>
          <a:lstStyle/>
          <a:p>
            <a:r>
              <a:rPr lang="da-DK" dirty="0"/>
              <a:t>Klik på ikonet for at tilføje et billede</a:t>
            </a:r>
          </a:p>
        </p:txBody>
      </p:sp>
      <p:sp>
        <p:nvSpPr>
          <p:cNvPr id="5" name="Pladsholder til tekst 4">
            <a:extLst>
              <a:ext uri="{FF2B5EF4-FFF2-40B4-BE49-F238E27FC236}">
                <a16:creationId xmlns:a16="http://schemas.microsoft.com/office/drawing/2014/main" id="{7BEC1B42-687A-4717-9D37-C7843B2E8EB7}"/>
              </a:ext>
            </a:extLst>
          </p:cNvPr>
          <p:cNvSpPr>
            <a:spLocks noGrp="1"/>
          </p:cNvSpPr>
          <p:nvPr>
            <p:ph type="body" sz="quarter" idx="13"/>
          </p:nvPr>
        </p:nvSpPr>
        <p:spPr>
          <a:xfrm>
            <a:off x="0" y="0"/>
            <a:ext cx="4211960" cy="5143500"/>
          </a:xfrm>
          <a:solidFill>
            <a:srgbClr val="000000"/>
          </a:solidFill>
        </p:spPr>
        <p:txBody>
          <a:bodyPr lIns="684000" tIns="468000" rIns="360000" bIns="360000"/>
          <a:lstStyle>
            <a:lvl1pPr marL="0" indent="0">
              <a:buClr>
                <a:schemeClr val="bg1"/>
              </a:buClr>
              <a:buNone/>
              <a:defRPr>
                <a:solidFill>
                  <a:schemeClr val="bg1"/>
                </a:solidFill>
              </a:defRPr>
            </a:lvl1pPr>
            <a:lvl2pPr marL="609750" indent="-285750">
              <a:buClr>
                <a:schemeClr val="bg1"/>
              </a:buClr>
              <a:buFont typeface="Wingdings" panose="05000000000000000000" pitchFamily="2" charset="2"/>
              <a:buChar char="§"/>
              <a:defRPr>
                <a:solidFill>
                  <a:schemeClr val="bg1"/>
                </a:solidFill>
              </a:defRPr>
            </a:lvl2pPr>
            <a:lvl3pPr marL="819450" indent="-171450">
              <a:buClr>
                <a:schemeClr val="bg1"/>
              </a:buClr>
              <a:buFont typeface="Wingdings" panose="05000000000000000000" pitchFamily="2" charset="2"/>
              <a:buChar cha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Tree>
    <p:extLst>
      <p:ext uri="{BB962C8B-B14F-4D97-AF65-F5344CB8AC3E}">
        <p14:creationId xmlns:p14="http://schemas.microsoft.com/office/powerpoint/2010/main" val="1724055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kst og billede til venst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B7C92A-86C2-433E-97A8-E70DF49BAD5B}"/>
              </a:ext>
            </a:extLst>
          </p:cNvPr>
          <p:cNvSpPr>
            <a:spLocks noGrp="1"/>
          </p:cNvSpPr>
          <p:nvPr>
            <p:ph type="title" hasCustomPrompt="1"/>
          </p:nvPr>
        </p:nvSpPr>
        <p:spPr/>
        <p:txBody>
          <a:bodyPr/>
          <a:lstStyle/>
          <a:p>
            <a:r>
              <a:rPr lang="da-DK" dirty="0"/>
              <a:t>Indsæt overskrift</a:t>
            </a:r>
          </a:p>
        </p:txBody>
      </p:sp>
      <p:sp>
        <p:nvSpPr>
          <p:cNvPr id="6" name="Pladsholder til tekst 5">
            <a:extLst>
              <a:ext uri="{FF2B5EF4-FFF2-40B4-BE49-F238E27FC236}">
                <a16:creationId xmlns:a16="http://schemas.microsoft.com/office/drawing/2014/main" id="{D8E56D64-EC1D-4AC9-A8A5-3A467B894814}"/>
              </a:ext>
            </a:extLst>
          </p:cNvPr>
          <p:cNvSpPr>
            <a:spLocks noGrp="1"/>
          </p:cNvSpPr>
          <p:nvPr>
            <p:ph type="body" sz="quarter" idx="12" hasCustomPrompt="1"/>
          </p:nvPr>
        </p:nvSpPr>
        <p:spPr>
          <a:xfrm>
            <a:off x="4700588" y="1414713"/>
            <a:ext cx="3733800" cy="3027600"/>
          </a:xfrm>
        </p:spPr>
        <p:txBody>
          <a:bodyPr/>
          <a:lstStyle>
            <a:lvl1pPr marL="0" indent="0">
              <a:buNone/>
              <a:defRPr/>
            </a:lvl1pPr>
            <a:lvl2pPr>
              <a:defRPr/>
            </a:lvl2pPr>
            <a:lvl3pPr marL="648000" indent="0">
              <a:buNone/>
              <a:defRPr/>
            </a:lvl3pPr>
          </a:lstStyle>
          <a:p>
            <a:pPr lvl="0"/>
            <a:r>
              <a:rPr lang="da-DK" dirty="0"/>
              <a:t>Indsæt tekst</a:t>
            </a:r>
          </a:p>
          <a:p>
            <a:pPr lvl="1"/>
            <a:r>
              <a:rPr lang="da-DK" dirty="0"/>
              <a:t>Første niveau</a:t>
            </a:r>
          </a:p>
        </p:txBody>
      </p:sp>
      <p:sp>
        <p:nvSpPr>
          <p:cNvPr id="8" name="Pladsholder til billede 7">
            <a:extLst>
              <a:ext uri="{FF2B5EF4-FFF2-40B4-BE49-F238E27FC236}">
                <a16:creationId xmlns:a16="http://schemas.microsoft.com/office/drawing/2014/main" id="{A02332AA-340D-4734-BCA4-ADAC6C68F6DD}"/>
              </a:ext>
            </a:extLst>
          </p:cNvPr>
          <p:cNvSpPr>
            <a:spLocks noGrp="1"/>
          </p:cNvSpPr>
          <p:nvPr>
            <p:ph type="pic" sz="quarter" idx="13"/>
          </p:nvPr>
        </p:nvSpPr>
        <p:spPr>
          <a:xfrm>
            <a:off x="702552" y="1414713"/>
            <a:ext cx="3734247" cy="3027600"/>
          </a:xfrm>
          <a:solidFill>
            <a:schemeClr val="bg2">
              <a:lumMod val="75000"/>
            </a:schemeClr>
          </a:solidFill>
        </p:spPr>
        <p:txBody>
          <a:bodyPr/>
          <a:lstStyle>
            <a:lvl1pPr marL="0" indent="0">
              <a:buNone/>
              <a:defRPr/>
            </a:lvl1pPr>
          </a:lstStyle>
          <a:p>
            <a:r>
              <a:rPr lang="da-DK" dirty="0"/>
              <a:t>Klik på ikonet for at tilføje et billede</a:t>
            </a:r>
          </a:p>
        </p:txBody>
      </p:sp>
      <p:sp>
        <p:nvSpPr>
          <p:cNvPr id="9" name="Pladsholder til billede 3">
            <a:extLst>
              <a:ext uri="{FF2B5EF4-FFF2-40B4-BE49-F238E27FC236}">
                <a16:creationId xmlns:a16="http://schemas.microsoft.com/office/drawing/2014/main" id="{45CFCACD-A9E7-43F9-BDAF-27D8BCA6D32C}"/>
              </a:ext>
            </a:extLst>
          </p:cNvPr>
          <p:cNvSpPr>
            <a:spLocks noGrp="1"/>
          </p:cNvSpPr>
          <p:nvPr>
            <p:ph type="pic" sz="quarter" idx="16" hasCustomPrompt="1"/>
          </p:nvPr>
        </p:nvSpPr>
        <p:spPr>
          <a:xfrm>
            <a:off x="7412407" y="339502"/>
            <a:ext cx="1021981" cy="936848"/>
          </a:xfrm>
        </p:spPr>
        <p:txBody>
          <a:bodyPr/>
          <a:lstStyle>
            <a:lvl1pPr marL="0" indent="0">
              <a:lnSpc>
                <a:spcPct val="100000"/>
              </a:lnSpc>
              <a:buNone/>
              <a:defRPr sz="1100"/>
            </a:lvl1pPr>
          </a:lstStyle>
          <a:p>
            <a:r>
              <a:rPr lang="da-DK" dirty="0"/>
              <a:t>Indsæt kundelogo</a:t>
            </a:r>
          </a:p>
        </p:txBody>
      </p:sp>
    </p:spTree>
    <p:extLst>
      <p:ext uri="{BB962C8B-B14F-4D97-AF65-F5344CB8AC3E}">
        <p14:creationId xmlns:p14="http://schemas.microsoft.com/office/powerpoint/2010/main" val="2156031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elt billede">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14B809CF-821F-49A2-8155-E27BE6A5F57E}"/>
              </a:ext>
            </a:extLst>
          </p:cNvPr>
          <p:cNvSpPr>
            <a:spLocks noGrp="1"/>
          </p:cNvSpPr>
          <p:nvPr>
            <p:ph type="pic" sz="quarter" idx="12"/>
          </p:nvPr>
        </p:nvSpPr>
        <p:spPr>
          <a:xfrm>
            <a:off x="0" y="0"/>
            <a:ext cx="9144000" cy="5143500"/>
          </a:xfrm>
          <a:solidFill>
            <a:schemeClr val="bg1">
              <a:lumMod val="85000"/>
            </a:schemeClr>
          </a:solidFill>
        </p:spPr>
        <p:txBody>
          <a:bodyPr/>
          <a:lstStyle>
            <a:lvl1pPr algn="r">
              <a:defRPr/>
            </a:lvl1pPr>
          </a:lstStyle>
          <a:p>
            <a:r>
              <a:rPr lang="da-DK" dirty="0"/>
              <a:t>Klik på ikonet for at tilføje et billede</a:t>
            </a:r>
          </a:p>
        </p:txBody>
      </p:sp>
      <p:sp>
        <p:nvSpPr>
          <p:cNvPr id="5" name="Pladsholder til tekst 4">
            <a:extLst>
              <a:ext uri="{FF2B5EF4-FFF2-40B4-BE49-F238E27FC236}">
                <a16:creationId xmlns:a16="http://schemas.microsoft.com/office/drawing/2014/main" id="{3BCEB8D7-3769-491C-AA5F-A230DB8274F5}"/>
              </a:ext>
            </a:extLst>
          </p:cNvPr>
          <p:cNvSpPr>
            <a:spLocks noGrp="1"/>
          </p:cNvSpPr>
          <p:nvPr>
            <p:ph type="body" sz="quarter" idx="13"/>
          </p:nvPr>
        </p:nvSpPr>
        <p:spPr>
          <a:xfrm>
            <a:off x="709184" y="0"/>
            <a:ext cx="3415778" cy="5143500"/>
          </a:xfrm>
          <a:solidFill>
            <a:schemeClr val="accent2"/>
          </a:solidFill>
        </p:spPr>
        <p:txBody>
          <a:bodyPr lIns="216000" tIns="432000" rIns="216000" bIns="360000"/>
          <a:lstStyle>
            <a:lvl1pPr marL="0" indent="0">
              <a:buClr>
                <a:schemeClr val="bg1"/>
              </a:buClr>
              <a:buNone/>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Tree>
    <p:extLst>
      <p:ext uri="{BB962C8B-B14F-4D97-AF65-F5344CB8AC3E}">
        <p14:creationId xmlns:p14="http://schemas.microsoft.com/office/powerpoint/2010/main" val="320394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106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helt billede">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14B809CF-821F-49A2-8155-E27BE6A5F57E}"/>
              </a:ext>
            </a:extLst>
          </p:cNvPr>
          <p:cNvSpPr>
            <a:spLocks noGrp="1"/>
          </p:cNvSpPr>
          <p:nvPr>
            <p:ph type="pic" sz="quarter" idx="12"/>
          </p:nvPr>
        </p:nvSpPr>
        <p:spPr>
          <a:xfrm>
            <a:off x="4211960" y="0"/>
            <a:ext cx="4932040" cy="5143500"/>
          </a:xfrm>
          <a:solidFill>
            <a:schemeClr val="bg1">
              <a:lumMod val="85000"/>
            </a:schemeClr>
          </a:solidFill>
        </p:spPr>
        <p:txBody>
          <a:bodyPr/>
          <a:lstStyle/>
          <a:p>
            <a:r>
              <a:rPr lang="da-DK" dirty="0"/>
              <a:t>Klik på ikonet for at tilføje et billede</a:t>
            </a:r>
          </a:p>
        </p:txBody>
      </p:sp>
      <p:sp>
        <p:nvSpPr>
          <p:cNvPr id="5" name="Pladsholder til tekst 4">
            <a:extLst>
              <a:ext uri="{FF2B5EF4-FFF2-40B4-BE49-F238E27FC236}">
                <a16:creationId xmlns:a16="http://schemas.microsoft.com/office/drawing/2014/main" id="{3BCEB8D7-3769-491C-AA5F-A230DB8274F5}"/>
              </a:ext>
            </a:extLst>
          </p:cNvPr>
          <p:cNvSpPr>
            <a:spLocks noGrp="1"/>
          </p:cNvSpPr>
          <p:nvPr>
            <p:ph type="body" sz="quarter" idx="13"/>
          </p:nvPr>
        </p:nvSpPr>
        <p:spPr>
          <a:xfrm>
            <a:off x="0" y="0"/>
            <a:ext cx="4211960" cy="5143500"/>
          </a:xfrm>
          <a:solidFill>
            <a:schemeClr val="accent2"/>
          </a:solidFill>
        </p:spPr>
        <p:txBody>
          <a:bodyPr lIns="684000" tIns="468000" rIns="360000" bIns="360000"/>
          <a:lstStyle>
            <a:lvl1pPr marL="0" indent="0">
              <a:buClr>
                <a:schemeClr val="bg1"/>
              </a:buClr>
              <a:buNone/>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Tree>
    <p:extLst>
      <p:ext uri="{BB962C8B-B14F-4D97-AF65-F5344CB8AC3E}">
        <p14:creationId xmlns:p14="http://schemas.microsoft.com/office/powerpoint/2010/main" val="3209601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helt billede">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14B809CF-821F-49A2-8155-E27BE6A5F57E}"/>
              </a:ext>
            </a:extLst>
          </p:cNvPr>
          <p:cNvSpPr>
            <a:spLocks noGrp="1"/>
          </p:cNvSpPr>
          <p:nvPr>
            <p:ph type="pic" sz="quarter" idx="12"/>
          </p:nvPr>
        </p:nvSpPr>
        <p:spPr>
          <a:xfrm>
            <a:off x="4211960" y="0"/>
            <a:ext cx="4932040" cy="5143500"/>
          </a:xfrm>
          <a:solidFill>
            <a:schemeClr val="bg1">
              <a:lumMod val="85000"/>
            </a:schemeClr>
          </a:solidFill>
        </p:spPr>
        <p:txBody>
          <a:bodyPr/>
          <a:lstStyle/>
          <a:p>
            <a:r>
              <a:rPr lang="da-DK" dirty="0"/>
              <a:t>Klik på ikonet for at tilføje et billede</a:t>
            </a:r>
          </a:p>
        </p:txBody>
      </p:sp>
      <p:sp>
        <p:nvSpPr>
          <p:cNvPr id="5" name="Pladsholder til tekst 4">
            <a:extLst>
              <a:ext uri="{FF2B5EF4-FFF2-40B4-BE49-F238E27FC236}">
                <a16:creationId xmlns:a16="http://schemas.microsoft.com/office/drawing/2014/main" id="{7BEC1B42-687A-4717-9D37-C7843B2E8EB7}"/>
              </a:ext>
            </a:extLst>
          </p:cNvPr>
          <p:cNvSpPr>
            <a:spLocks noGrp="1"/>
          </p:cNvSpPr>
          <p:nvPr>
            <p:ph type="body" sz="quarter" idx="13"/>
          </p:nvPr>
        </p:nvSpPr>
        <p:spPr>
          <a:xfrm>
            <a:off x="0" y="0"/>
            <a:ext cx="4211960" cy="5143500"/>
          </a:xfrm>
          <a:solidFill>
            <a:schemeClr val="accent5"/>
          </a:solidFill>
        </p:spPr>
        <p:txBody>
          <a:bodyPr lIns="684000" tIns="468000" rIns="360000" bIns="360000"/>
          <a:lstStyle>
            <a:lvl1pPr marL="0" indent="0">
              <a:buClr>
                <a:schemeClr val="bg1"/>
              </a:buClr>
              <a:buNone/>
              <a:defRPr>
                <a:solidFill>
                  <a:schemeClr val="bg1"/>
                </a:solidFill>
              </a:defRPr>
            </a:lvl1pPr>
            <a:lvl2pPr marL="609750" indent="-285750">
              <a:buClr>
                <a:schemeClr val="bg1"/>
              </a:buClr>
              <a:buFont typeface="Wingdings" panose="05000000000000000000" pitchFamily="2" charset="2"/>
              <a:buChar char="§"/>
              <a:defRPr>
                <a:solidFill>
                  <a:schemeClr val="bg1"/>
                </a:solidFill>
              </a:defRPr>
            </a:lvl2pPr>
            <a:lvl3pPr marL="819450" indent="-171450">
              <a:buClr>
                <a:schemeClr val="bg1"/>
              </a:buClr>
              <a:buFont typeface="Wingdings" panose="05000000000000000000" pitchFamily="2" charset="2"/>
              <a:buChar cha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Tree>
    <p:extLst>
      <p:ext uri="{BB962C8B-B14F-4D97-AF65-F5344CB8AC3E}">
        <p14:creationId xmlns:p14="http://schemas.microsoft.com/office/powerpoint/2010/main" val="229931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_helt billede">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14B809CF-821F-49A2-8155-E27BE6A5F57E}"/>
              </a:ext>
            </a:extLst>
          </p:cNvPr>
          <p:cNvSpPr>
            <a:spLocks noGrp="1"/>
          </p:cNvSpPr>
          <p:nvPr>
            <p:ph type="pic" sz="quarter" idx="12"/>
          </p:nvPr>
        </p:nvSpPr>
        <p:spPr>
          <a:xfrm>
            <a:off x="4572000" y="0"/>
            <a:ext cx="4572000" cy="5143500"/>
          </a:xfrm>
          <a:solidFill>
            <a:schemeClr val="bg1">
              <a:lumMod val="85000"/>
            </a:schemeClr>
          </a:solidFill>
        </p:spPr>
        <p:txBody>
          <a:bodyPr/>
          <a:lstStyle/>
          <a:p>
            <a:r>
              <a:rPr lang="da-DK" dirty="0"/>
              <a:t>Klik på ikonet for at tilføje et billede</a:t>
            </a:r>
          </a:p>
        </p:txBody>
      </p:sp>
      <p:sp>
        <p:nvSpPr>
          <p:cNvPr id="5" name="Pladsholder til tekst 4">
            <a:extLst>
              <a:ext uri="{FF2B5EF4-FFF2-40B4-BE49-F238E27FC236}">
                <a16:creationId xmlns:a16="http://schemas.microsoft.com/office/drawing/2014/main" id="{7BEC1B42-687A-4717-9D37-C7843B2E8EB7}"/>
              </a:ext>
            </a:extLst>
          </p:cNvPr>
          <p:cNvSpPr>
            <a:spLocks noGrp="1"/>
          </p:cNvSpPr>
          <p:nvPr>
            <p:ph type="body" sz="quarter" idx="13"/>
          </p:nvPr>
        </p:nvSpPr>
        <p:spPr>
          <a:xfrm>
            <a:off x="0" y="0"/>
            <a:ext cx="4572000" cy="5143500"/>
          </a:xfrm>
          <a:noFill/>
        </p:spPr>
        <p:txBody>
          <a:bodyPr lIns="684000" tIns="468000" rIns="360000" bIns="360000"/>
          <a:lstStyle>
            <a:lvl1pPr marL="0" indent="0">
              <a:buClr>
                <a:schemeClr val="bg1"/>
              </a:buClr>
              <a:buNone/>
              <a:defRPr>
                <a:solidFill>
                  <a:schemeClr val="tx1"/>
                </a:solidFill>
              </a:defRPr>
            </a:lvl1pPr>
            <a:lvl2pPr marL="609750" indent="-285750">
              <a:buClr>
                <a:schemeClr val="bg1"/>
              </a:buClr>
              <a:buFont typeface="Arial" panose="020B0604020202020204" pitchFamily="34" charset="0"/>
              <a:buChar char="•"/>
              <a:defRPr>
                <a:solidFill>
                  <a:schemeClr val="tx1"/>
                </a:solidFill>
              </a:defRPr>
            </a:lvl2pPr>
            <a:lvl3pPr marL="819450" indent="-171450">
              <a:buClr>
                <a:schemeClr val="bg1"/>
              </a:buClr>
              <a:buFont typeface="Wingdings" panose="05000000000000000000" pitchFamily="2" charset="2"/>
              <a:buChar char="§"/>
              <a:defRPr>
                <a:solidFill>
                  <a:schemeClr val="tx1"/>
                </a:solidFill>
              </a:defRPr>
            </a:lvl3pPr>
          </a:lstStyle>
          <a:p>
            <a:pPr lvl="0"/>
            <a:r>
              <a:rPr lang="da-DK" dirty="0"/>
              <a:t>Klik for at redigere teksttypografierne i masteren</a:t>
            </a:r>
          </a:p>
          <a:p>
            <a:pPr lvl="1"/>
            <a:r>
              <a:rPr lang="da-DK" dirty="0"/>
              <a:t>Andet niveau</a:t>
            </a:r>
          </a:p>
          <a:p>
            <a:pPr lvl="2"/>
            <a:r>
              <a:rPr lang="da-DK" dirty="0"/>
              <a:t>Tredje niveau</a:t>
            </a:r>
          </a:p>
        </p:txBody>
      </p:sp>
    </p:spTree>
    <p:extLst>
      <p:ext uri="{BB962C8B-B14F-4D97-AF65-F5344CB8AC3E}">
        <p14:creationId xmlns:p14="http://schemas.microsoft.com/office/powerpoint/2010/main" val="394296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Overskrif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AED86A0-499D-454C-B742-895D922A49CC}"/>
              </a:ext>
            </a:extLst>
          </p:cNvPr>
          <p:cNvSpPr>
            <a:spLocks noGrp="1"/>
          </p:cNvSpPr>
          <p:nvPr>
            <p:ph type="ctrTitle" hasCustomPrompt="1"/>
          </p:nvPr>
        </p:nvSpPr>
        <p:spPr>
          <a:xfrm>
            <a:off x="450273" y="594345"/>
            <a:ext cx="8298873" cy="395251"/>
          </a:xfrm>
          <a:prstGeom prst="rect">
            <a:avLst/>
          </a:prstGeom>
        </p:spPr>
        <p:txBody>
          <a:bodyPr anchor="b"/>
          <a:lstStyle>
            <a:lvl1pPr algn="l">
              <a:defRPr sz="2400" b="1">
                <a:solidFill>
                  <a:srgbClr val="005A57"/>
                </a:solidFill>
                <a:latin typeface="Arial" panose="020B0604020202020204" pitchFamily="34" charset="0"/>
                <a:cs typeface="Arial" panose="020B0604020202020204" pitchFamily="34" charset="0"/>
              </a:defRPr>
            </a:lvl1pPr>
          </a:lstStyle>
          <a:p>
            <a:r>
              <a:rPr lang="en-US"/>
              <a:t>SKRIV OVERSKRIFT</a:t>
            </a:r>
            <a:endParaRPr lang="da-DK"/>
          </a:p>
        </p:txBody>
      </p:sp>
      <p:sp>
        <p:nvSpPr>
          <p:cNvPr id="4" name="Text Placeholder 12">
            <a:extLst>
              <a:ext uri="{FF2B5EF4-FFF2-40B4-BE49-F238E27FC236}">
                <a16:creationId xmlns:a16="http://schemas.microsoft.com/office/drawing/2014/main" id="{E5C085F7-43D6-499A-B67D-C9A5E12DC2CC}"/>
              </a:ext>
            </a:extLst>
          </p:cNvPr>
          <p:cNvSpPr>
            <a:spLocks noGrp="1"/>
          </p:cNvSpPr>
          <p:nvPr>
            <p:ph type="body" sz="quarter" idx="10"/>
          </p:nvPr>
        </p:nvSpPr>
        <p:spPr>
          <a:xfrm>
            <a:off x="464127" y="1385455"/>
            <a:ext cx="8298873" cy="3311237"/>
          </a:xfrm>
          <a:prstGeom prst="rect">
            <a:avLst/>
          </a:prstGeom>
        </p:spPr>
        <p:txBody>
          <a:bodyPr/>
          <a:lstStyle>
            <a:lvl1pPr marL="0" indent="0">
              <a:buClr>
                <a:srgbClr val="D3B184"/>
              </a:buClr>
              <a:buSzPct val="150000"/>
              <a:buNone/>
              <a:defRPr sz="1200">
                <a:latin typeface="Arial" panose="020B0604020202020204" pitchFamily="34" charset="0"/>
                <a:cs typeface="Arial" panose="020B0604020202020204" pitchFamily="34" charset="0"/>
              </a:defRPr>
            </a:lvl1pPr>
            <a:lvl2pPr marL="342900" indent="0">
              <a:buClr>
                <a:srgbClr val="D3B184"/>
              </a:buClr>
              <a:buSzPct val="150000"/>
              <a:buNone/>
              <a:defRPr sz="1800">
                <a:latin typeface="Arial" panose="020B0604020202020204" pitchFamily="34" charset="0"/>
                <a:cs typeface="Arial" panose="020B0604020202020204" pitchFamily="34" charset="0"/>
              </a:defRPr>
            </a:lvl2pPr>
            <a:lvl3pPr marL="685800" indent="0">
              <a:buClr>
                <a:srgbClr val="D3B184"/>
              </a:buClr>
              <a:buSzPct val="150000"/>
              <a:buNone/>
              <a:defRPr sz="1800">
                <a:latin typeface="Arial" panose="020B0604020202020204" pitchFamily="34" charset="0"/>
                <a:cs typeface="Arial" panose="020B0604020202020204" pitchFamily="34" charset="0"/>
              </a:defRPr>
            </a:lvl3pPr>
            <a:lvl4pPr marL="1028700" indent="0">
              <a:buClr>
                <a:srgbClr val="D3B184"/>
              </a:buClr>
              <a:buSzPct val="150000"/>
              <a:buNone/>
              <a:defRPr sz="1800">
                <a:latin typeface="Arial" panose="020B0604020202020204" pitchFamily="34" charset="0"/>
                <a:cs typeface="Arial" panose="020B0604020202020204" pitchFamily="34" charset="0"/>
              </a:defRPr>
            </a:lvl4pPr>
            <a:lvl5pPr marL="1371600" indent="0">
              <a:buClr>
                <a:srgbClr val="D3B184"/>
              </a:buClr>
              <a:buSzPct val="150000"/>
              <a:buNone/>
              <a:defRPr sz="1800">
                <a:latin typeface="Arial" panose="020B0604020202020204" pitchFamily="34" charset="0"/>
                <a:cs typeface="Arial" panose="020B0604020202020204" pitchFamily="34" charset="0"/>
              </a:defRPr>
            </a:lvl5pPr>
          </a:lstStyle>
          <a:p>
            <a:pPr lvl="0"/>
            <a:r>
              <a:rPr lang="en-US"/>
              <a:t>Click to edit Master text styles</a:t>
            </a:r>
          </a:p>
        </p:txBody>
      </p:sp>
      <p:sp>
        <p:nvSpPr>
          <p:cNvPr id="2" name="Rectangle 1">
            <a:extLst>
              <a:ext uri="{FF2B5EF4-FFF2-40B4-BE49-F238E27FC236}">
                <a16:creationId xmlns:a16="http://schemas.microsoft.com/office/drawing/2014/main" id="{C7ECD90F-A2F0-4C2E-B625-B2AF7A1476D6}"/>
              </a:ext>
            </a:extLst>
          </p:cNvPr>
          <p:cNvSpPr/>
          <p:nvPr userDrawn="1"/>
        </p:nvSpPr>
        <p:spPr>
          <a:xfrm>
            <a:off x="522515" y="529030"/>
            <a:ext cx="324478" cy="44129"/>
          </a:xfrm>
          <a:prstGeom prst="rect">
            <a:avLst/>
          </a:prstGeom>
          <a:solidFill>
            <a:srgbClr val="D3B1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Tree>
    <p:extLst>
      <p:ext uri="{BB962C8B-B14F-4D97-AF65-F5344CB8AC3E}">
        <p14:creationId xmlns:p14="http://schemas.microsoft.com/office/powerpoint/2010/main" val="3076604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72149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Graa logo">
    <p:bg>
      <p:bgPr>
        <a:gradFill flip="none" rotWithShape="1">
          <a:gsLst>
            <a:gs pos="0">
              <a:schemeClr val="bg2">
                <a:lumMod val="85000"/>
              </a:schemeClr>
            </a:gs>
            <a:gs pos="99000">
              <a:srgbClr val="F5F6F6"/>
            </a:gs>
          </a:gsLst>
          <a:lin ang="2700000" scaled="0"/>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0924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fL Font">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654F2C56-BD6E-4BE1-9FE1-EF20A3626264}"/>
              </a:ext>
            </a:extLst>
          </p:cNvPr>
          <p:cNvSpPr>
            <a:spLocks noGrp="1"/>
          </p:cNvSpPr>
          <p:nvPr>
            <p:ph type="title" hasCustomPrompt="1"/>
          </p:nvPr>
        </p:nvSpPr>
        <p:spPr>
          <a:xfrm>
            <a:off x="693738" y="555526"/>
            <a:ext cx="6541200" cy="792088"/>
          </a:xfrm>
        </p:spPr>
        <p:txBody>
          <a:bodyPr/>
          <a:lstStyle>
            <a:lvl1pPr>
              <a:defRPr/>
            </a:lvl1pPr>
          </a:lstStyle>
          <a:p>
            <a:r>
              <a:rPr lang="da-DK" dirty="0" err="1"/>
              <a:t>Verdana</a:t>
            </a:r>
            <a:r>
              <a:rPr lang="da-DK" dirty="0"/>
              <a:t> str. 20</a:t>
            </a:r>
          </a:p>
        </p:txBody>
      </p:sp>
      <p:sp>
        <p:nvSpPr>
          <p:cNvPr id="16" name="Pladsholder til tekst 5">
            <a:extLst>
              <a:ext uri="{FF2B5EF4-FFF2-40B4-BE49-F238E27FC236}">
                <a16:creationId xmlns:a16="http://schemas.microsoft.com/office/drawing/2014/main" id="{4B9BBEAC-D995-48BA-A9D3-2E6CDB6C928A}"/>
              </a:ext>
            </a:extLst>
          </p:cNvPr>
          <p:cNvSpPr>
            <a:spLocks noGrp="1"/>
          </p:cNvSpPr>
          <p:nvPr>
            <p:ph type="body" sz="quarter" idx="12" hasCustomPrompt="1"/>
          </p:nvPr>
        </p:nvSpPr>
        <p:spPr>
          <a:xfrm>
            <a:off x="693738" y="1416374"/>
            <a:ext cx="7740650" cy="3027039"/>
          </a:xfrm>
        </p:spPr>
        <p:txBody>
          <a:bodyPr/>
          <a:lstStyle>
            <a:lvl1pPr>
              <a:defRPr/>
            </a:lvl1pPr>
            <a:lvl2pPr>
              <a:defRPr/>
            </a:lvl2pPr>
          </a:lstStyle>
          <a:p>
            <a:pPr lvl="0"/>
            <a:r>
              <a:rPr lang="da-DK" dirty="0" err="1"/>
              <a:t>Verdana</a:t>
            </a:r>
            <a:r>
              <a:rPr lang="da-DK" dirty="0"/>
              <a:t> </a:t>
            </a:r>
            <a:r>
              <a:rPr lang="da-DK" dirty="0" err="1"/>
              <a:t>str</a:t>
            </a:r>
            <a:r>
              <a:rPr lang="da-DK" dirty="0"/>
              <a:t> 18</a:t>
            </a:r>
          </a:p>
          <a:p>
            <a:pPr lvl="1"/>
            <a:r>
              <a:rPr lang="da-DK" dirty="0" err="1"/>
              <a:t>Verdana</a:t>
            </a:r>
            <a:r>
              <a:rPr lang="da-DK" dirty="0"/>
              <a:t> </a:t>
            </a:r>
            <a:r>
              <a:rPr lang="da-DK" dirty="0" err="1"/>
              <a:t>str</a:t>
            </a:r>
            <a:r>
              <a:rPr lang="da-DK" dirty="0"/>
              <a:t> 14</a:t>
            </a:r>
          </a:p>
          <a:p>
            <a:pPr lvl="2"/>
            <a:r>
              <a:rPr lang="da-DK" dirty="0" err="1"/>
              <a:t>Verdana</a:t>
            </a:r>
            <a:r>
              <a:rPr lang="da-DK" dirty="0"/>
              <a:t> </a:t>
            </a:r>
            <a:r>
              <a:rPr lang="da-DK" dirty="0" err="1"/>
              <a:t>str</a:t>
            </a:r>
            <a:r>
              <a:rPr lang="da-DK" dirty="0"/>
              <a:t> 12</a:t>
            </a:r>
          </a:p>
        </p:txBody>
      </p:sp>
      <p:sp>
        <p:nvSpPr>
          <p:cNvPr id="5" name="Pladsholder til billede 4">
            <a:extLst>
              <a:ext uri="{FF2B5EF4-FFF2-40B4-BE49-F238E27FC236}">
                <a16:creationId xmlns:a16="http://schemas.microsoft.com/office/drawing/2014/main" id="{14154902-E1A8-49A1-8A86-70AF0CA13989}"/>
              </a:ext>
            </a:extLst>
          </p:cNvPr>
          <p:cNvSpPr>
            <a:spLocks noGrp="1"/>
          </p:cNvSpPr>
          <p:nvPr>
            <p:ph type="pic" sz="quarter" idx="13" hasCustomPrompt="1"/>
          </p:nvPr>
        </p:nvSpPr>
        <p:spPr>
          <a:xfrm>
            <a:off x="7428280" y="549275"/>
            <a:ext cx="1021982" cy="344488"/>
          </a:xfrm>
        </p:spPr>
        <p:txBody>
          <a:bodyPr anchor="ctr"/>
          <a:lstStyle>
            <a:lvl1pPr marL="0" indent="0" algn="ctr">
              <a:buNone/>
              <a:defRPr sz="900"/>
            </a:lvl1pPr>
          </a:lstStyle>
          <a:p>
            <a:r>
              <a:rPr lang="da-DK" sz="900" dirty="0"/>
              <a:t>Kundelogo</a:t>
            </a:r>
            <a:endParaRPr lang="da-DK" dirty="0"/>
          </a:p>
        </p:txBody>
      </p:sp>
    </p:spTree>
    <p:extLst>
      <p:ext uri="{BB962C8B-B14F-4D97-AF65-F5344CB8AC3E}">
        <p14:creationId xmlns:p14="http://schemas.microsoft.com/office/powerpoint/2010/main" val="99893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654F2C56-BD6E-4BE1-9FE1-EF20A3626264}"/>
              </a:ext>
            </a:extLst>
          </p:cNvPr>
          <p:cNvSpPr>
            <a:spLocks noGrp="1"/>
          </p:cNvSpPr>
          <p:nvPr>
            <p:ph type="title" hasCustomPrompt="1"/>
          </p:nvPr>
        </p:nvSpPr>
        <p:spPr>
          <a:xfrm>
            <a:off x="693738" y="555526"/>
            <a:ext cx="6541200" cy="792088"/>
          </a:xfrm>
        </p:spPr>
        <p:txBody>
          <a:bodyPr/>
          <a:lstStyle>
            <a:lvl1pPr>
              <a:defRPr/>
            </a:lvl1pPr>
          </a:lstStyle>
          <a:p>
            <a:r>
              <a:rPr lang="da-DK" dirty="0" err="1"/>
              <a:t>Verdana</a:t>
            </a:r>
            <a:r>
              <a:rPr lang="da-DK" dirty="0"/>
              <a:t> str. 20</a:t>
            </a:r>
          </a:p>
        </p:txBody>
      </p:sp>
      <p:sp>
        <p:nvSpPr>
          <p:cNvPr id="16" name="Pladsholder til tekst 5">
            <a:extLst>
              <a:ext uri="{FF2B5EF4-FFF2-40B4-BE49-F238E27FC236}">
                <a16:creationId xmlns:a16="http://schemas.microsoft.com/office/drawing/2014/main" id="{4B9BBEAC-D995-48BA-A9D3-2E6CDB6C928A}"/>
              </a:ext>
            </a:extLst>
          </p:cNvPr>
          <p:cNvSpPr>
            <a:spLocks noGrp="1"/>
          </p:cNvSpPr>
          <p:nvPr>
            <p:ph type="body" sz="quarter" idx="12" hasCustomPrompt="1"/>
          </p:nvPr>
        </p:nvSpPr>
        <p:spPr>
          <a:xfrm>
            <a:off x="693738" y="1416374"/>
            <a:ext cx="7740650" cy="3027039"/>
          </a:xfrm>
        </p:spPr>
        <p:txBody>
          <a:bodyPr/>
          <a:lstStyle>
            <a:lvl1pPr>
              <a:defRPr/>
            </a:lvl1pPr>
            <a:lvl2pPr>
              <a:defRPr/>
            </a:lvl2pPr>
          </a:lstStyle>
          <a:p>
            <a:pPr lvl="0"/>
            <a:r>
              <a:rPr lang="da-DK" dirty="0" err="1"/>
              <a:t>Verdana</a:t>
            </a:r>
            <a:r>
              <a:rPr lang="da-DK" dirty="0"/>
              <a:t> </a:t>
            </a:r>
            <a:r>
              <a:rPr lang="da-DK" dirty="0" err="1"/>
              <a:t>str</a:t>
            </a:r>
            <a:r>
              <a:rPr lang="da-DK" dirty="0"/>
              <a:t> 18</a:t>
            </a:r>
          </a:p>
          <a:p>
            <a:pPr lvl="1"/>
            <a:r>
              <a:rPr lang="da-DK" dirty="0" err="1"/>
              <a:t>Verdana</a:t>
            </a:r>
            <a:r>
              <a:rPr lang="da-DK" dirty="0"/>
              <a:t> </a:t>
            </a:r>
            <a:r>
              <a:rPr lang="da-DK" dirty="0" err="1"/>
              <a:t>str</a:t>
            </a:r>
            <a:r>
              <a:rPr lang="da-DK" dirty="0"/>
              <a:t> 14</a:t>
            </a:r>
          </a:p>
          <a:p>
            <a:pPr lvl="2"/>
            <a:r>
              <a:rPr lang="da-DK" dirty="0" err="1"/>
              <a:t>Verdana</a:t>
            </a:r>
            <a:r>
              <a:rPr lang="da-DK" dirty="0"/>
              <a:t> </a:t>
            </a:r>
            <a:r>
              <a:rPr lang="da-DK" dirty="0" err="1"/>
              <a:t>str</a:t>
            </a:r>
            <a:r>
              <a:rPr lang="da-DK" dirty="0"/>
              <a:t> 12</a:t>
            </a:r>
          </a:p>
        </p:txBody>
      </p:sp>
      <p:sp>
        <p:nvSpPr>
          <p:cNvPr id="5" name="Pladsholder til billede 4">
            <a:extLst>
              <a:ext uri="{FF2B5EF4-FFF2-40B4-BE49-F238E27FC236}">
                <a16:creationId xmlns:a16="http://schemas.microsoft.com/office/drawing/2014/main" id="{14154902-E1A8-49A1-8A86-70AF0CA13989}"/>
              </a:ext>
            </a:extLst>
          </p:cNvPr>
          <p:cNvSpPr>
            <a:spLocks noGrp="1"/>
          </p:cNvSpPr>
          <p:nvPr>
            <p:ph type="pic" sz="quarter" idx="13" hasCustomPrompt="1"/>
          </p:nvPr>
        </p:nvSpPr>
        <p:spPr>
          <a:xfrm>
            <a:off x="7428280" y="549275"/>
            <a:ext cx="1021982" cy="344488"/>
          </a:xfrm>
        </p:spPr>
        <p:txBody>
          <a:bodyPr anchor="ctr"/>
          <a:lstStyle>
            <a:lvl1pPr marL="0" indent="0" algn="ctr">
              <a:buNone/>
              <a:defRPr sz="900"/>
            </a:lvl1pPr>
          </a:lstStyle>
          <a:p>
            <a:r>
              <a:rPr lang="da-DK" sz="900" dirty="0"/>
              <a:t>Kundelogo</a:t>
            </a:r>
            <a:endParaRPr lang="da-DK" dirty="0"/>
          </a:p>
        </p:txBody>
      </p:sp>
    </p:spTree>
    <p:extLst>
      <p:ext uri="{BB962C8B-B14F-4D97-AF65-F5344CB8AC3E}">
        <p14:creationId xmlns:p14="http://schemas.microsoft.com/office/powerpoint/2010/main" val="301407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fL farver">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56AEF5E9-FC37-413A-A47E-C03B3F96C472}"/>
              </a:ext>
            </a:extLst>
          </p:cNvPr>
          <p:cNvSpPr>
            <a:spLocks noGrp="1"/>
          </p:cNvSpPr>
          <p:nvPr>
            <p:ph type="title" hasCustomPrompt="1"/>
          </p:nvPr>
        </p:nvSpPr>
        <p:spPr>
          <a:xfrm>
            <a:off x="693738" y="555526"/>
            <a:ext cx="6920712" cy="792088"/>
          </a:xfrm>
        </p:spPr>
        <p:txBody>
          <a:bodyPr/>
          <a:lstStyle>
            <a:lvl1pPr>
              <a:defRPr/>
            </a:lvl1pPr>
          </a:lstStyle>
          <a:p>
            <a:r>
              <a:rPr lang="da-DK" dirty="0"/>
              <a:t>Farver</a:t>
            </a:r>
          </a:p>
        </p:txBody>
      </p:sp>
      <p:sp>
        <p:nvSpPr>
          <p:cNvPr id="2" name="Rektangel 1">
            <a:extLst>
              <a:ext uri="{FF2B5EF4-FFF2-40B4-BE49-F238E27FC236}">
                <a16:creationId xmlns:a16="http://schemas.microsoft.com/office/drawing/2014/main" id="{C2BC403A-0371-4C46-AADF-AE06F0B0C7EB}"/>
              </a:ext>
            </a:extLst>
          </p:cNvPr>
          <p:cNvSpPr/>
          <p:nvPr userDrawn="1"/>
        </p:nvSpPr>
        <p:spPr>
          <a:xfrm>
            <a:off x="1763688" y="1923678"/>
            <a:ext cx="1008112" cy="648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7">
            <a:extLst>
              <a:ext uri="{FF2B5EF4-FFF2-40B4-BE49-F238E27FC236}">
                <a16:creationId xmlns:a16="http://schemas.microsoft.com/office/drawing/2014/main" id="{A891CD93-6ECA-4C3C-BF59-6933BB491558}"/>
              </a:ext>
            </a:extLst>
          </p:cNvPr>
          <p:cNvSpPr/>
          <p:nvPr userDrawn="1"/>
        </p:nvSpPr>
        <p:spPr>
          <a:xfrm>
            <a:off x="2917652" y="1923678"/>
            <a:ext cx="1008112" cy="648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id="{7658AE28-7E4D-413B-86CB-3897F2DA5CBF}"/>
              </a:ext>
            </a:extLst>
          </p:cNvPr>
          <p:cNvSpPr/>
          <p:nvPr userDrawn="1"/>
        </p:nvSpPr>
        <p:spPr>
          <a:xfrm>
            <a:off x="4071616" y="1923678"/>
            <a:ext cx="1008112" cy="648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9">
            <a:extLst>
              <a:ext uri="{FF2B5EF4-FFF2-40B4-BE49-F238E27FC236}">
                <a16:creationId xmlns:a16="http://schemas.microsoft.com/office/drawing/2014/main" id="{FA9F8F27-10F0-4F24-8F77-F24900A5399A}"/>
              </a:ext>
            </a:extLst>
          </p:cNvPr>
          <p:cNvSpPr/>
          <p:nvPr userDrawn="1"/>
        </p:nvSpPr>
        <p:spPr>
          <a:xfrm>
            <a:off x="5225580" y="1923678"/>
            <a:ext cx="1008112" cy="648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a:extLst>
              <a:ext uri="{FF2B5EF4-FFF2-40B4-BE49-F238E27FC236}">
                <a16:creationId xmlns:a16="http://schemas.microsoft.com/office/drawing/2014/main" id="{317BBDFF-6547-4B28-B0E5-48CC5D1C6F38}"/>
              </a:ext>
            </a:extLst>
          </p:cNvPr>
          <p:cNvSpPr/>
          <p:nvPr userDrawn="1"/>
        </p:nvSpPr>
        <p:spPr>
          <a:xfrm>
            <a:off x="6379544" y="1923678"/>
            <a:ext cx="1008112" cy="648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778695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theme" Target="../theme/theme2.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738" y="555526"/>
            <a:ext cx="6542558" cy="792088"/>
          </a:xfrm>
          <a:prstGeom prst="rect">
            <a:avLst/>
          </a:prstGeom>
        </p:spPr>
        <p:txBody>
          <a:bodyPr vert="horz" lIns="0" tIns="0" rIns="0" bIns="0" rtlCol="0" anchor="t" anchorCtr="0">
            <a:noAutofit/>
          </a:bodyPr>
          <a:lstStyle/>
          <a:p>
            <a:r>
              <a:rPr lang="da-DK" dirty="0"/>
              <a:t>Klik for at redigere i masteren</a:t>
            </a:r>
          </a:p>
        </p:txBody>
      </p:sp>
      <p:sp>
        <p:nvSpPr>
          <p:cNvPr id="3" name="Text Placeholder 2"/>
          <p:cNvSpPr>
            <a:spLocks noGrp="1"/>
          </p:cNvSpPr>
          <p:nvPr>
            <p:ph type="body" idx="1"/>
          </p:nvPr>
        </p:nvSpPr>
        <p:spPr>
          <a:xfrm>
            <a:off x="695325" y="1419623"/>
            <a:ext cx="7745199" cy="3023790"/>
          </a:xfrm>
          <a:prstGeom prst="rect">
            <a:avLst/>
          </a:prstGeom>
          <a:noFill/>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p:txBody>
      </p:sp>
      <p:grpSp>
        <p:nvGrpSpPr>
          <p:cNvPr id="12" name="Group 24">
            <a:extLst>
              <a:ext uri="{FF2B5EF4-FFF2-40B4-BE49-F238E27FC236}">
                <a16:creationId xmlns:a16="http://schemas.microsoft.com/office/drawing/2014/main" id="{FE7821A4-ACDA-4F7B-BCE7-C9359A6D31B2}"/>
              </a:ext>
            </a:extLst>
          </p:cNvPr>
          <p:cNvGrpSpPr>
            <a:grpSpLocks noChangeAspect="1"/>
          </p:cNvGrpSpPr>
          <p:nvPr userDrawn="1"/>
        </p:nvGrpSpPr>
        <p:grpSpPr bwMode="auto">
          <a:xfrm>
            <a:off x="7805464" y="4515965"/>
            <a:ext cx="612048" cy="342000"/>
            <a:chOff x="2746" y="3975"/>
            <a:chExt cx="299" cy="167"/>
          </a:xfrm>
        </p:grpSpPr>
        <p:sp>
          <p:nvSpPr>
            <p:cNvPr id="13" name="Freeform 21">
              <a:extLst>
                <a:ext uri="{FF2B5EF4-FFF2-40B4-BE49-F238E27FC236}">
                  <a16:creationId xmlns:a16="http://schemas.microsoft.com/office/drawing/2014/main" id="{0ADA701B-4E00-423C-8EB9-38A69A175122}"/>
                </a:ext>
              </a:extLst>
            </p:cNvPr>
            <p:cNvSpPr>
              <a:spLocks noChangeAspect="1"/>
            </p:cNvSpPr>
            <p:nvPr userDrawn="1"/>
          </p:nvSpPr>
          <p:spPr bwMode="auto">
            <a:xfrm>
              <a:off x="2746" y="4026"/>
              <a:ext cx="103" cy="116"/>
            </a:xfrm>
            <a:custGeom>
              <a:avLst/>
              <a:gdLst/>
              <a:ahLst/>
              <a:cxnLst>
                <a:cxn ang="0">
                  <a:pos x="4998" y="201"/>
                </a:cxn>
                <a:cxn ang="0">
                  <a:pos x="4503" y="92"/>
                </a:cxn>
                <a:cxn ang="0">
                  <a:pos x="4067" y="30"/>
                </a:cxn>
                <a:cxn ang="0">
                  <a:pos x="3790" y="8"/>
                </a:cxn>
                <a:cxn ang="0">
                  <a:pos x="3517" y="0"/>
                </a:cxn>
                <a:cxn ang="0">
                  <a:pos x="2449" y="84"/>
                </a:cxn>
                <a:cxn ang="0">
                  <a:pos x="1590" y="328"/>
                </a:cxn>
                <a:cxn ang="0">
                  <a:pos x="928" y="713"/>
                </a:cxn>
                <a:cxn ang="0">
                  <a:pos x="452" y="1223"/>
                </a:cxn>
                <a:cxn ang="0">
                  <a:pos x="151" y="1841"/>
                </a:cxn>
                <a:cxn ang="0">
                  <a:pos x="12" y="2552"/>
                </a:cxn>
                <a:cxn ang="0">
                  <a:pos x="25" y="3275"/>
                </a:cxn>
                <a:cxn ang="0">
                  <a:pos x="184" y="3938"/>
                </a:cxn>
                <a:cxn ang="0">
                  <a:pos x="504" y="4534"/>
                </a:cxn>
                <a:cxn ang="0">
                  <a:pos x="1003" y="5038"/>
                </a:cxn>
                <a:cxn ang="0">
                  <a:pos x="1699" y="5420"/>
                </a:cxn>
                <a:cxn ang="0">
                  <a:pos x="2608" y="5654"/>
                </a:cxn>
                <a:cxn ang="0">
                  <a:pos x="3589" y="5714"/>
                </a:cxn>
                <a:cxn ang="0">
                  <a:pos x="4004" y="5692"/>
                </a:cxn>
                <a:cxn ang="0">
                  <a:pos x="4371" y="5646"/>
                </a:cxn>
                <a:cxn ang="0">
                  <a:pos x="4678" y="5589"/>
                </a:cxn>
                <a:cxn ang="0">
                  <a:pos x="5075" y="5487"/>
                </a:cxn>
                <a:cxn ang="0">
                  <a:pos x="5145" y="5133"/>
                </a:cxn>
                <a:cxn ang="0">
                  <a:pos x="5131" y="5094"/>
                </a:cxn>
                <a:cxn ang="0">
                  <a:pos x="5099" y="5080"/>
                </a:cxn>
                <a:cxn ang="0">
                  <a:pos x="5054" y="5090"/>
                </a:cxn>
                <a:cxn ang="0">
                  <a:pos x="4808" y="5174"/>
                </a:cxn>
                <a:cxn ang="0">
                  <a:pos x="4613" y="5221"/>
                </a:cxn>
                <a:cxn ang="0">
                  <a:pos x="4371" y="5263"/>
                </a:cxn>
                <a:cxn ang="0">
                  <a:pos x="4084" y="5296"/>
                </a:cxn>
                <a:cxn ang="0">
                  <a:pos x="3749" y="5316"/>
                </a:cxn>
                <a:cxn ang="0">
                  <a:pos x="3382" y="5315"/>
                </a:cxn>
                <a:cxn ang="0">
                  <a:pos x="3073" y="5277"/>
                </a:cxn>
                <a:cxn ang="0">
                  <a:pos x="2824" y="5201"/>
                </a:cxn>
                <a:cxn ang="0">
                  <a:pos x="2627" y="5093"/>
                </a:cxn>
                <a:cxn ang="0">
                  <a:pos x="2476" y="4960"/>
                </a:cxn>
                <a:cxn ang="0">
                  <a:pos x="2366" y="4807"/>
                </a:cxn>
                <a:cxn ang="0">
                  <a:pos x="2290" y="4640"/>
                </a:cxn>
                <a:cxn ang="0">
                  <a:pos x="2237" y="4454"/>
                </a:cxn>
                <a:cxn ang="0">
                  <a:pos x="2193" y="4222"/>
                </a:cxn>
                <a:cxn ang="0">
                  <a:pos x="2143" y="3777"/>
                </a:cxn>
                <a:cxn ang="0">
                  <a:pos x="2114" y="3143"/>
                </a:cxn>
                <a:cxn ang="0">
                  <a:pos x="2117" y="2491"/>
                </a:cxn>
                <a:cxn ang="0">
                  <a:pos x="2151" y="1888"/>
                </a:cxn>
                <a:cxn ang="0">
                  <a:pos x="2207" y="1434"/>
                </a:cxn>
                <a:cxn ang="0">
                  <a:pos x="2248" y="1233"/>
                </a:cxn>
                <a:cxn ang="0">
                  <a:pos x="2315" y="1017"/>
                </a:cxn>
                <a:cxn ang="0">
                  <a:pos x="2415" y="808"/>
                </a:cxn>
                <a:cxn ang="0">
                  <a:pos x="2547" y="643"/>
                </a:cxn>
                <a:cxn ang="0">
                  <a:pos x="2720" y="520"/>
                </a:cxn>
                <a:cxn ang="0">
                  <a:pos x="2947" y="437"/>
                </a:cxn>
                <a:cxn ang="0">
                  <a:pos x="3238" y="391"/>
                </a:cxn>
                <a:cxn ang="0">
                  <a:pos x="3635" y="381"/>
                </a:cxn>
                <a:cxn ang="0">
                  <a:pos x="4089" y="402"/>
                </a:cxn>
                <a:cxn ang="0">
                  <a:pos x="4401" y="466"/>
                </a:cxn>
                <a:cxn ang="0">
                  <a:pos x="4601" y="586"/>
                </a:cxn>
                <a:cxn ang="0">
                  <a:pos x="4721" y="778"/>
                </a:cxn>
                <a:cxn ang="0">
                  <a:pos x="4790" y="1056"/>
                </a:cxn>
                <a:cxn ang="0">
                  <a:pos x="4853" y="1538"/>
                </a:cxn>
                <a:cxn ang="0">
                  <a:pos x="4873" y="1593"/>
                </a:cxn>
                <a:cxn ang="0">
                  <a:pos x="4911" y="1627"/>
                </a:cxn>
                <a:cxn ang="0">
                  <a:pos x="4967" y="1638"/>
                </a:cxn>
              </a:cxnLst>
              <a:rect l="0" t="0" r="r" b="b"/>
              <a:pathLst>
                <a:path w="5170" h="5715">
                  <a:moveTo>
                    <a:pt x="4967" y="1638"/>
                  </a:moveTo>
                  <a:lnTo>
                    <a:pt x="5170" y="1638"/>
                  </a:lnTo>
                  <a:lnTo>
                    <a:pt x="5170" y="251"/>
                  </a:lnTo>
                  <a:lnTo>
                    <a:pt x="5086" y="226"/>
                  </a:lnTo>
                  <a:lnTo>
                    <a:pt x="4998" y="201"/>
                  </a:lnTo>
                  <a:lnTo>
                    <a:pt x="4905" y="177"/>
                  </a:lnTo>
                  <a:lnTo>
                    <a:pt x="4809" y="154"/>
                  </a:lnTo>
                  <a:lnTo>
                    <a:pt x="4709" y="132"/>
                  </a:lnTo>
                  <a:lnTo>
                    <a:pt x="4608" y="111"/>
                  </a:lnTo>
                  <a:lnTo>
                    <a:pt x="4503" y="92"/>
                  </a:lnTo>
                  <a:lnTo>
                    <a:pt x="4396" y="74"/>
                  </a:lnTo>
                  <a:lnTo>
                    <a:pt x="4287" y="58"/>
                  </a:lnTo>
                  <a:lnTo>
                    <a:pt x="4178" y="43"/>
                  </a:lnTo>
                  <a:lnTo>
                    <a:pt x="4122" y="36"/>
                  </a:lnTo>
                  <a:lnTo>
                    <a:pt x="4067" y="30"/>
                  </a:lnTo>
                  <a:lnTo>
                    <a:pt x="4012" y="25"/>
                  </a:lnTo>
                  <a:lnTo>
                    <a:pt x="3956" y="20"/>
                  </a:lnTo>
                  <a:lnTo>
                    <a:pt x="3901" y="15"/>
                  </a:lnTo>
                  <a:lnTo>
                    <a:pt x="3845" y="11"/>
                  </a:lnTo>
                  <a:lnTo>
                    <a:pt x="3790" y="8"/>
                  </a:lnTo>
                  <a:lnTo>
                    <a:pt x="3735" y="5"/>
                  </a:lnTo>
                  <a:lnTo>
                    <a:pt x="3680" y="2"/>
                  </a:lnTo>
                  <a:lnTo>
                    <a:pt x="3624" y="1"/>
                  </a:lnTo>
                  <a:lnTo>
                    <a:pt x="3571" y="0"/>
                  </a:lnTo>
                  <a:lnTo>
                    <a:pt x="3517" y="0"/>
                  </a:lnTo>
                  <a:lnTo>
                    <a:pt x="3285" y="3"/>
                  </a:lnTo>
                  <a:lnTo>
                    <a:pt x="3063" y="13"/>
                  </a:lnTo>
                  <a:lnTo>
                    <a:pt x="2850" y="30"/>
                  </a:lnTo>
                  <a:lnTo>
                    <a:pt x="2645" y="54"/>
                  </a:lnTo>
                  <a:lnTo>
                    <a:pt x="2449" y="84"/>
                  </a:lnTo>
                  <a:lnTo>
                    <a:pt x="2261" y="121"/>
                  </a:lnTo>
                  <a:lnTo>
                    <a:pt x="2081" y="164"/>
                  </a:lnTo>
                  <a:lnTo>
                    <a:pt x="1909" y="212"/>
                  </a:lnTo>
                  <a:lnTo>
                    <a:pt x="1746" y="267"/>
                  </a:lnTo>
                  <a:lnTo>
                    <a:pt x="1590" y="328"/>
                  </a:lnTo>
                  <a:lnTo>
                    <a:pt x="1442" y="394"/>
                  </a:lnTo>
                  <a:lnTo>
                    <a:pt x="1302" y="465"/>
                  </a:lnTo>
                  <a:lnTo>
                    <a:pt x="1170" y="543"/>
                  </a:lnTo>
                  <a:lnTo>
                    <a:pt x="1045" y="625"/>
                  </a:lnTo>
                  <a:lnTo>
                    <a:pt x="928" y="713"/>
                  </a:lnTo>
                  <a:lnTo>
                    <a:pt x="818" y="805"/>
                  </a:lnTo>
                  <a:lnTo>
                    <a:pt x="716" y="903"/>
                  </a:lnTo>
                  <a:lnTo>
                    <a:pt x="621" y="1005"/>
                  </a:lnTo>
                  <a:lnTo>
                    <a:pt x="533" y="1112"/>
                  </a:lnTo>
                  <a:lnTo>
                    <a:pt x="452" y="1223"/>
                  </a:lnTo>
                  <a:lnTo>
                    <a:pt x="378" y="1338"/>
                  </a:lnTo>
                  <a:lnTo>
                    <a:pt x="311" y="1458"/>
                  </a:lnTo>
                  <a:lnTo>
                    <a:pt x="250" y="1582"/>
                  </a:lnTo>
                  <a:lnTo>
                    <a:pt x="197" y="1710"/>
                  </a:lnTo>
                  <a:lnTo>
                    <a:pt x="151" y="1841"/>
                  </a:lnTo>
                  <a:lnTo>
                    <a:pt x="110" y="1976"/>
                  </a:lnTo>
                  <a:lnTo>
                    <a:pt x="76" y="2115"/>
                  </a:lnTo>
                  <a:lnTo>
                    <a:pt x="49" y="2258"/>
                  </a:lnTo>
                  <a:lnTo>
                    <a:pt x="27" y="2404"/>
                  </a:lnTo>
                  <a:lnTo>
                    <a:pt x="12" y="2552"/>
                  </a:lnTo>
                  <a:lnTo>
                    <a:pt x="3" y="2704"/>
                  </a:lnTo>
                  <a:lnTo>
                    <a:pt x="0" y="2858"/>
                  </a:lnTo>
                  <a:lnTo>
                    <a:pt x="3" y="2998"/>
                  </a:lnTo>
                  <a:lnTo>
                    <a:pt x="11" y="3137"/>
                  </a:lnTo>
                  <a:lnTo>
                    <a:pt x="25" y="3275"/>
                  </a:lnTo>
                  <a:lnTo>
                    <a:pt x="45" y="3412"/>
                  </a:lnTo>
                  <a:lnTo>
                    <a:pt x="70" y="3546"/>
                  </a:lnTo>
                  <a:lnTo>
                    <a:pt x="102" y="3679"/>
                  </a:lnTo>
                  <a:lnTo>
                    <a:pt x="139" y="3810"/>
                  </a:lnTo>
                  <a:lnTo>
                    <a:pt x="184" y="3938"/>
                  </a:lnTo>
                  <a:lnTo>
                    <a:pt x="234" y="4063"/>
                  </a:lnTo>
                  <a:lnTo>
                    <a:pt x="291" y="4186"/>
                  </a:lnTo>
                  <a:lnTo>
                    <a:pt x="355" y="4305"/>
                  </a:lnTo>
                  <a:lnTo>
                    <a:pt x="427" y="4421"/>
                  </a:lnTo>
                  <a:lnTo>
                    <a:pt x="504" y="4534"/>
                  </a:lnTo>
                  <a:lnTo>
                    <a:pt x="590" y="4643"/>
                  </a:lnTo>
                  <a:lnTo>
                    <a:pt x="681" y="4748"/>
                  </a:lnTo>
                  <a:lnTo>
                    <a:pt x="781" y="4849"/>
                  </a:lnTo>
                  <a:lnTo>
                    <a:pt x="888" y="4946"/>
                  </a:lnTo>
                  <a:lnTo>
                    <a:pt x="1003" y="5038"/>
                  </a:lnTo>
                  <a:lnTo>
                    <a:pt x="1127" y="5125"/>
                  </a:lnTo>
                  <a:lnTo>
                    <a:pt x="1257" y="5207"/>
                  </a:lnTo>
                  <a:lnTo>
                    <a:pt x="1396" y="5283"/>
                  </a:lnTo>
                  <a:lnTo>
                    <a:pt x="1543" y="5355"/>
                  </a:lnTo>
                  <a:lnTo>
                    <a:pt x="1699" y="5420"/>
                  </a:lnTo>
                  <a:lnTo>
                    <a:pt x="1863" y="5480"/>
                  </a:lnTo>
                  <a:lnTo>
                    <a:pt x="2036" y="5533"/>
                  </a:lnTo>
                  <a:lnTo>
                    <a:pt x="2218" y="5580"/>
                  </a:lnTo>
                  <a:lnTo>
                    <a:pt x="2408" y="5620"/>
                  </a:lnTo>
                  <a:lnTo>
                    <a:pt x="2608" y="5654"/>
                  </a:lnTo>
                  <a:lnTo>
                    <a:pt x="2817" y="5680"/>
                  </a:lnTo>
                  <a:lnTo>
                    <a:pt x="3036" y="5699"/>
                  </a:lnTo>
                  <a:lnTo>
                    <a:pt x="3263" y="5711"/>
                  </a:lnTo>
                  <a:lnTo>
                    <a:pt x="3500" y="5715"/>
                  </a:lnTo>
                  <a:lnTo>
                    <a:pt x="3589" y="5714"/>
                  </a:lnTo>
                  <a:lnTo>
                    <a:pt x="3675" y="5712"/>
                  </a:lnTo>
                  <a:lnTo>
                    <a:pt x="3760" y="5709"/>
                  </a:lnTo>
                  <a:lnTo>
                    <a:pt x="3844" y="5704"/>
                  </a:lnTo>
                  <a:lnTo>
                    <a:pt x="3925" y="5698"/>
                  </a:lnTo>
                  <a:lnTo>
                    <a:pt x="4004" y="5692"/>
                  </a:lnTo>
                  <a:lnTo>
                    <a:pt x="4082" y="5684"/>
                  </a:lnTo>
                  <a:lnTo>
                    <a:pt x="4157" y="5676"/>
                  </a:lnTo>
                  <a:lnTo>
                    <a:pt x="4231" y="5666"/>
                  </a:lnTo>
                  <a:lnTo>
                    <a:pt x="4302" y="5657"/>
                  </a:lnTo>
                  <a:lnTo>
                    <a:pt x="4371" y="5646"/>
                  </a:lnTo>
                  <a:lnTo>
                    <a:pt x="4437" y="5635"/>
                  </a:lnTo>
                  <a:lnTo>
                    <a:pt x="4502" y="5624"/>
                  </a:lnTo>
                  <a:lnTo>
                    <a:pt x="4563" y="5613"/>
                  </a:lnTo>
                  <a:lnTo>
                    <a:pt x="4622" y="5601"/>
                  </a:lnTo>
                  <a:lnTo>
                    <a:pt x="4678" y="5589"/>
                  </a:lnTo>
                  <a:lnTo>
                    <a:pt x="4783" y="5566"/>
                  </a:lnTo>
                  <a:lnTo>
                    <a:pt x="4876" y="5543"/>
                  </a:lnTo>
                  <a:lnTo>
                    <a:pt x="4955" y="5522"/>
                  </a:lnTo>
                  <a:lnTo>
                    <a:pt x="5022" y="5503"/>
                  </a:lnTo>
                  <a:lnTo>
                    <a:pt x="5075" y="5487"/>
                  </a:lnTo>
                  <a:lnTo>
                    <a:pt x="5114" y="5474"/>
                  </a:lnTo>
                  <a:lnTo>
                    <a:pt x="5138" y="5466"/>
                  </a:lnTo>
                  <a:lnTo>
                    <a:pt x="5145" y="5463"/>
                  </a:lnTo>
                  <a:lnTo>
                    <a:pt x="5147" y="5144"/>
                  </a:lnTo>
                  <a:lnTo>
                    <a:pt x="5145" y="5133"/>
                  </a:lnTo>
                  <a:lnTo>
                    <a:pt x="5144" y="5123"/>
                  </a:lnTo>
                  <a:lnTo>
                    <a:pt x="5142" y="5114"/>
                  </a:lnTo>
                  <a:lnTo>
                    <a:pt x="5139" y="5106"/>
                  </a:lnTo>
                  <a:lnTo>
                    <a:pt x="5135" y="5100"/>
                  </a:lnTo>
                  <a:lnTo>
                    <a:pt x="5131" y="5094"/>
                  </a:lnTo>
                  <a:lnTo>
                    <a:pt x="5126" y="5089"/>
                  </a:lnTo>
                  <a:lnTo>
                    <a:pt x="5120" y="5086"/>
                  </a:lnTo>
                  <a:lnTo>
                    <a:pt x="5114" y="5083"/>
                  </a:lnTo>
                  <a:lnTo>
                    <a:pt x="5107" y="5081"/>
                  </a:lnTo>
                  <a:lnTo>
                    <a:pt x="5099" y="5080"/>
                  </a:lnTo>
                  <a:lnTo>
                    <a:pt x="5090" y="5080"/>
                  </a:lnTo>
                  <a:lnTo>
                    <a:pt x="5082" y="5082"/>
                  </a:lnTo>
                  <a:lnTo>
                    <a:pt x="5073" y="5084"/>
                  </a:lnTo>
                  <a:lnTo>
                    <a:pt x="5063" y="5087"/>
                  </a:lnTo>
                  <a:lnTo>
                    <a:pt x="5054" y="5090"/>
                  </a:lnTo>
                  <a:lnTo>
                    <a:pt x="5011" y="5108"/>
                  </a:lnTo>
                  <a:lnTo>
                    <a:pt x="4961" y="5126"/>
                  </a:lnTo>
                  <a:lnTo>
                    <a:pt x="4905" y="5145"/>
                  </a:lnTo>
                  <a:lnTo>
                    <a:pt x="4843" y="5165"/>
                  </a:lnTo>
                  <a:lnTo>
                    <a:pt x="4808" y="5174"/>
                  </a:lnTo>
                  <a:lnTo>
                    <a:pt x="4773" y="5184"/>
                  </a:lnTo>
                  <a:lnTo>
                    <a:pt x="4735" y="5193"/>
                  </a:lnTo>
                  <a:lnTo>
                    <a:pt x="4696" y="5203"/>
                  </a:lnTo>
                  <a:lnTo>
                    <a:pt x="4655" y="5212"/>
                  </a:lnTo>
                  <a:lnTo>
                    <a:pt x="4613" y="5221"/>
                  </a:lnTo>
                  <a:lnTo>
                    <a:pt x="4568" y="5230"/>
                  </a:lnTo>
                  <a:lnTo>
                    <a:pt x="4521" y="5239"/>
                  </a:lnTo>
                  <a:lnTo>
                    <a:pt x="4473" y="5247"/>
                  </a:lnTo>
                  <a:lnTo>
                    <a:pt x="4423" y="5255"/>
                  </a:lnTo>
                  <a:lnTo>
                    <a:pt x="4371" y="5263"/>
                  </a:lnTo>
                  <a:lnTo>
                    <a:pt x="4317" y="5271"/>
                  </a:lnTo>
                  <a:lnTo>
                    <a:pt x="4262" y="5278"/>
                  </a:lnTo>
                  <a:lnTo>
                    <a:pt x="4204" y="5284"/>
                  </a:lnTo>
                  <a:lnTo>
                    <a:pt x="4145" y="5290"/>
                  </a:lnTo>
                  <a:lnTo>
                    <a:pt x="4084" y="5296"/>
                  </a:lnTo>
                  <a:lnTo>
                    <a:pt x="4021" y="5301"/>
                  </a:lnTo>
                  <a:lnTo>
                    <a:pt x="3956" y="5306"/>
                  </a:lnTo>
                  <a:lnTo>
                    <a:pt x="3888" y="5310"/>
                  </a:lnTo>
                  <a:lnTo>
                    <a:pt x="3820" y="5313"/>
                  </a:lnTo>
                  <a:lnTo>
                    <a:pt x="3749" y="5316"/>
                  </a:lnTo>
                  <a:lnTo>
                    <a:pt x="3675" y="5317"/>
                  </a:lnTo>
                  <a:lnTo>
                    <a:pt x="3601" y="5319"/>
                  </a:lnTo>
                  <a:lnTo>
                    <a:pt x="3524" y="5319"/>
                  </a:lnTo>
                  <a:lnTo>
                    <a:pt x="3452" y="5318"/>
                  </a:lnTo>
                  <a:lnTo>
                    <a:pt x="3382" y="5315"/>
                  </a:lnTo>
                  <a:lnTo>
                    <a:pt x="3316" y="5311"/>
                  </a:lnTo>
                  <a:lnTo>
                    <a:pt x="3252" y="5305"/>
                  </a:lnTo>
                  <a:lnTo>
                    <a:pt x="3189" y="5297"/>
                  </a:lnTo>
                  <a:lnTo>
                    <a:pt x="3130" y="5288"/>
                  </a:lnTo>
                  <a:lnTo>
                    <a:pt x="3073" y="5277"/>
                  </a:lnTo>
                  <a:lnTo>
                    <a:pt x="3019" y="5264"/>
                  </a:lnTo>
                  <a:lnTo>
                    <a:pt x="2967" y="5251"/>
                  </a:lnTo>
                  <a:lnTo>
                    <a:pt x="2917" y="5235"/>
                  </a:lnTo>
                  <a:lnTo>
                    <a:pt x="2870" y="5219"/>
                  </a:lnTo>
                  <a:lnTo>
                    <a:pt x="2824" y="5201"/>
                  </a:lnTo>
                  <a:lnTo>
                    <a:pt x="2780" y="5182"/>
                  </a:lnTo>
                  <a:lnTo>
                    <a:pt x="2739" y="5161"/>
                  </a:lnTo>
                  <a:lnTo>
                    <a:pt x="2699" y="5140"/>
                  </a:lnTo>
                  <a:lnTo>
                    <a:pt x="2663" y="5117"/>
                  </a:lnTo>
                  <a:lnTo>
                    <a:pt x="2627" y="5093"/>
                  </a:lnTo>
                  <a:lnTo>
                    <a:pt x="2594" y="5068"/>
                  </a:lnTo>
                  <a:lnTo>
                    <a:pt x="2562" y="5043"/>
                  </a:lnTo>
                  <a:lnTo>
                    <a:pt x="2531" y="5016"/>
                  </a:lnTo>
                  <a:lnTo>
                    <a:pt x="2503" y="4988"/>
                  </a:lnTo>
                  <a:lnTo>
                    <a:pt x="2476" y="4960"/>
                  </a:lnTo>
                  <a:lnTo>
                    <a:pt x="2452" y="4931"/>
                  </a:lnTo>
                  <a:lnTo>
                    <a:pt x="2428" y="4901"/>
                  </a:lnTo>
                  <a:lnTo>
                    <a:pt x="2406" y="4870"/>
                  </a:lnTo>
                  <a:lnTo>
                    <a:pt x="2386" y="4839"/>
                  </a:lnTo>
                  <a:lnTo>
                    <a:pt x="2366" y="4807"/>
                  </a:lnTo>
                  <a:lnTo>
                    <a:pt x="2349" y="4775"/>
                  </a:lnTo>
                  <a:lnTo>
                    <a:pt x="2333" y="4742"/>
                  </a:lnTo>
                  <a:lnTo>
                    <a:pt x="2317" y="4708"/>
                  </a:lnTo>
                  <a:lnTo>
                    <a:pt x="2303" y="4675"/>
                  </a:lnTo>
                  <a:lnTo>
                    <a:pt x="2290" y="4640"/>
                  </a:lnTo>
                  <a:lnTo>
                    <a:pt x="2279" y="4607"/>
                  </a:lnTo>
                  <a:lnTo>
                    <a:pt x="2268" y="4572"/>
                  </a:lnTo>
                  <a:lnTo>
                    <a:pt x="2257" y="4535"/>
                  </a:lnTo>
                  <a:lnTo>
                    <a:pt x="2247" y="4495"/>
                  </a:lnTo>
                  <a:lnTo>
                    <a:pt x="2237" y="4454"/>
                  </a:lnTo>
                  <a:lnTo>
                    <a:pt x="2228" y="4411"/>
                  </a:lnTo>
                  <a:lnTo>
                    <a:pt x="2219" y="4366"/>
                  </a:lnTo>
                  <a:lnTo>
                    <a:pt x="2209" y="4319"/>
                  </a:lnTo>
                  <a:lnTo>
                    <a:pt x="2201" y="4271"/>
                  </a:lnTo>
                  <a:lnTo>
                    <a:pt x="2193" y="4222"/>
                  </a:lnTo>
                  <a:lnTo>
                    <a:pt x="2186" y="4170"/>
                  </a:lnTo>
                  <a:lnTo>
                    <a:pt x="2179" y="4118"/>
                  </a:lnTo>
                  <a:lnTo>
                    <a:pt x="2166" y="4009"/>
                  </a:lnTo>
                  <a:lnTo>
                    <a:pt x="2154" y="3895"/>
                  </a:lnTo>
                  <a:lnTo>
                    <a:pt x="2143" y="3777"/>
                  </a:lnTo>
                  <a:lnTo>
                    <a:pt x="2135" y="3655"/>
                  </a:lnTo>
                  <a:lnTo>
                    <a:pt x="2128" y="3530"/>
                  </a:lnTo>
                  <a:lnTo>
                    <a:pt x="2122" y="3403"/>
                  </a:lnTo>
                  <a:lnTo>
                    <a:pt x="2117" y="3274"/>
                  </a:lnTo>
                  <a:lnTo>
                    <a:pt x="2114" y="3143"/>
                  </a:lnTo>
                  <a:lnTo>
                    <a:pt x="2112" y="3012"/>
                  </a:lnTo>
                  <a:lnTo>
                    <a:pt x="2112" y="2881"/>
                  </a:lnTo>
                  <a:lnTo>
                    <a:pt x="2112" y="2750"/>
                  </a:lnTo>
                  <a:lnTo>
                    <a:pt x="2114" y="2620"/>
                  </a:lnTo>
                  <a:lnTo>
                    <a:pt x="2117" y="2491"/>
                  </a:lnTo>
                  <a:lnTo>
                    <a:pt x="2122" y="2365"/>
                  </a:lnTo>
                  <a:lnTo>
                    <a:pt x="2127" y="2242"/>
                  </a:lnTo>
                  <a:lnTo>
                    <a:pt x="2134" y="2120"/>
                  </a:lnTo>
                  <a:lnTo>
                    <a:pt x="2142" y="2002"/>
                  </a:lnTo>
                  <a:lnTo>
                    <a:pt x="2151" y="1888"/>
                  </a:lnTo>
                  <a:lnTo>
                    <a:pt x="2162" y="1779"/>
                  </a:lnTo>
                  <a:lnTo>
                    <a:pt x="2173" y="1674"/>
                  </a:lnTo>
                  <a:lnTo>
                    <a:pt x="2186" y="1574"/>
                  </a:lnTo>
                  <a:lnTo>
                    <a:pt x="2199" y="1479"/>
                  </a:lnTo>
                  <a:lnTo>
                    <a:pt x="2207" y="1434"/>
                  </a:lnTo>
                  <a:lnTo>
                    <a:pt x="2215" y="1391"/>
                  </a:lnTo>
                  <a:lnTo>
                    <a:pt x="2223" y="1349"/>
                  </a:lnTo>
                  <a:lnTo>
                    <a:pt x="2231" y="1309"/>
                  </a:lnTo>
                  <a:lnTo>
                    <a:pt x="2239" y="1270"/>
                  </a:lnTo>
                  <a:lnTo>
                    <a:pt x="2248" y="1233"/>
                  </a:lnTo>
                  <a:lnTo>
                    <a:pt x="2257" y="1198"/>
                  </a:lnTo>
                  <a:lnTo>
                    <a:pt x="2267" y="1165"/>
                  </a:lnTo>
                  <a:lnTo>
                    <a:pt x="2282" y="1114"/>
                  </a:lnTo>
                  <a:lnTo>
                    <a:pt x="2298" y="1065"/>
                  </a:lnTo>
                  <a:lnTo>
                    <a:pt x="2315" y="1017"/>
                  </a:lnTo>
                  <a:lnTo>
                    <a:pt x="2334" y="972"/>
                  </a:lnTo>
                  <a:lnTo>
                    <a:pt x="2352" y="928"/>
                  </a:lnTo>
                  <a:lnTo>
                    <a:pt x="2372" y="886"/>
                  </a:lnTo>
                  <a:lnTo>
                    <a:pt x="2393" y="846"/>
                  </a:lnTo>
                  <a:lnTo>
                    <a:pt x="2415" y="808"/>
                  </a:lnTo>
                  <a:lnTo>
                    <a:pt x="2439" y="772"/>
                  </a:lnTo>
                  <a:lnTo>
                    <a:pt x="2463" y="737"/>
                  </a:lnTo>
                  <a:lnTo>
                    <a:pt x="2490" y="704"/>
                  </a:lnTo>
                  <a:lnTo>
                    <a:pt x="2517" y="673"/>
                  </a:lnTo>
                  <a:lnTo>
                    <a:pt x="2547" y="643"/>
                  </a:lnTo>
                  <a:lnTo>
                    <a:pt x="2577" y="615"/>
                  </a:lnTo>
                  <a:lnTo>
                    <a:pt x="2610" y="589"/>
                  </a:lnTo>
                  <a:lnTo>
                    <a:pt x="2644" y="564"/>
                  </a:lnTo>
                  <a:lnTo>
                    <a:pt x="2681" y="541"/>
                  </a:lnTo>
                  <a:lnTo>
                    <a:pt x="2720" y="520"/>
                  </a:lnTo>
                  <a:lnTo>
                    <a:pt x="2761" y="500"/>
                  </a:lnTo>
                  <a:lnTo>
                    <a:pt x="2804" y="482"/>
                  </a:lnTo>
                  <a:lnTo>
                    <a:pt x="2849" y="466"/>
                  </a:lnTo>
                  <a:lnTo>
                    <a:pt x="2897" y="451"/>
                  </a:lnTo>
                  <a:lnTo>
                    <a:pt x="2947" y="437"/>
                  </a:lnTo>
                  <a:lnTo>
                    <a:pt x="3000" y="425"/>
                  </a:lnTo>
                  <a:lnTo>
                    <a:pt x="3056" y="414"/>
                  </a:lnTo>
                  <a:lnTo>
                    <a:pt x="3114" y="405"/>
                  </a:lnTo>
                  <a:lnTo>
                    <a:pt x="3174" y="398"/>
                  </a:lnTo>
                  <a:lnTo>
                    <a:pt x="3238" y="391"/>
                  </a:lnTo>
                  <a:lnTo>
                    <a:pt x="3305" y="387"/>
                  </a:lnTo>
                  <a:lnTo>
                    <a:pt x="3375" y="383"/>
                  </a:lnTo>
                  <a:lnTo>
                    <a:pt x="3448" y="381"/>
                  </a:lnTo>
                  <a:lnTo>
                    <a:pt x="3524" y="381"/>
                  </a:lnTo>
                  <a:lnTo>
                    <a:pt x="3635" y="381"/>
                  </a:lnTo>
                  <a:lnTo>
                    <a:pt x="3739" y="383"/>
                  </a:lnTo>
                  <a:lnTo>
                    <a:pt x="3835" y="386"/>
                  </a:lnTo>
                  <a:lnTo>
                    <a:pt x="3926" y="390"/>
                  </a:lnTo>
                  <a:lnTo>
                    <a:pt x="4011" y="395"/>
                  </a:lnTo>
                  <a:lnTo>
                    <a:pt x="4089" y="402"/>
                  </a:lnTo>
                  <a:lnTo>
                    <a:pt x="4161" y="411"/>
                  </a:lnTo>
                  <a:lnTo>
                    <a:pt x="4229" y="422"/>
                  </a:lnTo>
                  <a:lnTo>
                    <a:pt x="4291" y="435"/>
                  </a:lnTo>
                  <a:lnTo>
                    <a:pt x="4349" y="449"/>
                  </a:lnTo>
                  <a:lnTo>
                    <a:pt x="4401" y="466"/>
                  </a:lnTo>
                  <a:lnTo>
                    <a:pt x="4449" y="485"/>
                  </a:lnTo>
                  <a:lnTo>
                    <a:pt x="4492" y="507"/>
                  </a:lnTo>
                  <a:lnTo>
                    <a:pt x="4532" y="531"/>
                  </a:lnTo>
                  <a:lnTo>
                    <a:pt x="4569" y="557"/>
                  </a:lnTo>
                  <a:lnTo>
                    <a:pt x="4601" y="586"/>
                  </a:lnTo>
                  <a:lnTo>
                    <a:pt x="4630" y="619"/>
                  </a:lnTo>
                  <a:lnTo>
                    <a:pt x="4656" y="654"/>
                  </a:lnTo>
                  <a:lnTo>
                    <a:pt x="4680" y="692"/>
                  </a:lnTo>
                  <a:lnTo>
                    <a:pt x="4701" y="733"/>
                  </a:lnTo>
                  <a:lnTo>
                    <a:pt x="4721" y="778"/>
                  </a:lnTo>
                  <a:lnTo>
                    <a:pt x="4737" y="827"/>
                  </a:lnTo>
                  <a:lnTo>
                    <a:pt x="4752" y="878"/>
                  </a:lnTo>
                  <a:lnTo>
                    <a:pt x="4767" y="934"/>
                  </a:lnTo>
                  <a:lnTo>
                    <a:pt x="4779" y="993"/>
                  </a:lnTo>
                  <a:lnTo>
                    <a:pt x="4790" y="1056"/>
                  </a:lnTo>
                  <a:lnTo>
                    <a:pt x="4801" y="1123"/>
                  </a:lnTo>
                  <a:lnTo>
                    <a:pt x="4810" y="1195"/>
                  </a:lnTo>
                  <a:lnTo>
                    <a:pt x="4831" y="1350"/>
                  </a:lnTo>
                  <a:lnTo>
                    <a:pt x="4851" y="1524"/>
                  </a:lnTo>
                  <a:lnTo>
                    <a:pt x="4853" y="1538"/>
                  </a:lnTo>
                  <a:lnTo>
                    <a:pt x="4855" y="1550"/>
                  </a:lnTo>
                  <a:lnTo>
                    <a:pt x="4859" y="1563"/>
                  </a:lnTo>
                  <a:lnTo>
                    <a:pt x="4863" y="1574"/>
                  </a:lnTo>
                  <a:lnTo>
                    <a:pt x="4867" y="1584"/>
                  </a:lnTo>
                  <a:lnTo>
                    <a:pt x="4873" y="1593"/>
                  </a:lnTo>
                  <a:lnTo>
                    <a:pt x="4880" y="1602"/>
                  </a:lnTo>
                  <a:lnTo>
                    <a:pt x="4886" y="1609"/>
                  </a:lnTo>
                  <a:lnTo>
                    <a:pt x="4894" y="1616"/>
                  </a:lnTo>
                  <a:lnTo>
                    <a:pt x="4902" y="1622"/>
                  </a:lnTo>
                  <a:lnTo>
                    <a:pt x="4911" y="1627"/>
                  </a:lnTo>
                  <a:lnTo>
                    <a:pt x="4921" y="1631"/>
                  </a:lnTo>
                  <a:lnTo>
                    <a:pt x="4932" y="1634"/>
                  </a:lnTo>
                  <a:lnTo>
                    <a:pt x="4943" y="1636"/>
                  </a:lnTo>
                  <a:lnTo>
                    <a:pt x="4955" y="1637"/>
                  </a:lnTo>
                  <a:lnTo>
                    <a:pt x="4967" y="1638"/>
                  </a:lnTo>
                  <a:close/>
                </a:path>
              </a:pathLst>
            </a:custGeom>
            <a:solidFill>
              <a:srgbClr val="171312"/>
            </a:solidFill>
            <a:ln w="9525">
              <a:noFill/>
              <a:round/>
              <a:headEnd/>
              <a:tailEnd/>
            </a:ln>
          </p:spPr>
          <p:txBody>
            <a:bodyPr/>
            <a:lstStyle/>
            <a:p>
              <a:endParaRPr lang="da-DK"/>
            </a:p>
          </p:txBody>
        </p:sp>
        <p:sp>
          <p:nvSpPr>
            <p:cNvPr id="14" name="Freeform 22">
              <a:extLst>
                <a:ext uri="{FF2B5EF4-FFF2-40B4-BE49-F238E27FC236}">
                  <a16:creationId xmlns:a16="http://schemas.microsoft.com/office/drawing/2014/main" id="{DC7AA19F-9885-4E65-8866-DEDDFF7846BB}"/>
                </a:ext>
              </a:extLst>
            </p:cNvPr>
            <p:cNvSpPr>
              <a:spLocks noChangeAspect="1"/>
            </p:cNvSpPr>
            <p:nvPr userDrawn="1"/>
          </p:nvSpPr>
          <p:spPr bwMode="auto">
            <a:xfrm>
              <a:off x="2857" y="3975"/>
              <a:ext cx="92" cy="166"/>
            </a:xfrm>
            <a:custGeom>
              <a:avLst/>
              <a:gdLst/>
              <a:ahLst/>
              <a:cxnLst>
                <a:cxn ang="0">
                  <a:pos x="4436" y="154"/>
                </a:cxn>
                <a:cxn ang="0">
                  <a:pos x="4099" y="67"/>
                </a:cxn>
                <a:cxn ang="0">
                  <a:pos x="3839" y="25"/>
                </a:cxn>
                <a:cxn ang="0">
                  <a:pos x="3594" y="4"/>
                </a:cxn>
                <a:cxn ang="0">
                  <a:pos x="3168" y="8"/>
                </a:cxn>
                <a:cxn ang="0">
                  <a:pos x="2540" y="103"/>
                </a:cxn>
                <a:cxn ang="0">
                  <a:pos x="1991" y="308"/>
                </a:cxn>
                <a:cxn ang="0">
                  <a:pos x="1537" y="629"/>
                </a:cxn>
                <a:cxn ang="0">
                  <a:pos x="1194" y="1071"/>
                </a:cxn>
                <a:cxn ang="0">
                  <a:pos x="977" y="1639"/>
                </a:cxn>
                <a:cxn ang="0">
                  <a:pos x="902" y="2339"/>
                </a:cxn>
                <a:cxn ang="0">
                  <a:pos x="2" y="2717"/>
                </a:cxn>
                <a:cxn ang="0">
                  <a:pos x="26" y="2771"/>
                </a:cxn>
                <a:cxn ang="0">
                  <a:pos x="75" y="2806"/>
                </a:cxn>
                <a:cxn ang="0">
                  <a:pos x="160" y="2823"/>
                </a:cxn>
                <a:cxn ang="0">
                  <a:pos x="427" y="2852"/>
                </a:cxn>
                <a:cxn ang="0">
                  <a:pos x="747" y="2886"/>
                </a:cxn>
                <a:cxn ang="0">
                  <a:pos x="902" y="2903"/>
                </a:cxn>
                <a:cxn ang="0">
                  <a:pos x="801" y="7741"/>
                </a:cxn>
                <a:cxn ang="0">
                  <a:pos x="501" y="7785"/>
                </a:cxn>
                <a:cxn ang="0">
                  <a:pos x="201" y="7830"/>
                </a:cxn>
                <a:cxn ang="0">
                  <a:pos x="81" y="7853"/>
                </a:cxn>
                <a:cxn ang="0">
                  <a:pos x="30" y="7887"/>
                </a:cxn>
                <a:cxn ang="0">
                  <a:pos x="4" y="7938"/>
                </a:cxn>
                <a:cxn ang="0">
                  <a:pos x="3470" y="8138"/>
                </a:cxn>
                <a:cxn ang="0">
                  <a:pos x="3463" y="7933"/>
                </a:cxn>
                <a:cxn ang="0">
                  <a:pos x="3432" y="7883"/>
                </a:cxn>
                <a:cxn ang="0">
                  <a:pos x="3367" y="7849"/>
                </a:cxn>
                <a:cxn ang="0">
                  <a:pos x="3213" y="7822"/>
                </a:cxn>
                <a:cxn ang="0">
                  <a:pos x="2912" y="7775"/>
                </a:cxn>
                <a:cxn ang="0">
                  <a:pos x="2650" y="7735"/>
                </a:cxn>
                <a:cxn ang="0">
                  <a:pos x="2600" y="2902"/>
                </a:cxn>
                <a:cxn ang="0">
                  <a:pos x="2804" y="2877"/>
                </a:cxn>
                <a:cxn ang="0">
                  <a:pos x="3130" y="2837"/>
                </a:cxn>
                <a:cxn ang="0">
                  <a:pos x="3368" y="2804"/>
                </a:cxn>
                <a:cxn ang="0">
                  <a:pos x="3431" y="2779"/>
                </a:cxn>
                <a:cxn ang="0">
                  <a:pos x="3466" y="2738"/>
                </a:cxn>
                <a:cxn ang="0">
                  <a:pos x="3477" y="2686"/>
                </a:cxn>
                <a:cxn ang="0">
                  <a:pos x="2593" y="1542"/>
                </a:cxn>
                <a:cxn ang="0">
                  <a:pos x="2615" y="1157"/>
                </a:cxn>
                <a:cxn ang="0">
                  <a:pos x="2672" y="862"/>
                </a:cxn>
                <a:cxn ang="0">
                  <a:pos x="2773" y="647"/>
                </a:cxn>
                <a:cxn ang="0">
                  <a:pos x="2922" y="503"/>
                </a:cxn>
                <a:cxn ang="0">
                  <a:pos x="3126" y="420"/>
                </a:cxn>
                <a:cxn ang="0">
                  <a:pos x="3392" y="389"/>
                </a:cxn>
                <a:cxn ang="0">
                  <a:pos x="3677" y="401"/>
                </a:cxn>
                <a:cxn ang="0">
                  <a:pos x="3891" y="452"/>
                </a:cxn>
                <a:cxn ang="0">
                  <a:pos x="4044" y="547"/>
                </a:cxn>
                <a:cxn ang="0">
                  <a:pos x="4150" y="688"/>
                </a:cxn>
                <a:cxn ang="0">
                  <a:pos x="4222" y="881"/>
                </a:cxn>
                <a:cxn ang="0">
                  <a:pos x="4270" y="1127"/>
                </a:cxn>
                <a:cxn ang="0">
                  <a:pos x="4296" y="1332"/>
                </a:cxn>
                <a:cxn ang="0">
                  <a:pos x="4315" y="1387"/>
                </a:cxn>
                <a:cxn ang="0">
                  <a:pos x="4349" y="1418"/>
                </a:cxn>
                <a:cxn ang="0">
                  <a:pos x="4596" y="1425"/>
                </a:cxn>
              </a:cxnLst>
              <a:rect l="0" t="0" r="r" b="b"/>
              <a:pathLst>
                <a:path w="4596" h="8138">
                  <a:moveTo>
                    <a:pt x="4596" y="213"/>
                  </a:moveTo>
                  <a:lnTo>
                    <a:pt x="4565" y="201"/>
                  </a:lnTo>
                  <a:lnTo>
                    <a:pt x="4528" y="187"/>
                  </a:lnTo>
                  <a:lnTo>
                    <a:pt x="4485" y="171"/>
                  </a:lnTo>
                  <a:lnTo>
                    <a:pt x="4436" y="154"/>
                  </a:lnTo>
                  <a:lnTo>
                    <a:pt x="4380" y="137"/>
                  </a:lnTo>
                  <a:lnTo>
                    <a:pt x="4317" y="119"/>
                  </a:lnTo>
                  <a:lnTo>
                    <a:pt x="4250" y="101"/>
                  </a:lnTo>
                  <a:lnTo>
                    <a:pt x="4177" y="84"/>
                  </a:lnTo>
                  <a:lnTo>
                    <a:pt x="4099" y="67"/>
                  </a:lnTo>
                  <a:lnTo>
                    <a:pt x="4017" y="52"/>
                  </a:lnTo>
                  <a:lnTo>
                    <a:pt x="3974" y="44"/>
                  </a:lnTo>
                  <a:lnTo>
                    <a:pt x="3929" y="37"/>
                  </a:lnTo>
                  <a:lnTo>
                    <a:pt x="3884" y="31"/>
                  </a:lnTo>
                  <a:lnTo>
                    <a:pt x="3839" y="25"/>
                  </a:lnTo>
                  <a:lnTo>
                    <a:pt x="3792" y="20"/>
                  </a:lnTo>
                  <a:lnTo>
                    <a:pt x="3744" y="15"/>
                  </a:lnTo>
                  <a:lnTo>
                    <a:pt x="3695" y="10"/>
                  </a:lnTo>
                  <a:lnTo>
                    <a:pt x="3645" y="7"/>
                  </a:lnTo>
                  <a:lnTo>
                    <a:pt x="3594" y="4"/>
                  </a:lnTo>
                  <a:lnTo>
                    <a:pt x="3543" y="2"/>
                  </a:lnTo>
                  <a:lnTo>
                    <a:pt x="3491" y="1"/>
                  </a:lnTo>
                  <a:lnTo>
                    <a:pt x="3438" y="0"/>
                  </a:lnTo>
                  <a:lnTo>
                    <a:pt x="3302" y="2"/>
                  </a:lnTo>
                  <a:lnTo>
                    <a:pt x="3168" y="8"/>
                  </a:lnTo>
                  <a:lnTo>
                    <a:pt x="3037" y="19"/>
                  </a:lnTo>
                  <a:lnTo>
                    <a:pt x="2908" y="34"/>
                  </a:lnTo>
                  <a:lnTo>
                    <a:pt x="2782" y="52"/>
                  </a:lnTo>
                  <a:lnTo>
                    <a:pt x="2660" y="76"/>
                  </a:lnTo>
                  <a:lnTo>
                    <a:pt x="2540" y="103"/>
                  </a:lnTo>
                  <a:lnTo>
                    <a:pt x="2424" y="135"/>
                  </a:lnTo>
                  <a:lnTo>
                    <a:pt x="2309" y="172"/>
                  </a:lnTo>
                  <a:lnTo>
                    <a:pt x="2200" y="213"/>
                  </a:lnTo>
                  <a:lnTo>
                    <a:pt x="2093" y="258"/>
                  </a:lnTo>
                  <a:lnTo>
                    <a:pt x="1991" y="308"/>
                  </a:lnTo>
                  <a:lnTo>
                    <a:pt x="1892" y="363"/>
                  </a:lnTo>
                  <a:lnTo>
                    <a:pt x="1797" y="422"/>
                  </a:lnTo>
                  <a:lnTo>
                    <a:pt x="1706" y="487"/>
                  </a:lnTo>
                  <a:lnTo>
                    <a:pt x="1620" y="555"/>
                  </a:lnTo>
                  <a:lnTo>
                    <a:pt x="1537" y="629"/>
                  </a:lnTo>
                  <a:lnTo>
                    <a:pt x="1460" y="708"/>
                  </a:lnTo>
                  <a:lnTo>
                    <a:pt x="1386" y="791"/>
                  </a:lnTo>
                  <a:lnTo>
                    <a:pt x="1317" y="879"/>
                  </a:lnTo>
                  <a:lnTo>
                    <a:pt x="1253" y="972"/>
                  </a:lnTo>
                  <a:lnTo>
                    <a:pt x="1194" y="1071"/>
                  </a:lnTo>
                  <a:lnTo>
                    <a:pt x="1140" y="1174"/>
                  </a:lnTo>
                  <a:lnTo>
                    <a:pt x="1091" y="1282"/>
                  </a:lnTo>
                  <a:lnTo>
                    <a:pt x="1047" y="1396"/>
                  </a:lnTo>
                  <a:lnTo>
                    <a:pt x="1010" y="1515"/>
                  </a:lnTo>
                  <a:lnTo>
                    <a:pt x="977" y="1639"/>
                  </a:lnTo>
                  <a:lnTo>
                    <a:pt x="950" y="1768"/>
                  </a:lnTo>
                  <a:lnTo>
                    <a:pt x="929" y="1903"/>
                  </a:lnTo>
                  <a:lnTo>
                    <a:pt x="914" y="2043"/>
                  </a:lnTo>
                  <a:lnTo>
                    <a:pt x="905" y="2188"/>
                  </a:lnTo>
                  <a:lnTo>
                    <a:pt x="902" y="2339"/>
                  </a:lnTo>
                  <a:lnTo>
                    <a:pt x="902" y="2515"/>
                  </a:lnTo>
                  <a:lnTo>
                    <a:pt x="0" y="2515"/>
                  </a:lnTo>
                  <a:lnTo>
                    <a:pt x="0" y="2690"/>
                  </a:lnTo>
                  <a:lnTo>
                    <a:pt x="1" y="2704"/>
                  </a:lnTo>
                  <a:lnTo>
                    <a:pt x="2" y="2717"/>
                  </a:lnTo>
                  <a:lnTo>
                    <a:pt x="5" y="2729"/>
                  </a:lnTo>
                  <a:lnTo>
                    <a:pt x="9" y="2741"/>
                  </a:lnTo>
                  <a:lnTo>
                    <a:pt x="13" y="2752"/>
                  </a:lnTo>
                  <a:lnTo>
                    <a:pt x="19" y="2762"/>
                  </a:lnTo>
                  <a:lnTo>
                    <a:pt x="26" y="2771"/>
                  </a:lnTo>
                  <a:lnTo>
                    <a:pt x="34" y="2780"/>
                  </a:lnTo>
                  <a:lnTo>
                    <a:pt x="43" y="2788"/>
                  </a:lnTo>
                  <a:lnTo>
                    <a:pt x="53" y="2795"/>
                  </a:lnTo>
                  <a:lnTo>
                    <a:pt x="63" y="2801"/>
                  </a:lnTo>
                  <a:lnTo>
                    <a:pt x="75" y="2806"/>
                  </a:lnTo>
                  <a:lnTo>
                    <a:pt x="88" y="2811"/>
                  </a:lnTo>
                  <a:lnTo>
                    <a:pt x="102" y="2815"/>
                  </a:lnTo>
                  <a:lnTo>
                    <a:pt x="116" y="2817"/>
                  </a:lnTo>
                  <a:lnTo>
                    <a:pt x="132" y="2819"/>
                  </a:lnTo>
                  <a:lnTo>
                    <a:pt x="160" y="2823"/>
                  </a:lnTo>
                  <a:lnTo>
                    <a:pt x="199" y="2827"/>
                  </a:lnTo>
                  <a:lnTo>
                    <a:pt x="246" y="2832"/>
                  </a:lnTo>
                  <a:lnTo>
                    <a:pt x="301" y="2839"/>
                  </a:lnTo>
                  <a:lnTo>
                    <a:pt x="362" y="2845"/>
                  </a:lnTo>
                  <a:lnTo>
                    <a:pt x="427" y="2852"/>
                  </a:lnTo>
                  <a:lnTo>
                    <a:pt x="493" y="2859"/>
                  </a:lnTo>
                  <a:lnTo>
                    <a:pt x="560" y="2867"/>
                  </a:lnTo>
                  <a:lnTo>
                    <a:pt x="626" y="2874"/>
                  </a:lnTo>
                  <a:lnTo>
                    <a:pt x="689" y="2880"/>
                  </a:lnTo>
                  <a:lnTo>
                    <a:pt x="747" y="2886"/>
                  </a:lnTo>
                  <a:lnTo>
                    <a:pt x="798" y="2892"/>
                  </a:lnTo>
                  <a:lnTo>
                    <a:pt x="840" y="2896"/>
                  </a:lnTo>
                  <a:lnTo>
                    <a:pt x="873" y="2900"/>
                  </a:lnTo>
                  <a:lnTo>
                    <a:pt x="893" y="2902"/>
                  </a:lnTo>
                  <a:lnTo>
                    <a:pt x="902" y="2903"/>
                  </a:lnTo>
                  <a:lnTo>
                    <a:pt x="902" y="7727"/>
                  </a:lnTo>
                  <a:lnTo>
                    <a:pt x="894" y="7728"/>
                  </a:lnTo>
                  <a:lnTo>
                    <a:pt x="874" y="7731"/>
                  </a:lnTo>
                  <a:lnTo>
                    <a:pt x="842" y="7735"/>
                  </a:lnTo>
                  <a:lnTo>
                    <a:pt x="801" y="7741"/>
                  </a:lnTo>
                  <a:lnTo>
                    <a:pt x="751" y="7748"/>
                  </a:lnTo>
                  <a:lnTo>
                    <a:pt x="695" y="7757"/>
                  </a:lnTo>
                  <a:lnTo>
                    <a:pt x="633" y="7766"/>
                  </a:lnTo>
                  <a:lnTo>
                    <a:pt x="568" y="7775"/>
                  </a:lnTo>
                  <a:lnTo>
                    <a:pt x="501" y="7785"/>
                  </a:lnTo>
                  <a:lnTo>
                    <a:pt x="435" y="7795"/>
                  </a:lnTo>
                  <a:lnTo>
                    <a:pt x="370" y="7804"/>
                  </a:lnTo>
                  <a:lnTo>
                    <a:pt x="308" y="7813"/>
                  </a:lnTo>
                  <a:lnTo>
                    <a:pt x="251" y="7822"/>
                  </a:lnTo>
                  <a:lnTo>
                    <a:pt x="201" y="7830"/>
                  </a:lnTo>
                  <a:lnTo>
                    <a:pt x="158" y="7836"/>
                  </a:lnTo>
                  <a:lnTo>
                    <a:pt x="124" y="7841"/>
                  </a:lnTo>
                  <a:lnTo>
                    <a:pt x="109" y="7844"/>
                  </a:lnTo>
                  <a:lnTo>
                    <a:pt x="95" y="7848"/>
                  </a:lnTo>
                  <a:lnTo>
                    <a:pt x="81" y="7853"/>
                  </a:lnTo>
                  <a:lnTo>
                    <a:pt x="69" y="7858"/>
                  </a:lnTo>
                  <a:lnTo>
                    <a:pt x="58" y="7864"/>
                  </a:lnTo>
                  <a:lnTo>
                    <a:pt x="48" y="7871"/>
                  </a:lnTo>
                  <a:lnTo>
                    <a:pt x="39" y="7878"/>
                  </a:lnTo>
                  <a:lnTo>
                    <a:pt x="30" y="7887"/>
                  </a:lnTo>
                  <a:lnTo>
                    <a:pt x="23" y="7895"/>
                  </a:lnTo>
                  <a:lnTo>
                    <a:pt x="17" y="7905"/>
                  </a:lnTo>
                  <a:lnTo>
                    <a:pt x="12" y="7915"/>
                  </a:lnTo>
                  <a:lnTo>
                    <a:pt x="7" y="7926"/>
                  </a:lnTo>
                  <a:lnTo>
                    <a:pt x="4" y="7938"/>
                  </a:lnTo>
                  <a:lnTo>
                    <a:pt x="2" y="7951"/>
                  </a:lnTo>
                  <a:lnTo>
                    <a:pt x="1" y="7964"/>
                  </a:lnTo>
                  <a:lnTo>
                    <a:pt x="0" y="7978"/>
                  </a:lnTo>
                  <a:lnTo>
                    <a:pt x="0" y="8138"/>
                  </a:lnTo>
                  <a:lnTo>
                    <a:pt x="3470" y="8138"/>
                  </a:lnTo>
                  <a:lnTo>
                    <a:pt x="3470" y="7978"/>
                  </a:lnTo>
                  <a:lnTo>
                    <a:pt x="3470" y="7966"/>
                  </a:lnTo>
                  <a:lnTo>
                    <a:pt x="3468" y="7955"/>
                  </a:lnTo>
                  <a:lnTo>
                    <a:pt x="3466" y="7944"/>
                  </a:lnTo>
                  <a:lnTo>
                    <a:pt x="3463" y="7933"/>
                  </a:lnTo>
                  <a:lnTo>
                    <a:pt x="3460" y="7922"/>
                  </a:lnTo>
                  <a:lnTo>
                    <a:pt x="3455" y="7912"/>
                  </a:lnTo>
                  <a:lnTo>
                    <a:pt x="3447" y="7902"/>
                  </a:lnTo>
                  <a:lnTo>
                    <a:pt x="3440" y="7892"/>
                  </a:lnTo>
                  <a:lnTo>
                    <a:pt x="3432" y="7883"/>
                  </a:lnTo>
                  <a:lnTo>
                    <a:pt x="3422" y="7875"/>
                  </a:lnTo>
                  <a:lnTo>
                    <a:pt x="3411" y="7867"/>
                  </a:lnTo>
                  <a:lnTo>
                    <a:pt x="3397" y="7860"/>
                  </a:lnTo>
                  <a:lnTo>
                    <a:pt x="3383" y="7854"/>
                  </a:lnTo>
                  <a:lnTo>
                    <a:pt x="3367" y="7849"/>
                  </a:lnTo>
                  <a:lnTo>
                    <a:pt x="3350" y="7845"/>
                  </a:lnTo>
                  <a:lnTo>
                    <a:pt x="3330" y="7841"/>
                  </a:lnTo>
                  <a:lnTo>
                    <a:pt x="3300" y="7836"/>
                  </a:lnTo>
                  <a:lnTo>
                    <a:pt x="3261" y="7830"/>
                  </a:lnTo>
                  <a:lnTo>
                    <a:pt x="3213" y="7822"/>
                  </a:lnTo>
                  <a:lnTo>
                    <a:pt x="3159" y="7813"/>
                  </a:lnTo>
                  <a:lnTo>
                    <a:pt x="3101" y="7804"/>
                  </a:lnTo>
                  <a:lnTo>
                    <a:pt x="3039" y="7795"/>
                  </a:lnTo>
                  <a:lnTo>
                    <a:pt x="2976" y="7785"/>
                  </a:lnTo>
                  <a:lnTo>
                    <a:pt x="2912" y="7775"/>
                  </a:lnTo>
                  <a:lnTo>
                    <a:pt x="2849" y="7766"/>
                  </a:lnTo>
                  <a:lnTo>
                    <a:pt x="2791" y="7757"/>
                  </a:lnTo>
                  <a:lnTo>
                    <a:pt x="2737" y="7749"/>
                  </a:lnTo>
                  <a:lnTo>
                    <a:pt x="2689" y="7741"/>
                  </a:lnTo>
                  <a:lnTo>
                    <a:pt x="2650" y="7735"/>
                  </a:lnTo>
                  <a:lnTo>
                    <a:pt x="2619" y="7731"/>
                  </a:lnTo>
                  <a:lnTo>
                    <a:pt x="2599" y="7728"/>
                  </a:lnTo>
                  <a:lnTo>
                    <a:pt x="2593" y="7727"/>
                  </a:lnTo>
                  <a:lnTo>
                    <a:pt x="2593" y="2903"/>
                  </a:lnTo>
                  <a:lnTo>
                    <a:pt x="2600" y="2902"/>
                  </a:lnTo>
                  <a:lnTo>
                    <a:pt x="2620" y="2899"/>
                  </a:lnTo>
                  <a:lnTo>
                    <a:pt x="2653" y="2896"/>
                  </a:lnTo>
                  <a:lnTo>
                    <a:pt x="2696" y="2890"/>
                  </a:lnTo>
                  <a:lnTo>
                    <a:pt x="2745" y="2884"/>
                  </a:lnTo>
                  <a:lnTo>
                    <a:pt x="2804" y="2877"/>
                  </a:lnTo>
                  <a:lnTo>
                    <a:pt x="2866" y="2870"/>
                  </a:lnTo>
                  <a:lnTo>
                    <a:pt x="2931" y="2862"/>
                  </a:lnTo>
                  <a:lnTo>
                    <a:pt x="2998" y="2854"/>
                  </a:lnTo>
                  <a:lnTo>
                    <a:pt x="3065" y="2845"/>
                  </a:lnTo>
                  <a:lnTo>
                    <a:pt x="3130" y="2837"/>
                  </a:lnTo>
                  <a:lnTo>
                    <a:pt x="3192" y="2829"/>
                  </a:lnTo>
                  <a:lnTo>
                    <a:pt x="3248" y="2821"/>
                  </a:lnTo>
                  <a:lnTo>
                    <a:pt x="3297" y="2815"/>
                  </a:lnTo>
                  <a:lnTo>
                    <a:pt x="3337" y="2809"/>
                  </a:lnTo>
                  <a:lnTo>
                    <a:pt x="3368" y="2804"/>
                  </a:lnTo>
                  <a:lnTo>
                    <a:pt x="3383" y="2801"/>
                  </a:lnTo>
                  <a:lnTo>
                    <a:pt x="3397" y="2796"/>
                  </a:lnTo>
                  <a:lnTo>
                    <a:pt x="3410" y="2791"/>
                  </a:lnTo>
                  <a:lnTo>
                    <a:pt x="3421" y="2786"/>
                  </a:lnTo>
                  <a:lnTo>
                    <a:pt x="3431" y="2779"/>
                  </a:lnTo>
                  <a:lnTo>
                    <a:pt x="3440" y="2772"/>
                  </a:lnTo>
                  <a:lnTo>
                    <a:pt x="3448" y="2764"/>
                  </a:lnTo>
                  <a:lnTo>
                    <a:pt x="3455" y="2756"/>
                  </a:lnTo>
                  <a:lnTo>
                    <a:pt x="3461" y="2747"/>
                  </a:lnTo>
                  <a:lnTo>
                    <a:pt x="3466" y="2738"/>
                  </a:lnTo>
                  <a:lnTo>
                    <a:pt x="3469" y="2728"/>
                  </a:lnTo>
                  <a:lnTo>
                    <a:pt x="3472" y="2718"/>
                  </a:lnTo>
                  <a:lnTo>
                    <a:pt x="3475" y="2708"/>
                  </a:lnTo>
                  <a:lnTo>
                    <a:pt x="3476" y="2697"/>
                  </a:lnTo>
                  <a:lnTo>
                    <a:pt x="3477" y="2686"/>
                  </a:lnTo>
                  <a:lnTo>
                    <a:pt x="3477" y="2675"/>
                  </a:lnTo>
                  <a:lnTo>
                    <a:pt x="3477" y="2515"/>
                  </a:lnTo>
                  <a:lnTo>
                    <a:pt x="2593" y="2515"/>
                  </a:lnTo>
                  <a:lnTo>
                    <a:pt x="2593" y="1631"/>
                  </a:lnTo>
                  <a:lnTo>
                    <a:pt x="2593" y="1542"/>
                  </a:lnTo>
                  <a:lnTo>
                    <a:pt x="2595" y="1457"/>
                  </a:lnTo>
                  <a:lnTo>
                    <a:pt x="2598" y="1376"/>
                  </a:lnTo>
                  <a:lnTo>
                    <a:pt x="2602" y="1299"/>
                  </a:lnTo>
                  <a:lnTo>
                    <a:pt x="2608" y="1226"/>
                  </a:lnTo>
                  <a:lnTo>
                    <a:pt x="2615" y="1157"/>
                  </a:lnTo>
                  <a:lnTo>
                    <a:pt x="2623" y="1091"/>
                  </a:lnTo>
                  <a:lnTo>
                    <a:pt x="2633" y="1028"/>
                  </a:lnTo>
                  <a:lnTo>
                    <a:pt x="2645" y="969"/>
                  </a:lnTo>
                  <a:lnTo>
                    <a:pt x="2658" y="914"/>
                  </a:lnTo>
                  <a:lnTo>
                    <a:pt x="2672" y="862"/>
                  </a:lnTo>
                  <a:lnTo>
                    <a:pt x="2689" y="812"/>
                  </a:lnTo>
                  <a:lnTo>
                    <a:pt x="2707" y="767"/>
                  </a:lnTo>
                  <a:lnTo>
                    <a:pt x="2727" y="724"/>
                  </a:lnTo>
                  <a:lnTo>
                    <a:pt x="2750" y="684"/>
                  </a:lnTo>
                  <a:lnTo>
                    <a:pt x="2773" y="647"/>
                  </a:lnTo>
                  <a:lnTo>
                    <a:pt x="2798" y="613"/>
                  </a:lnTo>
                  <a:lnTo>
                    <a:pt x="2826" y="581"/>
                  </a:lnTo>
                  <a:lnTo>
                    <a:pt x="2857" y="553"/>
                  </a:lnTo>
                  <a:lnTo>
                    <a:pt x="2888" y="527"/>
                  </a:lnTo>
                  <a:lnTo>
                    <a:pt x="2922" y="503"/>
                  </a:lnTo>
                  <a:lnTo>
                    <a:pt x="2958" y="482"/>
                  </a:lnTo>
                  <a:lnTo>
                    <a:pt x="2997" y="463"/>
                  </a:lnTo>
                  <a:lnTo>
                    <a:pt x="3038" y="447"/>
                  </a:lnTo>
                  <a:lnTo>
                    <a:pt x="3081" y="433"/>
                  </a:lnTo>
                  <a:lnTo>
                    <a:pt x="3126" y="420"/>
                  </a:lnTo>
                  <a:lnTo>
                    <a:pt x="3174" y="410"/>
                  </a:lnTo>
                  <a:lnTo>
                    <a:pt x="3225" y="402"/>
                  </a:lnTo>
                  <a:lnTo>
                    <a:pt x="3278" y="396"/>
                  </a:lnTo>
                  <a:lnTo>
                    <a:pt x="3334" y="392"/>
                  </a:lnTo>
                  <a:lnTo>
                    <a:pt x="3392" y="389"/>
                  </a:lnTo>
                  <a:lnTo>
                    <a:pt x="3453" y="389"/>
                  </a:lnTo>
                  <a:lnTo>
                    <a:pt x="3514" y="389"/>
                  </a:lnTo>
                  <a:lnTo>
                    <a:pt x="3571" y="392"/>
                  </a:lnTo>
                  <a:lnTo>
                    <a:pt x="3625" y="395"/>
                  </a:lnTo>
                  <a:lnTo>
                    <a:pt x="3677" y="401"/>
                  </a:lnTo>
                  <a:lnTo>
                    <a:pt x="3724" y="408"/>
                  </a:lnTo>
                  <a:lnTo>
                    <a:pt x="3769" y="416"/>
                  </a:lnTo>
                  <a:lnTo>
                    <a:pt x="3812" y="427"/>
                  </a:lnTo>
                  <a:lnTo>
                    <a:pt x="3853" y="438"/>
                  </a:lnTo>
                  <a:lnTo>
                    <a:pt x="3891" y="452"/>
                  </a:lnTo>
                  <a:lnTo>
                    <a:pt x="3925" y="467"/>
                  </a:lnTo>
                  <a:lnTo>
                    <a:pt x="3958" y="484"/>
                  </a:lnTo>
                  <a:lnTo>
                    <a:pt x="3989" y="503"/>
                  </a:lnTo>
                  <a:lnTo>
                    <a:pt x="4018" y="524"/>
                  </a:lnTo>
                  <a:lnTo>
                    <a:pt x="4044" y="547"/>
                  </a:lnTo>
                  <a:lnTo>
                    <a:pt x="4069" y="571"/>
                  </a:lnTo>
                  <a:lnTo>
                    <a:pt x="4091" y="597"/>
                  </a:lnTo>
                  <a:lnTo>
                    <a:pt x="4113" y="626"/>
                  </a:lnTo>
                  <a:lnTo>
                    <a:pt x="4132" y="656"/>
                  </a:lnTo>
                  <a:lnTo>
                    <a:pt x="4150" y="688"/>
                  </a:lnTo>
                  <a:lnTo>
                    <a:pt x="4167" y="723"/>
                  </a:lnTo>
                  <a:lnTo>
                    <a:pt x="4182" y="759"/>
                  </a:lnTo>
                  <a:lnTo>
                    <a:pt x="4196" y="797"/>
                  </a:lnTo>
                  <a:lnTo>
                    <a:pt x="4209" y="838"/>
                  </a:lnTo>
                  <a:lnTo>
                    <a:pt x="4222" y="881"/>
                  </a:lnTo>
                  <a:lnTo>
                    <a:pt x="4233" y="925"/>
                  </a:lnTo>
                  <a:lnTo>
                    <a:pt x="4243" y="973"/>
                  </a:lnTo>
                  <a:lnTo>
                    <a:pt x="4252" y="1022"/>
                  </a:lnTo>
                  <a:lnTo>
                    <a:pt x="4261" y="1073"/>
                  </a:lnTo>
                  <a:lnTo>
                    <a:pt x="4270" y="1127"/>
                  </a:lnTo>
                  <a:lnTo>
                    <a:pt x="4278" y="1183"/>
                  </a:lnTo>
                  <a:lnTo>
                    <a:pt x="4285" y="1242"/>
                  </a:lnTo>
                  <a:lnTo>
                    <a:pt x="4292" y="1303"/>
                  </a:lnTo>
                  <a:lnTo>
                    <a:pt x="4294" y="1318"/>
                  </a:lnTo>
                  <a:lnTo>
                    <a:pt x="4296" y="1332"/>
                  </a:lnTo>
                  <a:lnTo>
                    <a:pt x="4299" y="1345"/>
                  </a:lnTo>
                  <a:lnTo>
                    <a:pt x="4302" y="1357"/>
                  </a:lnTo>
                  <a:lnTo>
                    <a:pt x="4306" y="1368"/>
                  </a:lnTo>
                  <a:lnTo>
                    <a:pt x="4311" y="1378"/>
                  </a:lnTo>
                  <a:lnTo>
                    <a:pt x="4315" y="1387"/>
                  </a:lnTo>
                  <a:lnTo>
                    <a:pt x="4321" y="1395"/>
                  </a:lnTo>
                  <a:lnTo>
                    <a:pt x="4328" y="1402"/>
                  </a:lnTo>
                  <a:lnTo>
                    <a:pt x="4334" y="1408"/>
                  </a:lnTo>
                  <a:lnTo>
                    <a:pt x="4341" y="1413"/>
                  </a:lnTo>
                  <a:lnTo>
                    <a:pt x="4349" y="1418"/>
                  </a:lnTo>
                  <a:lnTo>
                    <a:pt x="4357" y="1421"/>
                  </a:lnTo>
                  <a:lnTo>
                    <a:pt x="4366" y="1423"/>
                  </a:lnTo>
                  <a:lnTo>
                    <a:pt x="4375" y="1424"/>
                  </a:lnTo>
                  <a:lnTo>
                    <a:pt x="4385" y="1425"/>
                  </a:lnTo>
                  <a:lnTo>
                    <a:pt x="4596" y="1425"/>
                  </a:lnTo>
                  <a:lnTo>
                    <a:pt x="4596" y="213"/>
                  </a:lnTo>
                  <a:close/>
                </a:path>
              </a:pathLst>
            </a:custGeom>
            <a:solidFill>
              <a:srgbClr val="171312"/>
            </a:solidFill>
            <a:ln w="9525">
              <a:noFill/>
              <a:round/>
              <a:headEnd/>
              <a:tailEnd/>
            </a:ln>
          </p:spPr>
          <p:txBody>
            <a:bodyPr/>
            <a:lstStyle/>
            <a:p>
              <a:endParaRPr lang="da-DK"/>
            </a:p>
          </p:txBody>
        </p:sp>
        <p:sp>
          <p:nvSpPr>
            <p:cNvPr id="15" name="Freeform 23">
              <a:extLst>
                <a:ext uri="{FF2B5EF4-FFF2-40B4-BE49-F238E27FC236}">
                  <a16:creationId xmlns:a16="http://schemas.microsoft.com/office/drawing/2014/main" id="{BC9D50D1-2465-4242-8F04-0C575E12977C}"/>
                </a:ext>
              </a:extLst>
            </p:cNvPr>
            <p:cNvSpPr>
              <a:spLocks noChangeAspect="1"/>
            </p:cNvSpPr>
            <p:nvPr userDrawn="1"/>
          </p:nvSpPr>
          <p:spPr bwMode="auto">
            <a:xfrm>
              <a:off x="2936" y="4027"/>
              <a:ext cx="109" cy="114"/>
            </a:xfrm>
            <a:custGeom>
              <a:avLst/>
              <a:gdLst/>
              <a:ahLst/>
              <a:cxnLst>
                <a:cxn ang="0">
                  <a:pos x="841" y="407"/>
                </a:cxn>
                <a:cxn ang="0">
                  <a:pos x="716" y="389"/>
                </a:cxn>
                <a:cxn ang="0">
                  <a:pos x="532" y="362"/>
                </a:cxn>
                <a:cxn ang="0">
                  <a:pos x="334" y="333"/>
                </a:cxn>
                <a:cxn ang="0">
                  <a:pos x="169" y="308"/>
                </a:cxn>
                <a:cxn ang="0">
                  <a:pos x="86" y="294"/>
                </a:cxn>
                <a:cxn ang="0">
                  <a:pos x="52" y="281"/>
                </a:cxn>
                <a:cxn ang="0">
                  <a:pos x="27" y="264"/>
                </a:cxn>
                <a:cxn ang="0">
                  <a:pos x="11" y="241"/>
                </a:cxn>
                <a:cxn ang="0">
                  <a:pos x="3" y="214"/>
                </a:cxn>
                <a:cxn ang="0">
                  <a:pos x="0" y="182"/>
                </a:cxn>
                <a:cxn ang="0">
                  <a:pos x="3772" y="182"/>
                </a:cxn>
                <a:cxn ang="0">
                  <a:pos x="3770" y="215"/>
                </a:cxn>
                <a:cxn ang="0">
                  <a:pos x="3762" y="244"/>
                </a:cxn>
                <a:cxn ang="0">
                  <a:pos x="3748" y="268"/>
                </a:cxn>
                <a:cxn ang="0">
                  <a:pos x="3722" y="287"/>
                </a:cxn>
                <a:cxn ang="0">
                  <a:pos x="3687" y="301"/>
                </a:cxn>
                <a:cxn ang="0">
                  <a:pos x="3609" y="313"/>
                </a:cxn>
                <a:cxn ang="0">
                  <a:pos x="3450" y="335"/>
                </a:cxn>
                <a:cxn ang="0">
                  <a:pos x="3253" y="363"/>
                </a:cxn>
                <a:cxn ang="0">
                  <a:pos x="3066" y="389"/>
                </a:cxn>
                <a:cxn ang="0">
                  <a:pos x="2939" y="407"/>
                </a:cxn>
                <a:cxn ang="0">
                  <a:pos x="2910" y="5219"/>
                </a:cxn>
                <a:cxn ang="0">
                  <a:pos x="4601" y="5217"/>
                </a:cxn>
                <a:cxn ang="0">
                  <a:pos x="4676" y="5205"/>
                </a:cxn>
                <a:cxn ang="0">
                  <a:pos x="4746" y="5181"/>
                </a:cxn>
                <a:cxn ang="0">
                  <a:pos x="4811" y="5141"/>
                </a:cxn>
                <a:cxn ang="0">
                  <a:pos x="4871" y="5083"/>
                </a:cxn>
                <a:cxn ang="0">
                  <a:pos x="4927" y="5003"/>
                </a:cxn>
                <a:cxn ang="0">
                  <a:pos x="4977" y="4899"/>
                </a:cxn>
                <a:cxn ang="0">
                  <a:pos x="5023" y="4768"/>
                </a:cxn>
                <a:cxn ang="0">
                  <a:pos x="5064" y="4607"/>
                </a:cxn>
                <a:cxn ang="0">
                  <a:pos x="5100" y="4413"/>
                </a:cxn>
                <a:cxn ang="0">
                  <a:pos x="5130" y="4183"/>
                </a:cxn>
                <a:cxn ang="0">
                  <a:pos x="5137" y="4149"/>
                </a:cxn>
                <a:cxn ang="0">
                  <a:pos x="5152" y="4124"/>
                </a:cxn>
                <a:cxn ang="0">
                  <a:pos x="5171" y="4107"/>
                </a:cxn>
                <a:cxn ang="0">
                  <a:pos x="5196" y="4096"/>
                </a:cxn>
                <a:cxn ang="0">
                  <a:pos x="5227" y="4092"/>
                </a:cxn>
                <a:cxn ang="0">
                  <a:pos x="5433" y="5623"/>
                </a:cxn>
                <a:cxn ang="0">
                  <a:pos x="0" y="5428"/>
                </a:cxn>
                <a:cxn ang="0">
                  <a:pos x="6" y="5396"/>
                </a:cxn>
                <a:cxn ang="0">
                  <a:pos x="20" y="5370"/>
                </a:cxn>
                <a:cxn ang="0">
                  <a:pos x="44" y="5351"/>
                </a:cxn>
                <a:cxn ang="0">
                  <a:pos x="78" y="5336"/>
                </a:cxn>
                <a:cxn ang="0">
                  <a:pos x="124" y="5326"/>
                </a:cxn>
                <a:cxn ang="0">
                  <a:pos x="230" y="5311"/>
                </a:cxn>
                <a:cxn ang="0">
                  <a:pos x="404" y="5288"/>
                </a:cxn>
                <a:cxn ang="0">
                  <a:pos x="599" y="5262"/>
                </a:cxn>
                <a:cxn ang="0">
                  <a:pos x="767" y="5240"/>
                </a:cxn>
                <a:cxn ang="0">
                  <a:pos x="863" y="5228"/>
                </a:cxn>
              </a:cxnLst>
              <a:rect l="0" t="0" r="r" b="b"/>
              <a:pathLst>
                <a:path w="5433" h="5623">
                  <a:moveTo>
                    <a:pt x="870" y="411"/>
                  </a:moveTo>
                  <a:lnTo>
                    <a:pt x="863" y="410"/>
                  </a:lnTo>
                  <a:lnTo>
                    <a:pt x="841" y="407"/>
                  </a:lnTo>
                  <a:lnTo>
                    <a:pt x="810" y="402"/>
                  </a:lnTo>
                  <a:lnTo>
                    <a:pt x="767" y="396"/>
                  </a:lnTo>
                  <a:lnTo>
                    <a:pt x="716" y="389"/>
                  </a:lnTo>
                  <a:lnTo>
                    <a:pt x="659" y="381"/>
                  </a:lnTo>
                  <a:lnTo>
                    <a:pt x="597" y="372"/>
                  </a:lnTo>
                  <a:lnTo>
                    <a:pt x="532" y="362"/>
                  </a:lnTo>
                  <a:lnTo>
                    <a:pt x="465" y="352"/>
                  </a:lnTo>
                  <a:lnTo>
                    <a:pt x="398" y="343"/>
                  </a:lnTo>
                  <a:lnTo>
                    <a:pt x="334" y="333"/>
                  </a:lnTo>
                  <a:lnTo>
                    <a:pt x="273" y="324"/>
                  </a:lnTo>
                  <a:lnTo>
                    <a:pt x="218" y="316"/>
                  </a:lnTo>
                  <a:lnTo>
                    <a:pt x="169" y="308"/>
                  </a:lnTo>
                  <a:lnTo>
                    <a:pt x="129" y="302"/>
                  </a:lnTo>
                  <a:lnTo>
                    <a:pt x="101" y="297"/>
                  </a:lnTo>
                  <a:lnTo>
                    <a:pt x="86" y="294"/>
                  </a:lnTo>
                  <a:lnTo>
                    <a:pt x="74" y="290"/>
                  </a:lnTo>
                  <a:lnTo>
                    <a:pt x="62" y="286"/>
                  </a:lnTo>
                  <a:lnTo>
                    <a:pt x="52" y="281"/>
                  </a:lnTo>
                  <a:lnTo>
                    <a:pt x="43" y="276"/>
                  </a:lnTo>
                  <a:lnTo>
                    <a:pt x="34" y="270"/>
                  </a:lnTo>
                  <a:lnTo>
                    <a:pt x="27" y="264"/>
                  </a:lnTo>
                  <a:lnTo>
                    <a:pt x="21" y="257"/>
                  </a:lnTo>
                  <a:lnTo>
                    <a:pt x="16" y="249"/>
                  </a:lnTo>
                  <a:lnTo>
                    <a:pt x="11" y="241"/>
                  </a:lnTo>
                  <a:lnTo>
                    <a:pt x="8" y="233"/>
                  </a:lnTo>
                  <a:lnTo>
                    <a:pt x="5" y="224"/>
                  </a:lnTo>
                  <a:lnTo>
                    <a:pt x="3" y="214"/>
                  </a:lnTo>
                  <a:lnTo>
                    <a:pt x="1" y="204"/>
                  </a:lnTo>
                  <a:lnTo>
                    <a:pt x="0" y="194"/>
                  </a:lnTo>
                  <a:lnTo>
                    <a:pt x="0" y="182"/>
                  </a:lnTo>
                  <a:lnTo>
                    <a:pt x="0" y="0"/>
                  </a:lnTo>
                  <a:lnTo>
                    <a:pt x="3772" y="0"/>
                  </a:lnTo>
                  <a:lnTo>
                    <a:pt x="3772" y="182"/>
                  </a:lnTo>
                  <a:lnTo>
                    <a:pt x="3771" y="194"/>
                  </a:lnTo>
                  <a:lnTo>
                    <a:pt x="3771" y="204"/>
                  </a:lnTo>
                  <a:lnTo>
                    <a:pt x="3770" y="215"/>
                  </a:lnTo>
                  <a:lnTo>
                    <a:pt x="3768" y="225"/>
                  </a:lnTo>
                  <a:lnTo>
                    <a:pt x="3766" y="234"/>
                  </a:lnTo>
                  <a:lnTo>
                    <a:pt x="3762" y="244"/>
                  </a:lnTo>
                  <a:lnTo>
                    <a:pt x="3758" y="252"/>
                  </a:lnTo>
                  <a:lnTo>
                    <a:pt x="3754" y="260"/>
                  </a:lnTo>
                  <a:lnTo>
                    <a:pt x="3748" y="268"/>
                  </a:lnTo>
                  <a:lnTo>
                    <a:pt x="3741" y="275"/>
                  </a:lnTo>
                  <a:lnTo>
                    <a:pt x="3732" y="281"/>
                  </a:lnTo>
                  <a:lnTo>
                    <a:pt x="3722" y="287"/>
                  </a:lnTo>
                  <a:lnTo>
                    <a:pt x="3712" y="292"/>
                  </a:lnTo>
                  <a:lnTo>
                    <a:pt x="3700" y="297"/>
                  </a:lnTo>
                  <a:lnTo>
                    <a:pt x="3687" y="301"/>
                  </a:lnTo>
                  <a:lnTo>
                    <a:pt x="3671" y="304"/>
                  </a:lnTo>
                  <a:lnTo>
                    <a:pt x="3646" y="308"/>
                  </a:lnTo>
                  <a:lnTo>
                    <a:pt x="3609" y="313"/>
                  </a:lnTo>
                  <a:lnTo>
                    <a:pt x="3563" y="319"/>
                  </a:lnTo>
                  <a:lnTo>
                    <a:pt x="3509" y="327"/>
                  </a:lnTo>
                  <a:lnTo>
                    <a:pt x="3450" y="335"/>
                  </a:lnTo>
                  <a:lnTo>
                    <a:pt x="3386" y="344"/>
                  </a:lnTo>
                  <a:lnTo>
                    <a:pt x="3320" y="354"/>
                  </a:lnTo>
                  <a:lnTo>
                    <a:pt x="3253" y="363"/>
                  </a:lnTo>
                  <a:lnTo>
                    <a:pt x="3187" y="372"/>
                  </a:lnTo>
                  <a:lnTo>
                    <a:pt x="3124" y="381"/>
                  </a:lnTo>
                  <a:lnTo>
                    <a:pt x="3066" y="389"/>
                  </a:lnTo>
                  <a:lnTo>
                    <a:pt x="3015" y="396"/>
                  </a:lnTo>
                  <a:lnTo>
                    <a:pt x="2971" y="402"/>
                  </a:lnTo>
                  <a:lnTo>
                    <a:pt x="2939" y="407"/>
                  </a:lnTo>
                  <a:lnTo>
                    <a:pt x="2917" y="410"/>
                  </a:lnTo>
                  <a:lnTo>
                    <a:pt x="2910" y="411"/>
                  </a:lnTo>
                  <a:lnTo>
                    <a:pt x="2910" y="5219"/>
                  </a:lnTo>
                  <a:lnTo>
                    <a:pt x="4548" y="5219"/>
                  </a:lnTo>
                  <a:lnTo>
                    <a:pt x="4575" y="5218"/>
                  </a:lnTo>
                  <a:lnTo>
                    <a:pt x="4601" y="5217"/>
                  </a:lnTo>
                  <a:lnTo>
                    <a:pt x="4627" y="5214"/>
                  </a:lnTo>
                  <a:lnTo>
                    <a:pt x="4651" y="5211"/>
                  </a:lnTo>
                  <a:lnTo>
                    <a:pt x="4676" y="5205"/>
                  </a:lnTo>
                  <a:lnTo>
                    <a:pt x="4700" y="5199"/>
                  </a:lnTo>
                  <a:lnTo>
                    <a:pt x="4724" y="5191"/>
                  </a:lnTo>
                  <a:lnTo>
                    <a:pt x="4746" y="5181"/>
                  </a:lnTo>
                  <a:lnTo>
                    <a:pt x="4768" y="5170"/>
                  </a:lnTo>
                  <a:lnTo>
                    <a:pt x="4790" y="5157"/>
                  </a:lnTo>
                  <a:lnTo>
                    <a:pt x="4811" y="5141"/>
                  </a:lnTo>
                  <a:lnTo>
                    <a:pt x="4832" y="5124"/>
                  </a:lnTo>
                  <a:lnTo>
                    <a:pt x="4852" y="5105"/>
                  </a:lnTo>
                  <a:lnTo>
                    <a:pt x="4871" y="5083"/>
                  </a:lnTo>
                  <a:lnTo>
                    <a:pt x="4891" y="5059"/>
                  </a:lnTo>
                  <a:lnTo>
                    <a:pt x="4909" y="5032"/>
                  </a:lnTo>
                  <a:lnTo>
                    <a:pt x="4927" y="5003"/>
                  </a:lnTo>
                  <a:lnTo>
                    <a:pt x="4945" y="4971"/>
                  </a:lnTo>
                  <a:lnTo>
                    <a:pt x="4961" y="4937"/>
                  </a:lnTo>
                  <a:lnTo>
                    <a:pt x="4977" y="4899"/>
                  </a:lnTo>
                  <a:lnTo>
                    <a:pt x="4994" y="4859"/>
                  </a:lnTo>
                  <a:lnTo>
                    <a:pt x="5008" y="4815"/>
                  </a:lnTo>
                  <a:lnTo>
                    <a:pt x="5023" y="4768"/>
                  </a:lnTo>
                  <a:lnTo>
                    <a:pt x="5037" y="4718"/>
                  </a:lnTo>
                  <a:lnTo>
                    <a:pt x="5051" y="4664"/>
                  </a:lnTo>
                  <a:lnTo>
                    <a:pt x="5064" y="4607"/>
                  </a:lnTo>
                  <a:lnTo>
                    <a:pt x="5076" y="4546"/>
                  </a:lnTo>
                  <a:lnTo>
                    <a:pt x="5088" y="4481"/>
                  </a:lnTo>
                  <a:lnTo>
                    <a:pt x="5100" y="4413"/>
                  </a:lnTo>
                  <a:lnTo>
                    <a:pt x="5110" y="4340"/>
                  </a:lnTo>
                  <a:lnTo>
                    <a:pt x="5120" y="4264"/>
                  </a:lnTo>
                  <a:lnTo>
                    <a:pt x="5130" y="4183"/>
                  </a:lnTo>
                  <a:lnTo>
                    <a:pt x="5132" y="4171"/>
                  </a:lnTo>
                  <a:lnTo>
                    <a:pt x="5134" y="4160"/>
                  </a:lnTo>
                  <a:lnTo>
                    <a:pt x="5137" y="4149"/>
                  </a:lnTo>
                  <a:lnTo>
                    <a:pt x="5141" y="4140"/>
                  </a:lnTo>
                  <a:lnTo>
                    <a:pt x="5146" y="4132"/>
                  </a:lnTo>
                  <a:lnTo>
                    <a:pt x="5152" y="4124"/>
                  </a:lnTo>
                  <a:lnTo>
                    <a:pt x="5158" y="4117"/>
                  </a:lnTo>
                  <a:lnTo>
                    <a:pt x="5164" y="4112"/>
                  </a:lnTo>
                  <a:lnTo>
                    <a:pt x="5171" y="4107"/>
                  </a:lnTo>
                  <a:lnTo>
                    <a:pt x="5179" y="4102"/>
                  </a:lnTo>
                  <a:lnTo>
                    <a:pt x="5187" y="4099"/>
                  </a:lnTo>
                  <a:lnTo>
                    <a:pt x="5196" y="4096"/>
                  </a:lnTo>
                  <a:lnTo>
                    <a:pt x="5207" y="4094"/>
                  </a:lnTo>
                  <a:lnTo>
                    <a:pt x="5217" y="4092"/>
                  </a:lnTo>
                  <a:lnTo>
                    <a:pt x="5227" y="4092"/>
                  </a:lnTo>
                  <a:lnTo>
                    <a:pt x="5238" y="4091"/>
                  </a:lnTo>
                  <a:lnTo>
                    <a:pt x="5433" y="4091"/>
                  </a:lnTo>
                  <a:lnTo>
                    <a:pt x="5433" y="5623"/>
                  </a:lnTo>
                  <a:lnTo>
                    <a:pt x="0" y="5623"/>
                  </a:lnTo>
                  <a:lnTo>
                    <a:pt x="0" y="5440"/>
                  </a:lnTo>
                  <a:lnTo>
                    <a:pt x="0" y="5428"/>
                  </a:lnTo>
                  <a:lnTo>
                    <a:pt x="2" y="5416"/>
                  </a:lnTo>
                  <a:lnTo>
                    <a:pt x="3" y="5406"/>
                  </a:lnTo>
                  <a:lnTo>
                    <a:pt x="6" y="5396"/>
                  </a:lnTo>
                  <a:lnTo>
                    <a:pt x="10" y="5387"/>
                  </a:lnTo>
                  <a:lnTo>
                    <a:pt x="14" y="5378"/>
                  </a:lnTo>
                  <a:lnTo>
                    <a:pt x="20" y="5370"/>
                  </a:lnTo>
                  <a:lnTo>
                    <a:pt x="27" y="5363"/>
                  </a:lnTo>
                  <a:lnTo>
                    <a:pt x="34" y="5357"/>
                  </a:lnTo>
                  <a:lnTo>
                    <a:pt x="44" y="5351"/>
                  </a:lnTo>
                  <a:lnTo>
                    <a:pt x="54" y="5346"/>
                  </a:lnTo>
                  <a:lnTo>
                    <a:pt x="65" y="5341"/>
                  </a:lnTo>
                  <a:lnTo>
                    <a:pt x="78" y="5336"/>
                  </a:lnTo>
                  <a:lnTo>
                    <a:pt x="91" y="5333"/>
                  </a:lnTo>
                  <a:lnTo>
                    <a:pt x="107" y="5329"/>
                  </a:lnTo>
                  <a:lnTo>
                    <a:pt x="124" y="5326"/>
                  </a:lnTo>
                  <a:lnTo>
                    <a:pt x="148" y="5323"/>
                  </a:lnTo>
                  <a:lnTo>
                    <a:pt x="185" y="5317"/>
                  </a:lnTo>
                  <a:lnTo>
                    <a:pt x="230" y="5311"/>
                  </a:lnTo>
                  <a:lnTo>
                    <a:pt x="283" y="5304"/>
                  </a:lnTo>
                  <a:lnTo>
                    <a:pt x="342" y="5296"/>
                  </a:lnTo>
                  <a:lnTo>
                    <a:pt x="404" y="5288"/>
                  </a:lnTo>
                  <a:lnTo>
                    <a:pt x="469" y="5279"/>
                  </a:lnTo>
                  <a:lnTo>
                    <a:pt x="535" y="5271"/>
                  </a:lnTo>
                  <a:lnTo>
                    <a:pt x="599" y="5262"/>
                  </a:lnTo>
                  <a:lnTo>
                    <a:pt x="660" y="5254"/>
                  </a:lnTo>
                  <a:lnTo>
                    <a:pt x="717" y="5247"/>
                  </a:lnTo>
                  <a:lnTo>
                    <a:pt x="767" y="5240"/>
                  </a:lnTo>
                  <a:lnTo>
                    <a:pt x="810" y="5235"/>
                  </a:lnTo>
                  <a:lnTo>
                    <a:pt x="841" y="5231"/>
                  </a:lnTo>
                  <a:lnTo>
                    <a:pt x="863" y="5228"/>
                  </a:lnTo>
                  <a:lnTo>
                    <a:pt x="870" y="5227"/>
                  </a:lnTo>
                  <a:lnTo>
                    <a:pt x="870" y="411"/>
                  </a:lnTo>
                  <a:close/>
                </a:path>
              </a:pathLst>
            </a:custGeom>
            <a:solidFill>
              <a:srgbClr val="171312"/>
            </a:solidFill>
            <a:ln w="9525">
              <a:noFill/>
              <a:round/>
              <a:headEnd/>
              <a:tailEnd/>
            </a:ln>
          </p:spPr>
          <p:txBody>
            <a:bodyPr/>
            <a:lstStyle/>
            <a:p>
              <a:endParaRPr lang="da-DK"/>
            </a:p>
          </p:txBody>
        </p:sp>
      </p:grpSp>
    </p:spTree>
    <p:extLst>
      <p:ext uri="{BB962C8B-B14F-4D97-AF65-F5344CB8AC3E}">
        <p14:creationId xmlns:p14="http://schemas.microsoft.com/office/powerpoint/2010/main" val="2420115294"/>
      </p:ext>
    </p:extLst>
  </p:cSld>
  <p:clrMap bg1="lt1" tx1="dk1" bg2="lt2" tx2="dk2" accent1="accent1" accent2="accent2" accent3="accent3" accent4="accent4" accent5="accent5" accent6="accent6" hlink="hlink" folHlink="folHlink"/>
  <p:sldLayoutIdLst>
    <p:sldLayoutId id="2147483757" r:id="rId1"/>
    <p:sldLayoutId id="2147483926" r:id="rId2"/>
    <p:sldLayoutId id="2147483920" r:id="rId3"/>
    <p:sldLayoutId id="2147483921" r:id="rId4"/>
    <p:sldLayoutId id="2147483922" r:id="rId5"/>
    <p:sldLayoutId id="2147483919" r:id="rId6"/>
    <p:sldLayoutId id="2147483820" r:id="rId7"/>
    <p:sldLayoutId id="2147483923" r:id="rId8"/>
    <p:sldLayoutId id="2147483726" r:id="rId9"/>
    <p:sldLayoutId id="2147483913" r:id="rId10"/>
    <p:sldLayoutId id="2147483907" r:id="rId11"/>
    <p:sldLayoutId id="2147483771" r:id="rId12"/>
    <p:sldLayoutId id="2147483898" r:id="rId13"/>
    <p:sldLayoutId id="2147483915" r:id="rId14"/>
    <p:sldLayoutId id="2147483916" r:id="rId15"/>
    <p:sldLayoutId id="2147483917" r:id="rId16"/>
    <p:sldLayoutId id="2147483918" r:id="rId17"/>
    <p:sldLayoutId id="2147483902" r:id="rId18"/>
    <p:sldLayoutId id="2147483904" r:id="rId19"/>
    <p:sldLayoutId id="2147483905" r:id="rId20"/>
    <p:sldLayoutId id="2147483909" r:id="rId21"/>
    <p:sldLayoutId id="2147483911" r:id="rId22"/>
    <p:sldLayoutId id="2147483912" r:id="rId23"/>
    <p:sldLayoutId id="2147483874" r:id="rId24"/>
    <p:sldLayoutId id="2147483968" r:id="rId25"/>
    <p:sldLayoutId id="2147483969" r:id="rId26"/>
    <p:sldLayoutId id="2147483970" r:id="rId27"/>
    <p:sldLayoutId id="2147483971"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2800" b="0" kern="1200">
          <a:solidFill>
            <a:schemeClr val="tx1"/>
          </a:solidFill>
          <a:latin typeface="+mj-lt"/>
          <a:ea typeface="+mj-ea"/>
          <a:cs typeface="+mj-cs"/>
        </a:defRPr>
      </a:lvl1pPr>
    </p:titleStyle>
    <p:bodyStyle>
      <a:lvl1pPr marL="180000" indent="-180000" algn="l" defTabSz="914400" rtl="0" eaLnBrk="1" latinLnBrk="0" hangingPunct="1">
        <a:lnSpc>
          <a:spcPct val="120000"/>
        </a:lnSpc>
        <a:spcBef>
          <a:spcPts val="1000"/>
        </a:spcBef>
        <a:spcAft>
          <a:spcPts val="2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1pPr>
      <a:lvl2pPr marL="468000" indent="-144000" algn="l" defTabSz="914400" rtl="0" eaLnBrk="1" latinLnBrk="0" hangingPunct="1">
        <a:lnSpc>
          <a:spcPct val="120000"/>
        </a:lnSpc>
        <a:spcBef>
          <a:spcPts val="0"/>
        </a:spcBef>
        <a:spcAft>
          <a:spcPts val="300"/>
        </a:spcAft>
        <a:buClr>
          <a:schemeClr val="accent1"/>
        </a:buClr>
        <a:buFont typeface="Wingdings" pitchFamily="2" charset="2"/>
        <a:buChar char="§"/>
        <a:defRPr sz="1400" kern="1200">
          <a:solidFill>
            <a:schemeClr val="tx1">
              <a:lumMod val="75000"/>
              <a:lumOff val="25000"/>
            </a:schemeClr>
          </a:solidFill>
          <a:latin typeface="+mn-lt"/>
          <a:ea typeface="+mn-ea"/>
          <a:cs typeface="+mn-cs"/>
        </a:defRPr>
      </a:lvl2pPr>
      <a:lvl3pPr marL="792000" indent="-144000" algn="l" defTabSz="914400" rtl="0" eaLnBrk="1" latinLnBrk="0" hangingPunct="1">
        <a:lnSpc>
          <a:spcPct val="120000"/>
        </a:lnSpc>
        <a:spcBef>
          <a:spcPts val="0"/>
        </a:spcBef>
        <a:spcAft>
          <a:spcPts val="0"/>
        </a:spcAft>
        <a:buClr>
          <a:schemeClr val="accent1"/>
        </a:buClr>
        <a:buFont typeface="Wingdings" pitchFamily="2" charset="2"/>
        <a:buChar char="§"/>
        <a:defRPr sz="1200" kern="1200">
          <a:solidFill>
            <a:schemeClr val="tx1">
              <a:lumMod val="75000"/>
              <a:lumOff val="25000"/>
            </a:schemeClr>
          </a:solidFill>
          <a:latin typeface="+mn-lt"/>
          <a:ea typeface="+mn-ea"/>
          <a:cs typeface="+mn-cs"/>
        </a:defRPr>
      </a:lvl3pPr>
      <a:lvl4pPr marL="1260000" indent="-180000" algn="l" defTabSz="914400" rtl="0" eaLnBrk="1" latinLnBrk="0" hangingPunct="1">
        <a:spcBef>
          <a:spcPts val="300"/>
        </a:spcBef>
        <a:spcAft>
          <a:spcPts val="600"/>
        </a:spcAft>
        <a:buClr>
          <a:schemeClr val="accent1"/>
        </a:buClr>
        <a:buFont typeface="Wingdings" pitchFamily="2" charset="2"/>
        <a:buChar char="§"/>
        <a:defRPr sz="1200" kern="1200">
          <a:solidFill>
            <a:schemeClr val="tx1">
              <a:lumMod val="75000"/>
              <a:lumOff val="25000"/>
            </a:schemeClr>
          </a:solidFill>
          <a:latin typeface="+mn-lt"/>
          <a:ea typeface="+mn-ea"/>
          <a:cs typeface="+mn-cs"/>
        </a:defRPr>
      </a:lvl4pPr>
      <a:lvl5pPr marL="1612800" indent="-172800" algn="l" defTabSz="914400" rtl="0" eaLnBrk="1" latinLnBrk="0" hangingPunct="1">
        <a:spcBef>
          <a:spcPts val="300"/>
        </a:spcBef>
        <a:spcAft>
          <a:spcPts val="600"/>
        </a:spcAft>
        <a:buClr>
          <a:schemeClr val="accent1"/>
        </a:buClr>
        <a:buFont typeface="Wingdings" pitchFamily="2" charset="2"/>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1620" userDrawn="1">
          <p15:clr>
            <a:srgbClr val="F26B43"/>
          </p15:clr>
        </p15:guide>
        <p15:guide id="3" pos="437" userDrawn="1">
          <p15:clr>
            <a:srgbClr val="F26B43"/>
          </p15:clr>
        </p15:guide>
        <p15:guide id="4" pos="5313" userDrawn="1">
          <p15:clr>
            <a:srgbClr val="F26B43"/>
          </p15:clr>
        </p15:guide>
        <p15:guide id="5" orient="horz" pos="346" userDrawn="1">
          <p15:clr>
            <a:srgbClr val="F26B43"/>
          </p15:clr>
        </p15:guide>
        <p15:guide id="6" orient="horz" pos="2799" userDrawn="1">
          <p15:clr>
            <a:srgbClr val="F26B43"/>
          </p15:clr>
        </p15:guide>
        <p15:guide id="7" orient="horz" pos="563" userDrawn="1">
          <p15:clr>
            <a:srgbClr val="F26B43"/>
          </p15:clr>
        </p15:guide>
        <p15:guide id="8" orient="horz" pos="89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738" y="555526"/>
            <a:ext cx="6542558" cy="792088"/>
          </a:xfrm>
          <a:prstGeom prst="rect">
            <a:avLst/>
          </a:prstGeom>
        </p:spPr>
        <p:txBody>
          <a:bodyPr vert="horz" lIns="0" tIns="0" rIns="0" bIns="0" rtlCol="0" anchor="t" anchorCtr="0">
            <a:noAutofit/>
          </a:bodyPr>
          <a:lstStyle/>
          <a:p>
            <a:r>
              <a:rPr lang="da-DK" dirty="0"/>
              <a:t>Klik for at redigere i masteren</a:t>
            </a:r>
          </a:p>
        </p:txBody>
      </p:sp>
      <p:sp>
        <p:nvSpPr>
          <p:cNvPr id="3" name="Text Placeholder 2"/>
          <p:cNvSpPr>
            <a:spLocks noGrp="1"/>
          </p:cNvSpPr>
          <p:nvPr>
            <p:ph type="body" idx="1"/>
          </p:nvPr>
        </p:nvSpPr>
        <p:spPr>
          <a:xfrm>
            <a:off x="695325" y="1419623"/>
            <a:ext cx="7745199" cy="3023790"/>
          </a:xfrm>
          <a:prstGeom prst="rect">
            <a:avLst/>
          </a:prstGeom>
          <a:noFill/>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p:txBody>
      </p:sp>
      <p:grpSp>
        <p:nvGrpSpPr>
          <p:cNvPr id="12" name="Group 24">
            <a:extLst>
              <a:ext uri="{FF2B5EF4-FFF2-40B4-BE49-F238E27FC236}">
                <a16:creationId xmlns:a16="http://schemas.microsoft.com/office/drawing/2014/main" id="{FE7821A4-ACDA-4F7B-BCE7-C9359A6D31B2}"/>
              </a:ext>
            </a:extLst>
          </p:cNvPr>
          <p:cNvGrpSpPr>
            <a:grpSpLocks noChangeAspect="1"/>
          </p:cNvGrpSpPr>
          <p:nvPr userDrawn="1"/>
        </p:nvGrpSpPr>
        <p:grpSpPr bwMode="auto">
          <a:xfrm>
            <a:off x="7805464" y="4515965"/>
            <a:ext cx="612048" cy="342000"/>
            <a:chOff x="2746" y="3975"/>
            <a:chExt cx="299" cy="167"/>
          </a:xfrm>
        </p:grpSpPr>
        <p:sp>
          <p:nvSpPr>
            <p:cNvPr id="13" name="Freeform 21">
              <a:extLst>
                <a:ext uri="{FF2B5EF4-FFF2-40B4-BE49-F238E27FC236}">
                  <a16:creationId xmlns:a16="http://schemas.microsoft.com/office/drawing/2014/main" id="{0ADA701B-4E00-423C-8EB9-38A69A175122}"/>
                </a:ext>
              </a:extLst>
            </p:cNvPr>
            <p:cNvSpPr>
              <a:spLocks noChangeAspect="1"/>
            </p:cNvSpPr>
            <p:nvPr userDrawn="1"/>
          </p:nvSpPr>
          <p:spPr bwMode="auto">
            <a:xfrm>
              <a:off x="2746" y="4026"/>
              <a:ext cx="103" cy="116"/>
            </a:xfrm>
            <a:custGeom>
              <a:avLst/>
              <a:gdLst/>
              <a:ahLst/>
              <a:cxnLst>
                <a:cxn ang="0">
                  <a:pos x="4998" y="201"/>
                </a:cxn>
                <a:cxn ang="0">
                  <a:pos x="4503" y="92"/>
                </a:cxn>
                <a:cxn ang="0">
                  <a:pos x="4067" y="30"/>
                </a:cxn>
                <a:cxn ang="0">
                  <a:pos x="3790" y="8"/>
                </a:cxn>
                <a:cxn ang="0">
                  <a:pos x="3517" y="0"/>
                </a:cxn>
                <a:cxn ang="0">
                  <a:pos x="2449" y="84"/>
                </a:cxn>
                <a:cxn ang="0">
                  <a:pos x="1590" y="328"/>
                </a:cxn>
                <a:cxn ang="0">
                  <a:pos x="928" y="713"/>
                </a:cxn>
                <a:cxn ang="0">
                  <a:pos x="452" y="1223"/>
                </a:cxn>
                <a:cxn ang="0">
                  <a:pos x="151" y="1841"/>
                </a:cxn>
                <a:cxn ang="0">
                  <a:pos x="12" y="2552"/>
                </a:cxn>
                <a:cxn ang="0">
                  <a:pos x="25" y="3275"/>
                </a:cxn>
                <a:cxn ang="0">
                  <a:pos x="184" y="3938"/>
                </a:cxn>
                <a:cxn ang="0">
                  <a:pos x="504" y="4534"/>
                </a:cxn>
                <a:cxn ang="0">
                  <a:pos x="1003" y="5038"/>
                </a:cxn>
                <a:cxn ang="0">
                  <a:pos x="1699" y="5420"/>
                </a:cxn>
                <a:cxn ang="0">
                  <a:pos x="2608" y="5654"/>
                </a:cxn>
                <a:cxn ang="0">
                  <a:pos x="3589" y="5714"/>
                </a:cxn>
                <a:cxn ang="0">
                  <a:pos x="4004" y="5692"/>
                </a:cxn>
                <a:cxn ang="0">
                  <a:pos x="4371" y="5646"/>
                </a:cxn>
                <a:cxn ang="0">
                  <a:pos x="4678" y="5589"/>
                </a:cxn>
                <a:cxn ang="0">
                  <a:pos x="5075" y="5487"/>
                </a:cxn>
                <a:cxn ang="0">
                  <a:pos x="5145" y="5133"/>
                </a:cxn>
                <a:cxn ang="0">
                  <a:pos x="5131" y="5094"/>
                </a:cxn>
                <a:cxn ang="0">
                  <a:pos x="5099" y="5080"/>
                </a:cxn>
                <a:cxn ang="0">
                  <a:pos x="5054" y="5090"/>
                </a:cxn>
                <a:cxn ang="0">
                  <a:pos x="4808" y="5174"/>
                </a:cxn>
                <a:cxn ang="0">
                  <a:pos x="4613" y="5221"/>
                </a:cxn>
                <a:cxn ang="0">
                  <a:pos x="4371" y="5263"/>
                </a:cxn>
                <a:cxn ang="0">
                  <a:pos x="4084" y="5296"/>
                </a:cxn>
                <a:cxn ang="0">
                  <a:pos x="3749" y="5316"/>
                </a:cxn>
                <a:cxn ang="0">
                  <a:pos x="3382" y="5315"/>
                </a:cxn>
                <a:cxn ang="0">
                  <a:pos x="3073" y="5277"/>
                </a:cxn>
                <a:cxn ang="0">
                  <a:pos x="2824" y="5201"/>
                </a:cxn>
                <a:cxn ang="0">
                  <a:pos x="2627" y="5093"/>
                </a:cxn>
                <a:cxn ang="0">
                  <a:pos x="2476" y="4960"/>
                </a:cxn>
                <a:cxn ang="0">
                  <a:pos x="2366" y="4807"/>
                </a:cxn>
                <a:cxn ang="0">
                  <a:pos x="2290" y="4640"/>
                </a:cxn>
                <a:cxn ang="0">
                  <a:pos x="2237" y="4454"/>
                </a:cxn>
                <a:cxn ang="0">
                  <a:pos x="2193" y="4222"/>
                </a:cxn>
                <a:cxn ang="0">
                  <a:pos x="2143" y="3777"/>
                </a:cxn>
                <a:cxn ang="0">
                  <a:pos x="2114" y="3143"/>
                </a:cxn>
                <a:cxn ang="0">
                  <a:pos x="2117" y="2491"/>
                </a:cxn>
                <a:cxn ang="0">
                  <a:pos x="2151" y="1888"/>
                </a:cxn>
                <a:cxn ang="0">
                  <a:pos x="2207" y="1434"/>
                </a:cxn>
                <a:cxn ang="0">
                  <a:pos x="2248" y="1233"/>
                </a:cxn>
                <a:cxn ang="0">
                  <a:pos x="2315" y="1017"/>
                </a:cxn>
                <a:cxn ang="0">
                  <a:pos x="2415" y="808"/>
                </a:cxn>
                <a:cxn ang="0">
                  <a:pos x="2547" y="643"/>
                </a:cxn>
                <a:cxn ang="0">
                  <a:pos x="2720" y="520"/>
                </a:cxn>
                <a:cxn ang="0">
                  <a:pos x="2947" y="437"/>
                </a:cxn>
                <a:cxn ang="0">
                  <a:pos x="3238" y="391"/>
                </a:cxn>
                <a:cxn ang="0">
                  <a:pos x="3635" y="381"/>
                </a:cxn>
                <a:cxn ang="0">
                  <a:pos x="4089" y="402"/>
                </a:cxn>
                <a:cxn ang="0">
                  <a:pos x="4401" y="466"/>
                </a:cxn>
                <a:cxn ang="0">
                  <a:pos x="4601" y="586"/>
                </a:cxn>
                <a:cxn ang="0">
                  <a:pos x="4721" y="778"/>
                </a:cxn>
                <a:cxn ang="0">
                  <a:pos x="4790" y="1056"/>
                </a:cxn>
                <a:cxn ang="0">
                  <a:pos x="4853" y="1538"/>
                </a:cxn>
                <a:cxn ang="0">
                  <a:pos x="4873" y="1593"/>
                </a:cxn>
                <a:cxn ang="0">
                  <a:pos x="4911" y="1627"/>
                </a:cxn>
                <a:cxn ang="0">
                  <a:pos x="4967" y="1638"/>
                </a:cxn>
              </a:cxnLst>
              <a:rect l="0" t="0" r="r" b="b"/>
              <a:pathLst>
                <a:path w="5170" h="5715">
                  <a:moveTo>
                    <a:pt x="4967" y="1638"/>
                  </a:moveTo>
                  <a:lnTo>
                    <a:pt x="5170" y="1638"/>
                  </a:lnTo>
                  <a:lnTo>
                    <a:pt x="5170" y="251"/>
                  </a:lnTo>
                  <a:lnTo>
                    <a:pt x="5086" y="226"/>
                  </a:lnTo>
                  <a:lnTo>
                    <a:pt x="4998" y="201"/>
                  </a:lnTo>
                  <a:lnTo>
                    <a:pt x="4905" y="177"/>
                  </a:lnTo>
                  <a:lnTo>
                    <a:pt x="4809" y="154"/>
                  </a:lnTo>
                  <a:lnTo>
                    <a:pt x="4709" y="132"/>
                  </a:lnTo>
                  <a:lnTo>
                    <a:pt x="4608" y="111"/>
                  </a:lnTo>
                  <a:lnTo>
                    <a:pt x="4503" y="92"/>
                  </a:lnTo>
                  <a:lnTo>
                    <a:pt x="4396" y="74"/>
                  </a:lnTo>
                  <a:lnTo>
                    <a:pt x="4287" y="58"/>
                  </a:lnTo>
                  <a:lnTo>
                    <a:pt x="4178" y="43"/>
                  </a:lnTo>
                  <a:lnTo>
                    <a:pt x="4122" y="36"/>
                  </a:lnTo>
                  <a:lnTo>
                    <a:pt x="4067" y="30"/>
                  </a:lnTo>
                  <a:lnTo>
                    <a:pt x="4012" y="25"/>
                  </a:lnTo>
                  <a:lnTo>
                    <a:pt x="3956" y="20"/>
                  </a:lnTo>
                  <a:lnTo>
                    <a:pt x="3901" y="15"/>
                  </a:lnTo>
                  <a:lnTo>
                    <a:pt x="3845" y="11"/>
                  </a:lnTo>
                  <a:lnTo>
                    <a:pt x="3790" y="8"/>
                  </a:lnTo>
                  <a:lnTo>
                    <a:pt x="3735" y="5"/>
                  </a:lnTo>
                  <a:lnTo>
                    <a:pt x="3680" y="2"/>
                  </a:lnTo>
                  <a:lnTo>
                    <a:pt x="3624" y="1"/>
                  </a:lnTo>
                  <a:lnTo>
                    <a:pt x="3571" y="0"/>
                  </a:lnTo>
                  <a:lnTo>
                    <a:pt x="3517" y="0"/>
                  </a:lnTo>
                  <a:lnTo>
                    <a:pt x="3285" y="3"/>
                  </a:lnTo>
                  <a:lnTo>
                    <a:pt x="3063" y="13"/>
                  </a:lnTo>
                  <a:lnTo>
                    <a:pt x="2850" y="30"/>
                  </a:lnTo>
                  <a:lnTo>
                    <a:pt x="2645" y="54"/>
                  </a:lnTo>
                  <a:lnTo>
                    <a:pt x="2449" y="84"/>
                  </a:lnTo>
                  <a:lnTo>
                    <a:pt x="2261" y="121"/>
                  </a:lnTo>
                  <a:lnTo>
                    <a:pt x="2081" y="164"/>
                  </a:lnTo>
                  <a:lnTo>
                    <a:pt x="1909" y="212"/>
                  </a:lnTo>
                  <a:lnTo>
                    <a:pt x="1746" y="267"/>
                  </a:lnTo>
                  <a:lnTo>
                    <a:pt x="1590" y="328"/>
                  </a:lnTo>
                  <a:lnTo>
                    <a:pt x="1442" y="394"/>
                  </a:lnTo>
                  <a:lnTo>
                    <a:pt x="1302" y="465"/>
                  </a:lnTo>
                  <a:lnTo>
                    <a:pt x="1170" y="543"/>
                  </a:lnTo>
                  <a:lnTo>
                    <a:pt x="1045" y="625"/>
                  </a:lnTo>
                  <a:lnTo>
                    <a:pt x="928" y="713"/>
                  </a:lnTo>
                  <a:lnTo>
                    <a:pt x="818" y="805"/>
                  </a:lnTo>
                  <a:lnTo>
                    <a:pt x="716" y="903"/>
                  </a:lnTo>
                  <a:lnTo>
                    <a:pt x="621" y="1005"/>
                  </a:lnTo>
                  <a:lnTo>
                    <a:pt x="533" y="1112"/>
                  </a:lnTo>
                  <a:lnTo>
                    <a:pt x="452" y="1223"/>
                  </a:lnTo>
                  <a:lnTo>
                    <a:pt x="378" y="1338"/>
                  </a:lnTo>
                  <a:lnTo>
                    <a:pt x="311" y="1458"/>
                  </a:lnTo>
                  <a:lnTo>
                    <a:pt x="250" y="1582"/>
                  </a:lnTo>
                  <a:lnTo>
                    <a:pt x="197" y="1710"/>
                  </a:lnTo>
                  <a:lnTo>
                    <a:pt x="151" y="1841"/>
                  </a:lnTo>
                  <a:lnTo>
                    <a:pt x="110" y="1976"/>
                  </a:lnTo>
                  <a:lnTo>
                    <a:pt x="76" y="2115"/>
                  </a:lnTo>
                  <a:lnTo>
                    <a:pt x="49" y="2258"/>
                  </a:lnTo>
                  <a:lnTo>
                    <a:pt x="27" y="2404"/>
                  </a:lnTo>
                  <a:lnTo>
                    <a:pt x="12" y="2552"/>
                  </a:lnTo>
                  <a:lnTo>
                    <a:pt x="3" y="2704"/>
                  </a:lnTo>
                  <a:lnTo>
                    <a:pt x="0" y="2858"/>
                  </a:lnTo>
                  <a:lnTo>
                    <a:pt x="3" y="2998"/>
                  </a:lnTo>
                  <a:lnTo>
                    <a:pt x="11" y="3137"/>
                  </a:lnTo>
                  <a:lnTo>
                    <a:pt x="25" y="3275"/>
                  </a:lnTo>
                  <a:lnTo>
                    <a:pt x="45" y="3412"/>
                  </a:lnTo>
                  <a:lnTo>
                    <a:pt x="70" y="3546"/>
                  </a:lnTo>
                  <a:lnTo>
                    <a:pt x="102" y="3679"/>
                  </a:lnTo>
                  <a:lnTo>
                    <a:pt x="139" y="3810"/>
                  </a:lnTo>
                  <a:lnTo>
                    <a:pt x="184" y="3938"/>
                  </a:lnTo>
                  <a:lnTo>
                    <a:pt x="234" y="4063"/>
                  </a:lnTo>
                  <a:lnTo>
                    <a:pt x="291" y="4186"/>
                  </a:lnTo>
                  <a:lnTo>
                    <a:pt x="355" y="4305"/>
                  </a:lnTo>
                  <a:lnTo>
                    <a:pt x="427" y="4421"/>
                  </a:lnTo>
                  <a:lnTo>
                    <a:pt x="504" y="4534"/>
                  </a:lnTo>
                  <a:lnTo>
                    <a:pt x="590" y="4643"/>
                  </a:lnTo>
                  <a:lnTo>
                    <a:pt x="681" y="4748"/>
                  </a:lnTo>
                  <a:lnTo>
                    <a:pt x="781" y="4849"/>
                  </a:lnTo>
                  <a:lnTo>
                    <a:pt x="888" y="4946"/>
                  </a:lnTo>
                  <a:lnTo>
                    <a:pt x="1003" y="5038"/>
                  </a:lnTo>
                  <a:lnTo>
                    <a:pt x="1127" y="5125"/>
                  </a:lnTo>
                  <a:lnTo>
                    <a:pt x="1257" y="5207"/>
                  </a:lnTo>
                  <a:lnTo>
                    <a:pt x="1396" y="5283"/>
                  </a:lnTo>
                  <a:lnTo>
                    <a:pt x="1543" y="5355"/>
                  </a:lnTo>
                  <a:lnTo>
                    <a:pt x="1699" y="5420"/>
                  </a:lnTo>
                  <a:lnTo>
                    <a:pt x="1863" y="5480"/>
                  </a:lnTo>
                  <a:lnTo>
                    <a:pt x="2036" y="5533"/>
                  </a:lnTo>
                  <a:lnTo>
                    <a:pt x="2218" y="5580"/>
                  </a:lnTo>
                  <a:lnTo>
                    <a:pt x="2408" y="5620"/>
                  </a:lnTo>
                  <a:lnTo>
                    <a:pt x="2608" y="5654"/>
                  </a:lnTo>
                  <a:lnTo>
                    <a:pt x="2817" y="5680"/>
                  </a:lnTo>
                  <a:lnTo>
                    <a:pt x="3036" y="5699"/>
                  </a:lnTo>
                  <a:lnTo>
                    <a:pt x="3263" y="5711"/>
                  </a:lnTo>
                  <a:lnTo>
                    <a:pt x="3500" y="5715"/>
                  </a:lnTo>
                  <a:lnTo>
                    <a:pt x="3589" y="5714"/>
                  </a:lnTo>
                  <a:lnTo>
                    <a:pt x="3675" y="5712"/>
                  </a:lnTo>
                  <a:lnTo>
                    <a:pt x="3760" y="5709"/>
                  </a:lnTo>
                  <a:lnTo>
                    <a:pt x="3844" y="5704"/>
                  </a:lnTo>
                  <a:lnTo>
                    <a:pt x="3925" y="5698"/>
                  </a:lnTo>
                  <a:lnTo>
                    <a:pt x="4004" y="5692"/>
                  </a:lnTo>
                  <a:lnTo>
                    <a:pt x="4082" y="5684"/>
                  </a:lnTo>
                  <a:lnTo>
                    <a:pt x="4157" y="5676"/>
                  </a:lnTo>
                  <a:lnTo>
                    <a:pt x="4231" y="5666"/>
                  </a:lnTo>
                  <a:lnTo>
                    <a:pt x="4302" y="5657"/>
                  </a:lnTo>
                  <a:lnTo>
                    <a:pt x="4371" y="5646"/>
                  </a:lnTo>
                  <a:lnTo>
                    <a:pt x="4437" y="5635"/>
                  </a:lnTo>
                  <a:lnTo>
                    <a:pt x="4502" y="5624"/>
                  </a:lnTo>
                  <a:lnTo>
                    <a:pt x="4563" y="5613"/>
                  </a:lnTo>
                  <a:lnTo>
                    <a:pt x="4622" y="5601"/>
                  </a:lnTo>
                  <a:lnTo>
                    <a:pt x="4678" y="5589"/>
                  </a:lnTo>
                  <a:lnTo>
                    <a:pt x="4783" y="5566"/>
                  </a:lnTo>
                  <a:lnTo>
                    <a:pt x="4876" y="5543"/>
                  </a:lnTo>
                  <a:lnTo>
                    <a:pt x="4955" y="5522"/>
                  </a:lnTo>
                  <a:lnTo>
                    <a:pt x="5022" y="5503"/>
                  </a:lnTo>
                  <a:lnTo>
                    <a:pt x="5075" y="5487"/>
                  </a:lnTo>
                  <a:lnTo>
                    <a:pt x="5114" y="5474"/>
                  </a:lnTo>
                  <a:lnTo>
                    <a:pt x="5138" y="5466"/>
                  </a:lnTo>
                  <a:lnTo>
                    <a:pt x="5145" y="5463"/>
                  </a:lnTo>
                  <a:lnTo>
                    <a:pt x="5147" y="5144"/>
                  </a:lnTo>
                  <a:lnTo>
                    <a:pt x="5145" y="5133"/>
                  </a:lnTo>
                  <a:lnTo>
                    <a:pt x="5144" y="5123"/>
                  </a:lnTo>
                  <a:lnTo>
                    <a:pt x="5142" y="5114"/>
                  </a:lnTo>
                  <a:lnTo>
                    <a:pt x="5139" y="5106"/>
                  </a:lnTo>
                  <a:lnTo>
                    <a:pt x="5135" y="5100"/>
                  </a:lnTo>
                  <a:lnTo>
                    <a:pt x="5131" y="5094"/>
                  </a:lnTo>
                  <a:lnTo>
                    <a:pt x="5126" y="5089"/>
                  </a:lnTo>
                  <a:lnTo>
                    <a:pt x="5120" y="5086"/>
                  </a:lnTo>
                  <a:lnTo>
                    <a:pt x="5114" y="5083"/>
                  </a:lnTo>
                  <a:lnTo>
                    <a:pt x="5107" y="5081"/>
                  </a:lnTo>
                  <a:lnTo>
                    <a:pt x="5099" y="5080"/>
                  </a:lnTo>
                  <a:lnTo>
                    <a:pt x="5090" y="5080"/>
                  </a:lnTo>
                  <a:lnTo>
                    <a:pt x="5082" y="5082"/>
                  </a:lnTo>
                  <a:lnTo>
                    <a:pt x="5073" y="5084"/>
                  </a:lnTo>
                  <a:lnTo>
                    <a:pt x="5063" y="5087"/>
                  </a:lnTo>
                  <a:lnTo>
                    <a:pt x="5054" y="5090"/>
                  </a:lnTo>
                  <a:lnTo>
                    <a:pt x="5011" y="5108"/>
                  </a:lnTo>
                  <a:lnTo>
                    <a:pt x="4961" y="5126"/>
                  </a:lnTo>
                  <a:lnTo>
                    <a:pt x="4905" y="5145"/>
                  </a:lnTo>
                  <a:lnTo>
                    <a:pt x="4843" y="5165"/>
                  </a:lnTo>
                  <a:lnTo>
                    <a:pt x="4808" y="5174"/>
                  </a:lnTo>
                  <a:lnTo>
                    <a:pt x="4773" y="5184"/>
                  </a:lnTo>
                  <a:lnTo>
                    <a:pt x="4735" y="5193"/>
                  </a:lnTo>
                  <a:lnTo>
                    <a:pt x="4696" y="5203"/>
                  </a:lnTo>
                  <a:lnTo>
                    <a:pt x="4655" y="5212"/>
                  </a:lnTo>
                  <a:lnTo>
                    <a:pt x="4613" y="5221"/>
                  </a:lnTo>
                  <a:lnTo>
                    <a:pt x="4568" y="5230"/>
                  </a:lnTo>
                  <a:lnTo>
                    <a:pt x="4521" y="5239"/>
                  </a:lnTo>
                  <a:lnTo>
                    <a:pt x="4473" y="5247"/>
                  </a:lnTo>
                  <a:lnTo>
                    <a:pt x="4423" y="5255"/>
                  </a:lnTo>
                  <a:lnTo>
                    <a:pt x="4371" y="5263"/>
                  </a:lnTo>
                  <a:lnTo>
                    <a:pt x="4317" y="5271"/>
                  </a:lnTo>
                  <a:lnTo>
                    <a:pt x="4262" y="5278"/>
                  </a:lnTo>
                  <a:lnTo>
                    <a:pt x="4204" y="5284"/>
                  </a:lnTo>
                  <a:lnTo>
                    <a:pt x="4145" y="5290"/>
                  </a:lnTo>
                  <a:lnTo>
                    <a:pt x="4084" y="5296"/>
                  </a:lnTo>
                  <a:lnTo>
                    <a:pt x="4021" y="5301"/>
                  </a:lnTo>
                  <a:lnTo>
                    <a:pt x="3956" y="5306"/>
                  </a:lnTo>
                  <a:lnTo>
                    <a:pt x="3888" y="5310"/>
                  </a:lnTo>
                  <a:lnTo>
                    <a:pt x="3820" y="5313"/>
                  </a:lnTo>
                  <a:lnTo>
                    <a:pt x="3749" y="5316"/>
                  </a:lnTo>
                  <a:lnTo>
                    <a:pt x="3675" y="5317"/>
                  </a:lnTo>
                  <a:lnTo>
                    <a:pt x="3601" y="5319"/>
                  </a:lnTo>
                  <a:lnTo>
                    <a:pt x="3524" y="5319"/>
                  </a:lnTo>
                  <a:lnTo>
                    <a:pt x="3452" y="5318"/>
                  </a:lnTo>
                  <a:lnTo>
                    <a:pt x="3382" y="5315"/>
                  </a:lnTo>
                  <a:lnTo>
                    <a:pt x="3316" y="5311"/>
                  </a:lnTo>
                  <a:lnTo>
                    <a:pt x="3252" y="5305"/>
                  </a:lnTo>
                  <a:lnTo>
                    <a:pt x="3189" y="5297"/>
                  </a:lnTo>
                  <a:lnTo>
                    <a:pt x="3130" y="5288"/>
                  </a:lnTo>
                  <a:lnTo>
                    <a:pt x="3073" y="5277"/>
                  </a:lnTo>
                  <a:lnTo>
                    <a:pt x="3019" y="5264"/>
                  </a:lnTo>
                  <a:lnTo>
                    <a:pt x="2967" y="5251"/>
                  </a:lnTo>
                  <a:lnTo>
                    <a:pt x="2917" y="5235"/>
                  </a:lnTo>
                  <a:lnTo>
                    <a:pt x="2870" y="5219"/>
                  </a:lnTo>
                  <a:lnTo>
                    <a:pt x="2824" y="5201"/>
                  </a:lnTo>
                  <a:lnTo>
                    <a:pt x="2780" y="5182"/>
                  </a:lnTo>
                  <a:lnTo>
                    <a:pt x="2739" y="5161"/>
                  </a:lnTo>
                  <a:lnTo>
                    <a:pt x="2699" y="5140"/>
                  </a:lnTo>
                  <a:lnTo>
                    <a:pt x="2663" y="5117"/>
                  </a:lnTo>
                  <a:lnTo>
                    <a:pt x="2627" y="5093"/>
                  </a:lnTo>
                  <a:lnTo>
                    <a:pt x="2594" y="5068"/>
                  </a:lnTo>
                  <a:lnTo>
                    <a:pt x="2562" y="5043"/>
                  </a:lnTo>
                  <a:lnTo>
                    <a:pt x="2531" y="5016"/>
                  </a:lnTo>
                  <a:lnTo>
                    <a:pt x="2503" y="4988"/>
                  </a:lnTo>
                  <a:lnTo>
                    <a:pt x="2476" y="4960"/>
                  </a:lnTo>
                  <a:lnTo>
                    <a:pt x="2452" y="4931"/>
                  </a:lnTo>
                  <a:lnTo>
                    <a:pt x="2428" y="4901"/>
                  </a:lnTo>
                  <a:lnTo>
                    <a:pt x="2406" y="4870"/>
                  </a:lnTo>
                  <a:lnTo>
                    <a:pt x="2386" y="4839"/>
                  </a:lnTo>
                  <a:lnTo>
                    <a:pt x="2366" y="4807"/>
                  </a:lnTo>
                  <a:lnTo>
                    <a:pt x="2349" y="4775"/>
                  </a:lnTo>
                  <a:lnTo>
                    <a:pt x="2333" y="4742"/>
                  </a:lnTo>
                  <a:lnTo>
                    <a:pt x="2317" y="4708"/>
                  </a:lnTo>
                  <a:lnTo>
                    <a:pt x="2303" y="4675"/>
                  </a:lnTo>
                  <a:lnTo>
                    <a:pt x="2290" y="4640"/>
                  </a:lnTo>
                  <a:lnTo>
                    <a:pt x="2279" y="4607"/>
                  </a:lnTo>
                  <a:lnTo>
                    <a:pt x="2268" y="4572"/>
                  </a:lnTo>
                  <a:lnTo>
                    <a:pt x="2257" y="4535"/>
                  </a:lnTo>
                  <a:lnTo>
                    <a:pt x="2247" y="4495"/>
                  </a:lnTo>
                  <a:lnTo>
                    <a:pt x="2237" y="4454"/>
                  </a:lnTo>
                  <a:lnTo>
                    <a:pt x="2228" y="4411"/>
                  </a:lnTo>
                  <a:lnTo>
                    <a:pt x="2219" y="4366"/>
                  </a:lnTo>
                  <a:lnTo>
                    <a:pt x="2209" y="4319"/>
                  </a:lnTo>
                  <a:lnTo>
                    <a:pt x="2201" y="4271"/>
                  </a:lnTo>
                  <a:lnTo>
                    <a:pt x="2193" y="4222"/>
                  </a:lnTo>
                  <a:lnTo>
                    <a:pt x="2186" y="4170"/>
                  </a:lnTo>
                  <a:lnTo>
                    <a:pt x="2179" y="4118"/>
                  </a:lnTo>
                  <a:lnTo>
                    <a:pt x="2166" y="4009"/>
                  </a:lnTo>
                  <a:lnTo>
                    <a:pt x="2154" y="3895"/>
                  </a:lnTo>
                  <a:lnTo>
                    <a:pt x="2143" y="3777"/>
                  </a:lnTo>
                  <a:lnTo>
                    <a:pt x="2135" y="3655"/>
                  </a:lnTo>
                  <a:lnTo>
                    <a:pt x="2128" y="3530"/>
                  </a:lnTo>
                  <a:lnTo>
                    <a:pt x="2122" y="3403"/>
                  </a:lnTo>
                  <a:lnTo>
                    <a:pt x="2117" y="3274"/>
                  </a:lnTo>
                  <a:lnTo>
                    <a:pt x="2114" y="3143"/>
                  </a:lnTo>
                  <a:lnTo>
                    <a:pt x="2112" y="3012"/>
                  </a:lnTo>
                  <a:lnTo>
                    <a:pt x="2112" y="2881"/>
                  </a:lnTo>
                  <a:lnTo>
                    <a:pt x="2112" y="2750"/>
                  </a:lnTo>
                  <a:lnTo>
                    <a:pt x="2114" y="2620"/>
                  </a:lnTo>
                  <a:lnTo>
                    <a:pt x="2117" y="2491"/>
                  </a:lnTo>
                  <a:lnTo>
                    <a:pt x="2122" y="2365"/>
                  </a:lnTo>
                  <a:lnTo>
                    <a:pt x="2127" y="2242"/>
                  </a:lnTo>
                  <a:lnTo>
                    <a:pt x="2134" y="2120"/>
                  </a:lnTo>
                  <a:lnTo>
                    <a:pt x="2142" y="2002"/>
                  </a:lnTo>
                  <a:lnTo>
                    <a:pt x="2151" y="1888"/>
                  </a:lnTo>
                  <a:lnTo>
                    <a:pt x="2162" y="1779"/>
                  </a:lnTo>
                  <a:lnTo>
                    <a:pt x="2173" y="1674"/>
                  </a:lnTo>
                  <a:lnTo>
                    <a:pt x="2186" y="1574"/>
                  </a:lnTo>
                  <a:lnTo>
                    <a:pt x="2199" y="1479"/>
                  </a:lnTo>
                  <a:lnTo>
                    <a:pt x="2207" y="1434"/>
                  </a:lnTo>
                  <a:lnTo>
                    <a:pt x="2215" y="1391"/>
                  </a:lnTo>
                  <a:lnTo>
                    <a:pt x="2223" y="1349"/>
                  </a:lnTo>
                  <a:lnTo>
                    <a:pt x="2231" y="1309"/>
                  </a:lnTo>
                  <a:lnTo>
                    <a:pt x="2239" y="1270"/>
                  </a:lnTo>
                  <a:lnTo>
                    <a:pt x="2248" y="1233"/>
                  </a:lnTo>
                  <a:lnTo>
                    <a:pt x="2257" y="1198"/>
                  </a:lnTo>
                  <a:lnTo>
                    <a:pt x="2267" y="1165"/>
                  </a:lnTo>
                  <a:lnTo>
                    <a:pt x="2282" y="1114"/>
                  </a:lnTo>
                  <a:lnTo>
                    <a:pt x="2298" y="1065"/>
                  </a:lnTo>
                  <a:lnTo>
                    <a:pt x="2315" y="1017"/>
                  </a:lnTo>
                  <a:lnTo>
                    <a:pt x="2334" y="972"/>
                  </a:lnTo>
                  <a:lnTo>
                    <a:pt x="2352" y="928"/>
                  </a:lnTo>
                  <a:lnTo>
                    <a:pt x="2372" y="886"/>
                  </a:lnTo>
                  <a:lnTo>
                    <a:pt x="2393" y="846"/>
                  </a:lnTo>
                  <a:lnTo>
                    <a:pt x="2415" y="808"/>
                  </a:lnTo>
                  <a:lnTo>
                    <a:pt x="2439" y="772"/>
                  </a:lnTo>
                  <a:lnTo>
                    <a:pt x="2463" y="737"/>
                  </a:lnTo>
                  <a:lnTo>
                    <a:pt x="2490" y="704"/>
                  </a:lnTo>
                  <a:lnTo>
                    <a:pt x="2517" y="673"/>
                  </a:lnTo>
                  <a:lnTo>
                    <a:pt x="2547" y="643"/>
                  </a:lnTo>
                  <a:lnTo>
                    <a:pt x="2577" y="615"/>
                  </a:lnTo>
                  <a:lnTo>
                    <a:pt x="2610" y="589"/>
                  </a:lnTo>
                  <a:lnTo>
                    <a:pt x="2644" y="564"/>
                  </a:lnTo>
                  <a:lnTo>
                    <a:pt x="2681" y="541"/>
                  </a:lnTo>
                  <a:lnTo>
                    <a:pt x="2720" y="520"/>
                  </a:lnTo>
                  <a:lnTo>
                    <a:pt x="2761" y="500"/>
                  </a:lnTo>
                  <a:lnTo>
                    <a:pt x="2804" y="482"/>
                  </a:lnTo>
                  <a:lnTo>
                    <a:pt x="2849" y="466"/>
                  </a:lnTo>
                  <a:lnTo>
                    <a:pt x="2897" y="451"/>
                  </a:lnTo>
                  <a:lnTo>
                    <a:pt x="2947" y="437"/>
                  </a:lnTo>
                  <a:lnTo>
                    <a:pt x="3000" y="425"/>
                  </a:lnTo>
                  <a:lnTo>
                    <a:pt x="3056" y="414"/>
                  </a:lnTo>
                  <a:lnTo>
                    <a:pt x="3114" y="405"/>
                  </a:lnTo>
                  <a:lnTo>
                    <a:pt x="3174" y="398"/>
                  </a:lnTo>
                  <a:lnTo>
                    <a:pt x="3238" y="391"/>
                  </a:lnTo>
                  <a:lnTo>
                    <a:pt x="3305" y="387"/>
                  </a:lnTo>
                  <a:lnTo>
                    <a:pt x="3375" y="383"/>
                  </a:lnTo>
                  <a:lnTo>
                    <a:pt x="3448" y="381"/>
                  </a:lnTo>
                  <a:lnTo>
                    <a:pt x="3524" y="381"/>
                  </a:lnTo>
                  <a:lnTo>
                    <a:pt x="3635" y="381"/>
                  </a:lnTo>
                  <a:lnTo>
                    <a:pt x="3739" y="383"/>
                  </a:lnTo>
                  <a:lnTo>
                    <a:pt x="3835" y="386"/>
                  </a:lnTo>
                  <a:lnTo>
                    <a:pt x="3926" y="390"/>
                  </a:lnTo>
                  <a:lnTo>
                    <a:pt x="4011" y="395"/>
                  </a:lnTo>
                  <a:lnTo>
                    <a:pt x="4089" y="402"/>
                  </a:lnTo>
                  <a:lnTo>
                    <a:pt x="4161" y="411"/>
                  </a:lnTo>
                  <a:lnTo>
                    <a:pt x="4229" y="422"/>
                  </a:lnTo>
                  <a:lnTo>
                    <a:pt x="4291" y="435"/>
                  </a:lnTo>
                  <a:lnTo>
                    <a:pt x="4349" y="449"/>
                  </a:lnTo>
                  <a:lnTo>
                    <a:pt x="4401" y="466"/>
                  </a:lnTo>
                  <a:lnTo>
                    <a:pt x="4449" y="485"/>
                  </a:lnTo>
                  <a:lnTo>
                    <a:pt x="4492" y="507"/>
                  </a:lnTo>
                  <a:lnTo>
                    <a:pt x="4532" y="531"/>
                  </a:lnTo>
                  <a:lnTo>
                    <a:pt x="4569" y="557"/>
                  </a:lnTo>
                  <a:lnTo>
                    <a:pt x="4601" y="586"/>
                  </a:lnTo>
                  <a:lnTo>
                    <a:pt x="4630" y="619"/>
                  </a:lnTo>
                  <a:lnTo>
                    <a:pt x="4656" y="654"/>
                  </a:lnTo>
                  <a:lnTo>
                    <a:pt x="4680" y="692"/>
                  </a:lnTo>
                  <a:lnTo>
                    <a:pt x="4701" y="733"/>
                  </a:lnTo>
                  <a:lnTo>
                    <a:pt x="4721" y="778"/>
                  </a:lnTo>
                  <a:lnTo>
                    <a:pt x="4737" y="827"/>
                  </a:lnTo>
                  <a:lnTo>
                    <a:pt x="4752" y="878"/>
                  </a:lnTo>
                  <a:lnTo>
                    <a:pt x="4767" y="934"/>
                  </a:lnTo>
                  <a:lnTo>
                    <a:pt x="4779" y="993"/>
                  </a:lnTo>
                  <a:lnTo>
                    <a:pt x="4790" y="1056"/>
                  </a:lnTo>
                  <a:lnTo>
                    <a:pt x="4801" y="1123"/>
                  </a:lnTo>
                  <a:lnTo>
                    <a:pt x="4810" y="1195"/>
                  </a:lnTo>
                  <a:lnTo>
                    <a:pt x="4831" y="1350"/>
                  </a:lnTo>
                  <a:lnTo>
                    <a:pt x="4851" y="1524"/>
                  </a:lnTo>
                  <a:lnTo>
                    <a:pt x="4853" y="1538"/>
                  </a:lnTo>
                  <a:lnTo>
                    <a:pt x="4855" y="1550"/>
                  </a:lnTo>
                  <a:lnTo>
                    <a:pt x="4859" y="1563"/>
                  </a:lnTo>
                  <a:lnTo>
                    <a:pt x="4863" y="1574"/>
                  </a:lnTo>
                  <a:lnTo>
                    <a:pt x="4867" y="1584"/>
                  </a:lnTo>
                  <a:lnTo>
                    <a:pt x="4873" y="1593"/>
                  </a:lnTo>
                  <a:lnTo>
                    <a:pt x="4880" y="1602"/>
                  </a:lnTo>
                  <a:lnTo>
                    <a:pt x="4886" y="1609"/>
                  </a:lnTo>
                  <a:lnTo>
                    <a:pt x="4894" y="1616"/>
                  </a:lnTo>
                  <a:lnTo>
                    <a:pt x="4902" y="1622"/>
                  </a:lnTo>
                  <a:lnTo>
                    <a:pt x="4911" y="1627"/>
                  </a:lnTo>
                  <a:lnTo>
                    <a:pt x="4921" y="1631"/>
                  </a:lnTo>
                  <a:lnTo>
                    <a:pt x="4932" y="1634"/>
                  </a:lnTo>
                  <a:lnTo>
                    <a:pt x="4943" y="1636"/>
                  </a:lnTo>
                  <a:lnTo>
                    <a:pt x="4955" y="1637"/>
                  </a:lnTo>
                  <a:lnTo>
                    <a:pt x="4967" y="1638"/>
                  </a:lnTo>
                  <a:close/>
                </a:path>
              </a:pathLst>
            </a:custGeom>
            <a:solidFill>
              <a:srgbClr val="171312"/>
            </a:solidFill>
            <a:ln w="9525">
              <a:noFill/>
              <a:round/>
              <a:headEnd/>
              <a:tailEnd/>
            </a:ln>
          </p:spPr>
          <p:txBody>
            <a:bodyPr/>
            <a:lstStyle/>
            <a:p>
              <a:endParaRPr lang="da-DK"/>
            </a:p>
          </p:txBody>
        </p:sp>
        <p:sp>
          <p:nvSpPr>
            <p:cNvPr id="14" name="Freeform 22">
              <a:extLst>
                <a:ext uri="{FF2B5EF4-FFF2-40B4-BE49-F238E27FC236}">
                  <a16:creationId xmlns:a16="http://schemas.microsoft.com/office/drawing/2014/main" id="{DC7AA19F-9885-4E65-8866-DEDDFF7846BB}"/>
                </a:ext>
              </a:extLst>
            </p:cNvPr>
            <p:cNvSpPr>
              <a:spLocks noChangeAspect="1"/>
            </p:cNvSpPr>
            <p:nvPr userDrawn="1"/>
          </p:nvSpPr>
          <p:spPr bwMode="auto">
            <a:xfrm>
              <a:off x="2857" y="3975"/>
              <a:ext cx="92" cy="166"/>
            </a:xfrm>
            <a:custGeom>
              <a:avLst/>
              <a:gdLst/>
              <a:ahLst/>
              <a:cxnLst>
                <a:cxn ang="0">
                  <a:pos x="4436" y="154"/>
                </a:cxn>
                <a:cxn ang="0">
                  <a:pos x="4099" y="67"/>
                </a:cxn>
                <a:cxn ang="0">
                  <a:pos x="3839" y="25"/>
                </a:cxn>
                <a:cxn ang="0">
                  <a:pos x="3594" y="4"/>
                </a:cxn>
                <a:cxn ang="0">
                  <a:pos x="3168" y="8"/>
                </a:cxn>
                <a:cxn ang="0">
                  <a:pos x="2540" y="103"/>
                </a:cxn>
                <a:cxn ang="0">
                  <a:pos x="1991" y="308"/>
                </a:cxn>
                <a:cxn ang="0">
                  <a:pos x="1537" y="629"/>
                </a:cxn>
                <a:cxn ang="0">
                  <a:pos x="1194" y="1071"/>
                </a:cxn>
                <a:cxn ang="0">
                  <a:pos x="977" y="1639"/>
                </a:cxn>
                <a:cxn ang="0">
                  <a:pos x="902" y="2339"/>
                </a:cxn>
                <a:cxn ang="0">
                  <a:pos x="2" y="2717"/>
                </a:cxn>
                <a:cxn ang="0">
                  <a:pos x="26" y="2771"/>
                </a:cxn>
                <a:cxn ang="0">
                  <a:pos x="75" y="2806"/>
                </a:cxn>
                <a:cxn ang="0">
                  <a:pos x="160" y="2823"/>
                </a:cxn>
                <a:cxn ang="0">
                  <a:pos x="427" y="2852"/>
                </a:cxn>
                <a:cxn ang="0">
                  <a:pos x="747" y="2886"/>
                </a:cxn>
                <a:cxn ang="0">
                  <a:pos x="902" y="2903"/>
                </a:cxn>
                <a:cxn ang="0">
                  <a:pos x="801" y="7741"/>
                </a:cxn>
                <a:cxn ang="0">
                  <a:pos x="501" y="7785"/>
                </a:cxn>
                <a:cxn ang="0">
                  <a:pos x="201" y="7830"/>
                </a:cxn>
                <a:cxn ang="0">
                  <a:pos x="81" y="7853"/>
                </a:cxn>
                <a:cxn ang="0">
                  <a:pos x="30" y="7887"/>
                </a:cxn>
                <a:cxn ang="0">
                  <a:pos x="4" y="7938"/>
                </a:cxn>
                <a:cxn ang="0">
                  <a:pos x="3470" y="8138"/>
                </a:cxn>
                <a:cxn ang="0">
                  <a:pos x="3463" y="7933"/>
                </a:cxn>
                <a:cxn ang="0">
                  <a:pos x="3432" y="7883"/>
                </a:cxn>
                <a:cxn ang="0">
                  <a:pos x="3367" y="7849"/>
                </a:cxn>
                <a:cxn ang="0">
                  <a:pos x="3213" y="7822"/>
                </a:cxn>
                <a:cxn ang="0">
                  <a:pos x="2912" y="7775"/>
                </a:cxn>
                <a:cxn ang="0">
                  <a:pos x="2650" y="7735"/>
                </a:cxn>
                <a:cxn ang="0">
                  <a:pos x="2600" y="2902"/>
                </a:cxn>
                <a:cxn ang="0">
                  <a:pos x="2804" y="2877"/>
                </a:cxn>
                <a:cxn ang="0">
                  <a:pos x="3130" y="2837"/>
                </a:cxn>
                <a:cxn ang="0">
                  <a:pos x="3368" y="2804"/>
                </a:cxn>
                <a:cxn ang="0">
                  <a:pos x="3431" y="2779"/>
                </a:cxn>
                <a:cxn ang="0">
                  <a:pos x="3466" y="2738"/>
                </a:cxn>
                <a:cxn ang="0">
                  <a:pos x="3477" y="2686"/>
                </a:cxn>
                <a:cxn ang="0">
                  <a:pos x="2593" y="1542"/>
                </a:cxn>
                <a:cxn ang="0">
                  <a:pos x="2615" y="1157"/>
                </a:cxn>
                <a:cxn ang="0">
                  <a:pos x="2672" y="862"/>
                </a:cxn>
                <a:cxn ang="0">
                  <a:pos x="2773" y="647"/>
                </a:cxn>
                <a:cxn ang="0">
                  <a:pos x="2922" y="503"/>
                </a:cxn>
                <a:cxn ang="0">
                  <a:pos x="3126" y="420"/>
                </a:cxn>
                <a:cxn ang="0">
                  <a:pos x="3392" y="389"/>
                </a:cxn>
                <a:cxn ang="0">
                  <a:pos x="3677" y="401"/>
                </a:cxn>
                <a:cxn ang="0">
                  <a:pos x="3891" y="452"/>
                </a:cxn>
                <a:cxn ang="0">
                  <a:pos x="4044" y="547"/>
                </a:cxn>
                <a:cxn ang="0">
                  <a:pos x="4150" y="688"/>
                </a:cxn>
                <a:cxn ang="0">
                  <a:pos x="4222" y="881"/>
                </a:cxn>
                <a:cxn ang="0">
                  <a:pos x="4270" y="1127"/>
                </a:cxn>
                <a:cxn ang="0">
                  <a:pos x="4296" y="1332"/>
                </a:cxn>
                <a:cxn ang="0">
                  <a:pos x="4315" y="1387"/>
                </a:cxn>
                <a:cxn ang="0">
                  <a:pos x="4349" y="1418"/>
                </a:cxn>
                <a:cxn ang="0">
                  <a:pos x="4596" y="1425"/>
                </a:cxn>
              </a:cxnLst>
              <a:rect l="0" t="0" r="r" b="b"/>
              <a:pathLst>
                <a:path w="4596" h="8138">
                  <a:moveTo>
                    <a:pt x="4596" y="213"/>
                  </a:moveTo>
                  <a:lnTo>
                    <a:pt x="4565" y="201"/>
                  </a:lnTo>
                  <a:lnTo>
                    <a:pt x="4528" y="187"/>
                  </a:lnTo>
                  <a:lnTo>
                    <a:pt x="4485" y="171"/>
                  </a:lnTo>
                  <a:lnTo>
                    <a:pt x="4436" y="154"/>
                  </a:lnTo>
                  <a:lnTo>
                    <a:pt x="4380" y="137"/>
                  </a:lnTo>
                  <a:lnTo>
                    <a:pt x="4317" y="119"/>
                  </a:lnTo>
                  <a:lnTo>
                    <a:pt x="4250" y="101"/>
                  </a:lnTo>
                  <a:lnTo>
                    <a:pt x="4177" y="84"/>
                  </a:lnTo>
                  <a:lnTo>
                    <a:pt x="4099" y="67"/>
                  </a:lnTo>
                  <a:lnTo>
                    <a:pt x="4017" y="52"/>
                  </a:lnTo>
                  <a:lnTo>
                    <a:pt x="3974" y="44"/>
                  </a:lnTo>
                  <a:lnTo>
                    <a:pt x="3929" y="37"/>
                  </a:lnTo>
                  <a:lnTo>
                    <a:pt x="3884" y="31"/>
                  </a:lnTo>
                  <a:lnTo>
                    <a:pt x="3839" y="25"/>
                  </a:lnTo>
                  <a:lnTo>
                    <a:pt x="3792" y="20"/>
                  </a:lnTo>
                  <a:lnTo>
                    <a:pt x="3744" y="15"/>
                  </a:lnTo>
                  <a:lnTo>
                    <a:pt x="3695" y="10"/>
                  </a:lnTo>
                  <a:lnTo>
                    <a:pt x="3645" y="7"/>
                  </a:lnTo>
                  <a:lnTo>
                    <a:pt x="3594" y="4"/>
                  </a:lnTo>
                  <a:lnTo>
                    <a:pt x="3543" y="2"/>
                  </a:lnTo>
                  <a:lnTo>
                    <a:pt x="3491" y="1"/>
                  </a:lnTo>
                  <a:lnTo>
                    <a:pt x="3438" y="0"/>
                  </a:lnTo>
                  <a:lnTo>
                    <a:pt x="3302" y="2"/>
                  </a:lnTo>
                  <a:lnTo>
                    <a:pt x="3168" y="8"/>
                  </a:lnTo>
                  <a:lnTo>
                    <a:pt x="3037" y="19"/>
                  </a:lnTo>
                  <a:lnTo>
                    <a:pt x="2908" y="34"/>
                  </a:lnTo>
                  <a:lnTo>
                    <a:pt x="2782" y="52"/>
                  </a:lnTo>
                  <a:lnTo>
                    <a:pt x="2660" y="76"/>
                  </a:lnTo>
                  <a:lnTo>
                    <a:pt x="2540" y="103"/>
                  </a:lnTo>
                  <a:lnTo>
                    <a:pt x="2424" y="135"/>
                  </a:lnTo>
                  <a:lnTo>
                    <a:pt x="2309" y="172"/>
                  </a:lnTo>
                  <a:lnTo>
                    <a:pt x="2200" y="213"/>
                  </a:lnTo>
                  <a:lnTo>
                    <a:pt x="2093" y="258"/>
                  </a:lnTo>
                  <a:lnTo>
                    <a:pt x="1991" y="308"/>
                  </a:lnTo>
                  <a:lnTo>
                    <a:pt x="1892" y="363"/>
                  </a:lnTo>
                  <a:lnTo>
                    <a:pt x="1797" y="422"/>
                  </a:lnTo>
                  <a:lnTo>
                    <a:pt x="1706" y="487"/>
                  </a:lnTo>
                  <a:lnTo>
                    <a:pt x="1620" y="555"/>
                  </a:lnTo>
                  <a:lnTo>
                    <a:pt x="1537" y="629"/>
                  </a:lnTo>
                  <a:lnTo>
                    <a:pt x="1460" y="708"/>
                  </a:lnTo>
                  <a:lnTo>
                    <a:pt x="1386" y="791"/>
                  </a:lnTo>
                  <a:lnTo>
                    <a:pt x="1317" y="879"/>
                  </a:lnTo>
                  <a:lnTo>
                    <a:pt x="1253" y="972"/>
                  </a:lnTo>
                  <a:lnTo>
                    <a:pt x="1194" y="1071"/>
                  </a:lnTo>
                  <a:lnTo>
                    <a:pt x="1140" y="1174"/>
                  </a:lnTo>
                  <a:lnTo>
                    <a:pt x="1091" y="1282"/>
                  </a:lnTo>
                  <a:lnTo>
                    <a:pt x="1047" y="1396"/>
                  </a:lnTo>
                  <a:lnTo>
                    <a:pt x="1010" y="1515"/>
                  </a:lnTo>
                  <a:lnTo>
                    <a:pt x="977" y="1639"/>
                  </a:lnTo>
                  <a:lnTo>
                    <a:pt x="950" y="1768"/>
                  </a:lnTo>
                  <a:lnTo>
                    <a:pt x="929" y="1903"/>
                  </a:lnTo>
                  <a:lnTo>
                    <a:pt x="914" y="2043"/>
                  </a:lnTo>
                  <a:lnTo>
                    <a:pt x="905" y="2188"/>
                  </a:lnTo>
                  <a:lnTo>
                    <a:pt x="902" y="2339"/>
                  </a:lnTo>
                  <a:lnTo>
                    <a:pt x="902" y="2515"/>
                  </a:lnTo>
                  <a:lnTo>
                    <a:pt x="0" y="2515"/>
                  </a:lnTo>
                  <a:lnTo>
                    <a:pt x="0" y="2690"/>
                  </a:lnTo>
                  <a:lnTo>
                    <a:pt x="1" y="2704"/>
                  </a:lnTo>
                  <a:lnTo>
                    <a:pt x="2" y="2717"/>
                  </a:lnTo>
                  <a:lnTo>
                    <a:pt x="5" y="2729"/>
                  </a:lnTo>
                  <a:lnTo>
                    <a:pt x="9" y="2741"/>
                  </a:lnTo>
                  <a:lnTo>
                    <a:pt x="13" y="2752"/>
                  </a:lnTo>
                  <a:lnTo>
                    <a:pt x="19" y="2762"/>
                  </a:lnTo>
                  <a:lnTo>
                    <a:pt x="26" y="2771"/>
                  </a:lnTo>
                  <a:lnTo>
                    <a:pt x="34" y="2780"/>
                  </a:lnTo>
                  <a:lnTo>
                    <a:pt x="43" y="2788"/>
                  </a:lnTo>
                  <a:lnTo>
                    <a:pt x="53" y="2795"/>
                  </a:lnTo>
                  <a:lnTo>
                    <a:pt x="63" y="2801"/>
                  </a:lnTo>
                  <a:lnTo>
                    <a:pt x="75" y="2806"/>
                  </a:lnTo>
                  <a:lnTo>
                    <a:pt x="88" y="2811"/>
                  </a:lnTo>
                  <a:lnTo>
                    <a:pt x="102" y="2815"/>
                  </a:lnTo>
                  <a:lnTo>
                    <a:pt x="116" y="2817"/>
                  </a:lnTo>
                  <a:lnTo>
                    <a:pt x="132" y="2819"/>
                  </a:lnTo>
                  <a:lnTo>
                    <a:pt x="160" y="2823"/>
                  </a:lnTo>
                  <a:lnTo>
                    <a:pt x="199" y="2827"/>
                  </a:lnTo>
                  <a:lnTo>
                    <a:pt x="246" y="2832"/>
                  </a:lnTo>
                  <a:lnTo>
                    <a:pt x="301" y="2839"/>
                  </a:lnTo>
                  <a:lnTo>
                    <a:pt x="362" y="2845"/>
                  </a:lnTo>
                  <a:lnTo>
                    <a:pt x="427" y="2852"/>
                  </a:lnTo>
                  <a:lnTo>
                    <a:pt x="493" y="2859"/>
                  </a:lnTo>
                  <a:lnTo>
                    <a:pt x="560" y="2867"/>
                  </a:lnTo>
                  <a:lnTo>
                    <a:pt x="626" y="2874"/>
                  </a:lnTo>
                  <a:lnTo>
                    <a:pt x="689" y="2880"/>
                  </a:lnTo>
                  <a:lnTo>
                    <a:pt x="747" y="2886"/>
                  </a:lnTo>
                  <a:lnTo>
                    <a:pt x="798" y="2892"/>
                  </a:lnTo>
                  <a:lnTo>
                    <a:pt x="840" y="2896"/>
                  </a:lnTo>
                  <a:lnTo>
                    <a:pt x="873" y="2900"/>
                  </a:lnTo>
                  <a:lnTo>
                    <a:pt x="893" y="2902"/>
                  </a:lnTo>
                  <a:lnTo>
                    <a:pt x="902" y="2903"/>
                  </a:lnTo>
                  <a:lnTo>
                    <a:pt x="902" y="7727"/>
                  </a:lnTo>
                  <a:lnTo>
                    <a:pt x="894" y="7728"/>
                  </a:lnTo>
                  <a:lnTo>
                    <a:pt x="874" y="7731"/>
                  </a:lnTo>
                  <a:lnTo>
                    <a:pt x="842" y="7735"/>
                  </a:lnTo>
                  <a:lnTo>
                    <a:pt x="801" y="7741"/>
                  </a:lnTo>
                  <a:lnTo>
                    <a:pt x="751" y="7748"/>
                  </a:lnTo>
                  <a:lnTo>
                    <a:pt x="695" y="7757"/>
                  </a:lnTo>
                  <a:lnTo>
                    <a:pt x="633" y="7766"/>
                  </a:lnTo>
                  <a:lnTo>
                    <a:pt x="568" y="7775"/>
                  </a:lnTo>
                  <a:lnTo>
                    <a:pt x="501" y="7785"/>
                  </a:lnTo>
                  <a:lnTo>
                    <a:pt x="435" y="7795"/>
                  </a:lnTo>
                  <a:lnTo>
                    <a:pt x="370" y="7804"/>
                  </a:lnTo>
                  <a:lnTo>
                    <a:pt x="308" y="7813"/>
                  </a:lnTo>
                  <a:lnTo>
                    <a:pt x="251" y="7822"/>
                  </a:lnTo>
                  <a:lnTo>
                    <a:pt x="201" y="7830"/>
                  </a:lnTo>
                  <a:lnTo>
                    <a:pt x="158" y="7836"/>
                  </a:lnTo>
                  <a:lnTo>
                    <a:pt x="124" y="7841"/>
                  </a:lnTo>
                  <a:lnTo>
                    <a:pt x="109" y="7844"/>
                  </a:lnTo>
                  <a:lnTo>
                    <a:pt x="95" y="7848"/>
                  </a:lnTo>
                  <a:lnTo>
                    <a:pt x="81" y="7853"/>
                  </a:lnTo>
                  <a:lnTo>
                    <a:pt x="69" y="7858"/>
                  </a:lnTo>
                  <a:lnTo>
                    <a:pt x="58" y="7864"/>
                  </a:lnTo>
                  <a:lnTo>
                    <a:pt x="48" y="7871"/>
                  </a:lnTo>
                  <a:lnTo>
                    <a:pt x="39" y="7878"/>
                  </a:lnTo>
                  <a:lnTo>
                    <a:pt x="30" y="7887"/>
                  </a:lnTo>
                  <a:lnTo>
                    <a:pt x="23" y="7895"/>
                  </a:lnTo>
                  <a:lnTo>
                    <a:pt x="17" y="7905"/>
                  </a:lnTo>
                  <a:lnTo>
                    <a:pt x="12" y="7915"/>
                  </a:lnTo>
                  <a:lnTo>
                    <a:pt x="7" y="7926"/>
                  </a:lnTo>
                  <a:lnTo>
                    <a:pt x="4" y="7938"/>
                  </a:lnTo>
                  <a:lnTo>
                    <a:pt x="2" y="7951"/>
                  </a:lnTo>
                  <a:lnTo>
                    <a:pt x="1" y="7964"/>
                  </a:lnTo>
                  <a:lnTo>
                    <a:pt x="0" y="7978"/>
                  </a:lnTo>
                  <a:lnTo>
                    <a:pt x="0" y="8138"/>
                  </a:lnTo>
                  <a:lnTo>
                    <a:pt x="3470" y="8138"/>
                  </a:lnTo>
                  <a:lnTo>
                    <a:pt x="3470" y="7978"/>
                  </a:lnTo>
                  <a:lnTo>
                    <a:pt x="3470" y="7966"/>
                  </a:lnTo>
                  <a:lnTo>
                    <a:pt x="3468" y="7955"/>
                  </a:lnTo>
                  <a:lnTo>
                    <a:pt x="3466" y="7944"/>
                  </a:lnTo>
                  <a:lnTo>
                    <a:pt x="3463" y="7933"/>
                  </a:lnTo>
                  <a:lnTo>
                    <a:pt x="3460" y="7922"/>
                  </a:lnTo>
                  <a:lnTo>
                    <a:pt x="3455" y="7912"/>
                  </a:lnTo>
                  <a:lnTo>
                    <a:pt x="3447" y="7902"/>
                  </a:lnTo>
                  <a:lnTo>
                    <a:pt x="3440" y="7892"/>
                  </a:lnTo>
                  <a:lnTo>
                    <a:pt x="3432" y="7883"/>
                  </a:lnTo>
                  <a:lnTo>
                    <a:pt x="3422" y="7875"/>
                  </a:lnTo>
                  <a:lnTo>
                    <a:pt x="3411" y="7867"/>
                  </a:lnTo>
                  <a:lnTo>
                    <a:pt x="3397" y="7860"/>
                  </a:lnTo>
                  <a:lnTo>
                    <a:pt x="3383" y="7854"/>
                  </a:lnTo>
                  <a:lnTo>
                    <a:pt x="3367" y="7849"/>
                  </a:lnTo>
                  <a:lnTo>
                    <a:pt x="3350" y="7845"/>
                  </a:lnTo>
                  <a:lnTo>
                    <a:pt x="3330" y="7841"/>
                  </a:lnTo>
                  <a:lnTo>
                    <a:pt x="3300" y="7836"/>
                  </a:lnTo>
                  <a:lnTo>
                    <a:pt x="3261" y="7830"/>
                  </a:lnTo>
                  <a:lnTo>
                    <a:pt x="3213" y="7822"/>
                  </a:lnTo>
                  <a:lnTo>
                    <a:pt x="3159" y="7813"/>
                  </a:lnTo>
                  <a:lnTo>
                    <a:pt x="3101" y="7804"/>
                  </a:lnTo>
                  <a:lnTo>
                    <a:pt x="3039" y="7795"/>
                  </a:lnTo>
                  <a:lnTo>
                    <a:pt x="2976" y="7785"/>
                  </a:lnTo>
                  <a:lnTo>
                    <a:pt x="2912" y="7775"/>
                  </a:lnTo>
                  <a:lnTo>
                    <a:pt x="2849" y="7766"/>
                  </a:lnTo>
                  <a:lnTo>
                    <a:pt x="2791" y="7757"/>
                  </a:lnTo>
                  <a:lnTo>
                    <a:pt x="2737" y="7749"/>
                  </a:lnTo>
                  <a:lnTo>
                    <a:pt x="2689" y="7741"/>
                  </a:lnTo>
                  <a:lnTo>
                    <a:pt x="2650" y="7735"/>
                  </a:lnTo>
                  <a:lnTo>
                    <a:pt x="2619" y="7731"/>
                  </a:lnTo>
                  <a:lnTo>
                    <a:pt x="2599" y="7728"/>
                  </a:lnTo>
                  <a:lnTo>
                    <a:pt x="2593" y="7727"/>
                  </a:lnTo>
                  <a:lnTo>
                    <a:pt x="2593" y="2903"/>
                  </a:lnTo>
                  <a:lnTo>
                    <a:pt x="2600" y="2902"/>
                  </a:lnTo>
                  <a:lnTo>
                    <a:pt x="2620" y="2899"/>
                  </a:lnTo>
                  <a:lnTo>
                    <a:pt x="2653" y="2896"/>
                  </a:lnTo>
                  <a:lnTo>
                    <a:pt x="2696" y="2890"/>
                  </a:lnTo>
                  <a:lnTo>
                    <a:pt x="2745" y="2884"/>
                  </a:lnTo>
                  <a:lnTo>
                    <a:pt x="2804" y="2877"/>
                  </a:lnTo>
                  <a:lnTo>
                    <a:pt x="2866" y="2870"/>
                  </a:lnTo>
                  <a:lnTo>
                    <a:pt x="2931" y="2862"/>
                  </a:lnTo>
                  <a:lnTo>
                    <a:pt x="2998" y="2854"/>
                  </a:lnTo>
                  <a:lnTo>
                    <a:pt x="3065" y="2845"/>
                  </a:lnTo>
                  <a:lnTo>
                    <a:pt x="3130" y="2837"/>
                  </a:lnTo>
                  <a:lnTo>
                    <a:pt x="3192" y="2829"/>
                  </a:lnTo>
                  <a:lnTo>
                    <a:pt x="3248" y="2821"/>
                  </a:lnTo>
                  <a:lnTo>
                    <a:pt x="3297" y="2815"/>
                  </a:lnTo>
                  <a:lnTo>
                    <a:pt x="3337" y="2809"/>
                  </a:lnTo>
                  <a:lnTo>
                    <a:pt x="3368" y="2804"/>
                  </a:lnTo>
                  <a:lnTo>
                    <a:pt x="3383" y="2801"/>
                  </a:lnTo>
                  <a:lnTo>
                    <a:pt x="3397" y="2796"/>
                  </a:lnTo>
                  <a:lnTo>
                    <a:pt x="3410" y="2791"/>
                  </a:lnTo>
                  <a:lnTo>
                    <a:pt x="3421" y="2786"/>
                  </a:lnTo>
                  <a:lnTo>
                    <a:pt x="3431" y="2779"/>
                  </a:lnTo>
                  <a:lnTo>
                    <a:pt x="3440" y="2772"/>
                  </a:lnTo>
                  <a:lnTo>
                    <a:pt x="3448" y="2764"/>
                  </a:lnTo>
                  <a:lnTo>
                    <a:pt x="3455" y="2756"/>
                  </a:lnTo>
                  <a:lnTo>
                    <a:pt x="3461" y="2747"/>
                  </a:lnTo>
                  <a:lnTo>
                    <a:pt x="3466" y="2738"/>
                  </a:lnTo>
                  <a:lnTo>
                    <a:pt x="3469" y="2728"/>
                  </a:lnTo>
                  <a:lnTo>
                    <a:pt x="3472" y="2718"/>
                  </a:lnTo>
                  <a:lnTo>
                    <a:pt x="3475" y="2708"/>
                  </a:lnTo>
                  <a:lnTo>
                    <a:pt x="3476" y="2697"/>
                  </a:lnTo>
                  <a:lnTo>
                    <a:pt x="3477" y="2686"/>
                  </a:lnTo>
                  <a:lnTo>
                    <a:pt x="3477" y="2675"/>
                  </a:lnTo>
                  <a:lnTo>
                    <a:pt x="3477" y="2515"/>
                  </a:lnTo>
                  <a:lnTo>
                    <a:pt x="2593" y="2515"/>
                  </a:lnTo>
                  <a:lnTo>
                    <a:pt x="2593" y="1631"/>
                  </a:lnTo>
                  <a:lnTo>
                    <a:pt x="2593" y="1542"/>
                  </a:lnTo>
                  <a:lnTo>
                    <a:pt x="2595" y="1457"/>
                  </a:lnTo>
                  <a:lnTo>
                    <a:pt x="2598" y="1376"/>
                  </a:lnTo>
                  <a:lnTo>
                    <a:pt x="2602" y="1299"/>
                  </a:lnTo>
                  <a:lnTo>
                    <a:pt x="2608" y="1226"/>
                  </a:lnTo>
                  <a:lnTo>
                    <a:pt x="2615" y="1157"/>
                  </a:lnTo>
                  <a:lnTo>
                    <a:pt x="2623" y="1091"/>
                  </a:lnTo>
                  <a:lnTo>
                    <a:pt x="2633" y="1028"/>
                  </a:lnTo>
                  <a:lnTo>
                    <a:pt x="2645" y="969"/>
                  </a:lnTo>
                  <a:lnTo>
                    <a:pt x="2658" y="914"/>
                  </a:lnTo>
                  <a:lnTo>
                    <a:pt x="2672" y="862"/>
                  </a:lnTo>
                  <a:lnTo>
                    <a:pt x="2689" y="812"/>
                  </a:lnTo>
                  <a:lnTo>
                    <a:pt x="2707" y="767"/>
                  </a:lnTo>
                  <a:lnTo>
                    <a:pt x="2727" y="724"/>
                  </a:lnTo>
                  <a:lnTo>
                    <a:pt x="2750" y="684"/>
                  </a:lnTo>
                  <a:lnTo>
                    <a:pt x="2773" y="647"/>
                  </a:lnTo>
                  <a:lnTo>
                    <a:pt x="2798" y="613"/>
                  </a:lnTo>
                  <a:lnTo>
                    <a:pt x="2826" y="581"/>
                  </a:lnTo>
                  <a:lnTo>
                    <a:pt x="2857" y="553"/>
                  </a:lnTo>
                  <a:lnTo>
                    <a:pt x="2888" y="527"/>
                  </a:lnTo>
                  <a:lnTo>
                    <a:pt x="2922" y="503"/>
                  </a:lnTo>
                  <a:lnTo>
                    <a:pt x="2958" y="482"/>
                  </a:lnTo>
                  <a:lnTo>
                    <a:pt x="2997" y="463"/>
                  </a:lnTo>
                  <a:lnTo>
                    <a:pt x="3038" y="447"/>
                  </a:lnTo>
                  <a:lnTo>
                    <a:pt x="3081" y="433"/>
                  </a:lnTo>
                  <a:lnTo>
                    <a:pt x="3126" y="420"/>
                  </a:lnTo>
                  <a:lnTo>
                    <a:pt x="3174" y="410"/>
                  </a:lnTo>
                  <a:lnTo>
                    <a:pt x="3225" y="402"/>
                  </a:lnTo>
                  <a:lnTo>
                    <a:pt x="3278" y="396"/>
                  </a:lnTo>
                  <a:lnTo>
                    <a:pt x="3334" y="392"/>
                  </a:lnTo>
                  <a:lnTo>
                    <a:pt x="3392" y="389"/>
                  </a:lnTo>
                  <a:lnTo>
                    <a:pt x="3453" y="389"/>
                  </a:lnTo>
                  <a:lnTo>
                    <a:pt x="3514" y="389"/>
                  </a:lnTo>
                  <a:lnTo>
                    <a:pt x="3571" y="392"/>
                  </a:lnTo>
                  <a:lnTo>
                    <a:pt x="3625" y="395"/>
                  </a:lnTo>
                  <a:lnTo>
                    <a:pt x="3677" y="401"/>
                  </a:lnTo>
                  <a:lnTo>
                    <a:pt x="3724" y="408"/>
                  </a:lnTo>
                  <a:lnTo>
                    <a:pt x="3769" y="416"/>
                  </a:lnTo>
                  <a:lnTo>
                    <a:pt x="3812" y="427"/>
                  </a:lnTo>
                  <a:lnTo>
                    <a:pt x="3853" y="438"/>
                  </a:lnTo>
                  <a:lnTo>
                    <a:pt x="3891" y="452"/>
                  </a:lnTo>
                  <a:lnTo>
                    <a:pt x="3925" y="467"/>
                  </a:lnTo>
                  <a:lnTo>
                    <a:pt x="3958" y="484"/>
                  </a:lnTo>
                  <a:lnTo>
                    <a:pt x="3989" y="503"/>
                  </a:lnTo>
                  <a:lnTo>
                    <a:pt x="4018" y="524"/>
                  </a:lnTo>
                  <a:lnTo>
                    <a:pt x="4044" y="547"/>
                  </a:lnTo>
                  <a:lnTo>
                    <a:pt x="4069" y="571"/>
                  </a:lnTo>
                  <a:lnTo>
                    <a:pt x="4091" y="597"/>
                  </a:lnTo>
                  <a:lnTo>
                    <a:pt x="4113" y="626"/>
                  </a:lnTo>
                  <a:lnTo>
                    <a:pt x="4132" y="656"/>
                  </a:lnTo>
                  <a:lnTo>
                    <a:pt x="4150" y="688"/>
                  </a:lnTo>
                  <a:lnTo>
                    <a:pt x="4167" y="723"/>
                  </a:lnTo>
                  <a:lnTo>
                    <a:pt x="4182" y="759"/>
                  </a:lnTo>
                  <a:lnTo>
                    <a:pt x="4196" y="797"/>
                  </a:lnTo>
                  <a:lnTo>
                    <a:pt x="4209" y="838"/>
                  </a:lnTo>
                  <a:lnTo>
                    <a:pt x="4222" y="881"/>
                  </a:lnTo>
                  <a:lnTo>
                    <a:pt x="4233" y="925"/>
                  </a:lnTo>
                  <a:lnTo>
                    <a:pt x="4243" y="973"/>
                  </a:lnTo>
                  <a:lnTo>
                    <a:pt x="4252" y="1022"/>
                  </a:lnTo>
                  <a:lnTo>
                    <a:pt x="4261" y="1073"/>
                  </a:lnTo>
                  <a:lnTo>
                    <a:pt x="4270" y="1127"/>
                  </a:lnTo>
                  <a:lnTo>
                    <a:pt x="4278" y="1183"/>
                  </a:lnTo>
                  <a:lnTo>
                    <a:pt x="4285" y="1242"/>
                  </a:lnTo>
                  <a:lnTo>
                    <a:pt x="4292" y="1303"/>
                  </a:lnTo>
                  <a:lnTo>
                    <a:pt x="4294" y="1318"/>
                  </a:lnTo>
                  <a:lnTo>
                    <a:pt x="4296" y="1332"/>
                  </a:lnTo>
                  <a:lnTo>
                    <a:pt x="4299" y="1345"/>
                  </a:lnTo>
                  <a:lnTo>
                    <a:pt x="4302" y="1357"/>
                  </a:lnTo>
                  <a:lnTo>
                    <a:pt x="4306" y="1368"/>
                  </a:lnTo>
                  <a:lnTo>
                    <a:pt x="4311" y="1378"/>
                  </a:lnTo>
                  <a:lnTo>
                    <a:pt x="4315" y="1387"/>
                  </a:lnTo>
                  <a:lnTo>
                    <a:pt x="4321" y="1395"/>
                  </a:lnTo>
                  <a:lnTo>
                    <a:pt x="4328" y="1402"/>
                  </a:lnTo>
                  <a:lnTo>
                    <a:pt x="4334" y="1408"/>
                  </a:lnTo>
                  <a:lnTo>
                    <a:pt x="4341" y="1413"/>
                  </a:lnTo>
                  <a:lnTo>
                    <a:pt x="4349" y="1418"/>
                  </a:lnTo>
                  <a:lnTo>
                    <a:pt x="4357" y="1421"/>
                  </a:lnTo>
                  <a:lnTo>
                    <a:pt x="4366" y="1423"/>
                  </a:lnTo>
                  <a:lnTo>
                    <a:pt x="4375" y="1424"/>
                  </a:lnTo>
                  <a:lnTo>
                    <a:pt x="4385" y="1425"/>
                  </a:lnTo>
                  <a:lnTo>
                    <a:pt x="4596" y="1425"/>
                  </a:lnTo>
                  <a:lnTo>
                    <a:pt x="4596" y="213"/>
                  </a:lnTo>
                  <a:close/>
                </a:path>
              </a:pathLst>
            </a:custGeom>
            <a:solidFill>
              <a:srgbClr val="171312"/>
            </a:solidFill>
            <a:ln w="9525">
              <a:noFill/>
              <a:round/>
              <a:headEnd/>
              <a:tailEnd/>
            </a:ln>
          </p:spPr>
          <p:txBody>
            <a:bodyPr/>
            <a:lstStyle/>
            <a:p>
              <a:endParaRPr lang="da-DK"/>
            </a:p>
          </p:txBody>
        </p:sp>
        <p:sp>
          <p:nvSpPr>
            <p:cNvPr id="15" name="Freeform 23">
              <a:extLst>
                <a:ext uri="{FF2B5EF4-FFF2-40B4-BE49-F238E27FC236}">
                  <a16:creationId xmlns:a16="http://schemas.microsoft.com/office/drawing/2014/main" id="{BC9D50D1-2465-4242-8F04-0C575E12977C}"/>
                </a:ext>
              </a:extLst>
            </p:cNvPr>
            <p:cNvSpPr>
              <a:spLocks noChangeAspect="1"/>
            </p:cNvSpPr>
            <p:nvPr userDrawn="1"/>
          </p:nvSpPr>
          <p:spPr bwMode="auto">
            <a:xfrm>
              <a:off x="2936" y="4027"/>
              <a:ext cx="109" cy="114"/>
            </a:xfrm>
            <a:custGeom>
              <a:avLst/>
              <a:gdLst/>
              <a:ahLst/>
              <a:cxnLst>
                <a:cxn ang="0">
                  <a:pos x="841" y="407"/>
                </a:cxn>
                <a:cxn ang="0">
                  <a:pos x="716" y="389"/>
                </a:cxn>
                <a:cxn ang="0">
                  <a:pos x="532" y="362"/>
                </a:cxn>
                <a:cxn ang="0">
                  <a:pos x="334" y="333"/>
                </a:cxn>
                <a:cxn ang="0">
                  <a:pos x="169" y="308"/>
                </a:cxn>
                <a:cxn ang="0">
                  <a:pos x="86" y="294"/>
                </a:cxn>
                <a:cxn ang="0">
                  <a:pos x="52" y="281"/>
                </a:cxn>
                <a:cxn ang="0">
                  <a:pos x="27" y="264"/>
                </a:cxn>
                <a:cxn ang="0">
                  <a:pos x="11" y="241"/>
                </a:cxn>
                <a:cxn ang="0">
                  <a:pos x="3" y="214"/>
                </a:cxn>
                <a:cxn ang="0">
                  <a:pos x="0" y="182"/>
                </a:cxn>
                <a:cxn ang="0">
                  <a:pos x="3772" y="182"/>
                </a:cxn>
                <a:cxn ang="0">
                  <a:pos x="3770" y="215"/>
                </a:cxn>
                <a:cxn ang="0">
                  <a:pos x="3762" y="244"/>
                </a:cxn>
                <a:cxn ang="0">
                  <a:pos x="3748" y="268"/>
                </a:cxn>
                <a:cxn ang="0">
                  <a:pos x="3722" y="287"/>
                </a:cxn>
                <a:cxn ang="0">
                  <a:pos x="3687" y="301"/>
                </a:cxn>
                <a:cxn ang="0">
                  <a:pos x="3609" y="313"/>
                </a:cxn>
                <a:cxn ang="0">
                  <a:pos x="3450" y="335"/>
                </a:cxn>
                <a:cxn ang="0">
                  <a:pos x="3253" y="363"/>
                </a:cxn>
                <a:cxn ang="0">
                  <a:pos x="3066" y="389"/>
                </a:cxn>
                <a:cxn ang="0">
                  <a:pos x="2939" y="407"/>
                </a:cxn>
                <a:cxn ang="0">
                  <a:pos x="2910" y="5219"/>
                </a:cxn>
                <a:cxn ang="0">
                  <a:pos x="4601" y="5217"/>
                </a:cxn>
                <a:cxn ang="0">
                  <a:pos x="4676" y="5205"/>
                </a:cxn>
                <a:cxn ang="0">
                  <a:pos x="4746" y="5181"/>
                </a:cxn>
                <a:cxn ang="0">
                  <a:pos x="4811" y="5141"/>
                </a:cxn>
                <a:cxn ang="0">
                  <a:pos x="4871" y="5083"/>
                </a:cxn>
                <a:cxn ang="0">
                  <a:pos x="4927" y="5003"/>
                </a:cxn>
                <a:cxn ang="0">
                  <a:pos x="4977" y="4899"/>
                </a:cxn>
                <a:cxn ang="0">
                  <a:pos x="5023" y="4768"/>
                </a:cxn>
                <a:cxn ang="0">
                  <a:pos x="5064" y="4607"/>
                </a:cxn>
                <a:cxn ang="0">
                  <a:pos x="5100" y="4413"/>
                </a:cxn>
                <a:cxn ang="0">
                  <a:pos x="5130" y="4183"/>
                </a:cxn>
                <a:cxn ang="0">
                  <a:pos x="5137" y="4149"/>
                </a:cxn>
                <a:cxn ang="0">
                  <a:pos x="5152" y="4124"/>
                </a:cxn>
                <a:cxn ang="0">
                  <a:pos x="5171" y="4107"/>
                </a:cxn>
                <a:cxn ang="0">
                  <a:pos x="5196" y="4096"/>
                </a:cxn>
                <a:cxn ang="0">
                  <a:pos x="5227" y="4092"/>
                </a:cxn>
                <a:cxn ang="0">
                  <a:pos x="5433" y="5623"/>
                </a:cxn>
                <a:cxn ang="0">
                  <a:pos x="0" y="5428"/>
                </a:cxn>
                <a:cxn ang="0">
                  <a:pos x="6" y="5396"/>
                </a:cxn>
                <a:cxn ang="0">
                  <a:pos x="20" y="5370"/>
                </a:cxn>
                <a:cxn ang="0">
                  <a:pos x="44" y="5351"/>
                </a:cxn>
                <a:cxn ang="0">
                  <a:pos x="78" y="5336"/>
                </a:cxn>
                <a:cxn ang="0">
                  <a:pos x="124" y="5326"/>
                </a:cxn>
                <a:cxn ang="0">
                  <a:pos x="230" y="5311"/>
                </a:cxn>
                <a:cxn ang="0">
                  <a:pos x="404" y="5288"/>
                </a:cxn>
                <a:cxn ang="0">
                  <a:pos x="599" y="5262"/>
                </a:cxn>
                <a:cxn ang="0">
                  <a:pos x="767" y="5240"/>
                </a:cxn>
                <a:cxn ang="0">
                  <a:pos x="863" y="5228"/>
                </a:cxn>
              </a:cxnLst>
              <a:rect l="0" t="0" r="r" b="b"/>
              <a:pathLst>
                <a:path w="5433" h="5623">
                  <a:moveTo>
                    <a:pt x="870" y="411"/>
                  </a:moveTo>
                  <a:lnTo>
                    <a:pt x="863" y="410"/>
                  </a:lnTo>
                  <a:lnTo>
                    <a:pt x="841" y="407"/>
                  </a:lnTo>
                  <a:lnTo>
                    <a:pt x="810" y="402"/>
                  </a:lnTo>
                  <a:lnTo>
                    <a:pt x="767" y="396"/>
                  </a:lnTo>
                  <a:lnTo>
                    <a:pt x="716" y="389"/>
                  </a:lnTo>
                  <a:lnTo>
                    <a:pt x="659" y="381"/>
                  </a:lnTo>
                  <a:lnTo>
                    <a:pt x="597" y="372"/>
                  </a:lnTo>
                  <a:lnTo>
                    <a:pt x="532" y="362"/>
                  </a:lnTo>
                  <a:lnTo>
                    <a:pt x="465" y="352"/>
                  </a:lnTo>
                  <a:lnTo>
                    <a:pt x="398" y="343"/>
                  </a:lnTo>
                  <a:lnTo>
                    <a:pt x="334" y="333"/>
                  </a:lnTo>
                  <a:lnTo>
                    <a:pt x="273" y="324"/>
                  </a:lnTo>
                  <a:lnTo>
                    <a:pt x="218" y="316"/>
                  </a:lnTo>
                  <a:lnTo>
                    <a:pt x="169" y="308"/>
                  </a:lnTo>
                  <a:lnTo>
                    <a:pt x="129" y="302"/>
                  </a:lnTo>
                  <a:lnTo>
                    <a:pt x="101" y="297"/>
                  </a:lnTo>
                  <a:lnTo>
                    <a:pt x="86" y="294"/>
                  </a:lnTo>
                  <a:lnTo>
                    <a:pt x="74" y="290"/>
                  </a:lnTo>
                  <a:lnTo>
                    <a:pt x="62" y="286"/>
                  </a:lnTo>
                  <a:lnTo>
                    <a:pt x="52" y="281"/>
                  </a:lnTo>
                  <a:lnTo>
                    <a:pt x="43" y="276"/>
                  </a:lnTo>
                  <a:lnTo>
                    <a:pt x="34" y="270"/>
                  </a:lnTo>
                  <a:lnTo>
                    <a:pt x="27" y="264"/>
                  </a:lnTo>
                  <a:lnTo>
                    <a:pt x="21" y="257"/>
                  </a:lnTo>
                  <a:lnTo>
                    <a:pt x="16" y="249"/>
                  </a:lnTo>
                  <a:lnTo>
                    <a:pt x="11" y="241"/>
                  </a:lnTo>
                  <a:lnTo>
                    <a:pt x="8" y="233"/>
                  </a:lnTo>
                  <a:lnTo>
                    <a:pt x="5" y="224"/>
                  </a:lnTo>
                  <a:lnTo>
                    <a:pt x="3" y="214"/>
                  </a:lnTo>
                  <a:lnTo>
                    <a:pt x="1" y="204"/>
                  </a:lnTo>
                  <a:lnTo>
                    <a:pt x="0" y="194"/>
                  </a:lnTo>
                  <a:lnTo>
                    <a:pt x="0" y="182"/>
                  </a:lnTo>
                  <a:lnTo>
                    <a:pt x="0" y="0"/>
                  </a:lnTo>
                  <a:lnTo>
                    <a:pt x="3772" y="0"/>
                  </a:lnTo>
                  <a:lnTo>
                    <a:pt x="3772" y="182"/>
                  </a:lnTo>
                  <a:lnTo>
                    <a:pt x="3771" y="194"/>
                  </a:lnTo>
                  <a:lnTo>
                    <a:pt x="3771" y="204"/>
                  </a:lnTo>
                  <a:lnTo>
                    <a:pt x="3770" y="215"/>
                  </a:lnTo>
                  <a:lnTo>
                    <a:pt x="3768" y="225"/>
                  </a:lnTo>
                  <a:lnTo>
                    <a:pt x="3766" y="234"/>
                  </a:lnTo>
                  <a:lnTo>
                    <a:pt x="3762" y="244"/>
                  </a:lnTo>
                  <a:lnTo>
                    <a:pt x="3758" y="252"/>
                  </a:lnTo>
                  <a:lnTo>
                    <a:pt x="3754" y="260"/>
                  </a:lnTo>
                  <a:lnTo>
                    <a:pt x="3748" y="268"/>
                  </a:lnTo>
                  <a:lnTo>
                    <a:pt x="3741" y="275"/>
                  </a:lnTo>
                  <a:lnTo>
                    <a:pt x="3732" y="281"/>
                  </a:lnTo>
                  <a:lnTo>
                    <a:pt x="3722" y="287"/>
                  </a:lnTo>
                  <a:lnTo>
                    <a:pt x="3712" y="292"/>
                  </a:lnTo>
                  <a:lnTo>
                    <a:pt x="3700" y="297"/>
                  </a:lnTo>
                  <a:lnTo>
                    <a:pt x="3687" y="301"/>
                  </a:lnTo>
                  <a:lnTo>
                    <a:pt x="3671" y="304"/>
                  </a:lnTo>
                  <a:lnTo>
                    <a:pt x="3646" y="308"/>
                  </a:lnTo>
                  <a:lnTo>
                    <a:pt x="3609" y="313"/>
                  </a:lnTo>
                  <a:lnTo>
                    <a:pt x="3563" y="319"/>
                  </a:lnTo>
                  <a:lnTo>
                    <a:pt x="3509" y="327"/>
                  </a:lnTo>
                  <a:lnTo>
                    <a:pt x="3450" y="335"/>
                  </a:lnTo>
                  <a:lnTo>
                    <a:pt x="3386" y="344"/>
                  </a:lnTo>
                  <a:lnTo>
                    <a:pt x="3320" y="354"/>
                  </a:lnTo>
                  <a:lnTo>
                    <a:pt x="3253" y="363"/>
                  </a:lnTo>
                  <a:lnTo>
                    <a:pt x="3187" y="372"/>
                  </a:lnTo>
                  <a:lnTo>
                    <a:pt x="3124" y="381"/>
                  </a:lnTo>
                  <a:lnTo>
                    <a:pt x="3066" y="389"/>
                  </a:lnTo>
                  <a:lnTo>
                    <a:pt x="3015" y="396"/>
                  </a:lnTo>
                  <a:lnTo>
                    <a:pt x="2971" y="402"/>
                  </a:lnTo>
                  <a:lnTo>
                    <a:pt x="2939" y="407"/>
                  </a:lnTo>
                  <a:lnTo>
                    <a:pt x="2917" y="410"/>
                  </a:lnTo>
                  <a:lnTo>
                    <a:pt x="2910" y="411"/>
                  </a:lnTo>
                  <a:lnTo>
                    <a:pt x="2910" y="5219"/>
                  </a:lnTo>
                  <a:lnTo>
                    <a:pt x="4548" y="5219"/>
                  </a:lnTo>
                  <a:lnTo>
                    <a:pt x="4575" y="5218"/>
                  </a:lnTo>
                  <a:lnTo>
                    <a:pt x="4601" y="5217"/>
                  </a:lnTo>
                  <a:lnTo>
                    <a:pt x="4627" y="5214"/>
                  </a:lnTo>
                  <a:lnTo>
                    <a:pt x="4651" y="5211"/>
                  </a:lnTo>
                  <a:lnTo>
                    <a:pt x="4676" y="5205"/>
                  </a:lnTo>
                  <a:lnTo>
                    <a:pt x="4700" y="5199"/>
                  </a:lnTo>
                  <a:lnTo>
                    <a:pt x="4724" y="5191"/>
                  </a:lnTo>
                  <a:lnTo>
                    <a:pt x="4746" y="5181"/>
                  </a:lnTo>
                  <a:lnTo>
                    <a:pt x="4768" y="5170"/>
                  </a:lnTo>
                  <a:lnTo>
                    <a:pt x="4790" y="5157"/>
                  </a:lnTo>
                  <a:lnTo>
                    <a:pt x="4811" y="5141"/>
                  </a:lnTo>
                  <a:lnTo>
                    <a:pt x="4832" y="5124"/>
                  </a:lnTo>
                  <a:lnTo>
                    <a:pt x="4852" y="5105"/>
                  </a:lnTo>
                  <a:lnTo>
                    <a:pt x="4871" y="5083"/>
                  </a:lnTo>
                  <a:lnTo>
                    <a:pt x="4891" y="5059"/>
                  </a:lnTo>
                  <a:lnTo>
                    <a:pt x="4909" y="5032"/>
                  </a:lnTo>
                  <a:lnTo>
                    <a:pt x="4927" y="5003"/>
                  </a:lnTo>
                  <a:lnTo>
                    <a:pt x="4945" y="4971"/>
                  </a:lnTo>
                  <a:lnTo>
                    <a:pt x="4961" y="4937"/>
                  </a:lnTo>
                  <a:lnTo>
                    <a:pt x="4977" y="4899"/>
                  </a:lnTo>
                  <a:lnTo>
                    <a:pt x="4994" y="4859"/>
                  </a:lnTo>
                  <a:lnTo>
                    <a:pt x="5008" y="4815"/>
                  </a:lnTo>
                  <a:lnTo>
                    <a:pt x="5023" y="4768"/>
                  </a:lnTo>
                  <a:lnTo>
                    <a:pt x="5037" y="4718"/>
                  </a:lnTo>
                  <a:lnTo>
                    <a:pt x="5051" y="4664"/>
                  </a:lnTo>
                  <a:lnTo>
                    <a:pt x="5064" y="4607"/>
                  </a:lnTo>
                  <a:lnTo>
                    <a:pt x="5076" y="4546"/>
                  </a:lnTo>
                  <a:lnTo>
                    <a:pt x="5088" y="4481"/>
                  </a:lnTo>
                  <a:lnTo>
                    <a:pt x="5100" y="4413"/>
                  </a:lnTo>
                  <a:lnTo>
                    <a:pt x="5110" y="4340"/>
                  </a:lnTo>
                  <a:lnTo>
                    <a:pt x="5120" y="4264"/>
                  </a:lnTo>
                  <a:lnTo>
                    <a:pt x="5130" y="4183"/>
                  </a:lnTo>
                  <a:lnTo>
                    <a:pt x="5132" y="4171"/>
                  </a:lnTo>
                  <a:lnTo>
                    <a:pt x="5134" y="4160"/>
                  </a:lnTo>
                  <a:lnTo>
                    <a:pt x="5137" y="4149"/>
                  </a:lnTo>
                  <a:lnTo>
                    <a:pt x="5141" y="4140"/>
                  </a:lnTo>
                  <a:lnTo>
                    <a:pt x="5146" y="4132"/>
                  </a:lnTo>
                  <a:lnTo>
                    <a:pt x="5152" y="4124"/>
                  </a:lnTo>
                  <a:lnTo>
                    <a:pt x="5158" y="4117"/>
                  </a:lnTo>
                  <a:lnTo>
                    <a:pt x="5164" y="4112"/>
                  </a:lnTo>
                  <a:lnTo>
                    <a:pt x="5171" y="4107"/>
                  </a:lnTo>
                  <a:lnTo>
                    <a:pt x="5179" y="4102"/>
                  </a:lnTo>
                  <a:lnTo>
                    <a:pt x="5187" y="4099"/>
                  </a:lnTo>
                  <a:lnTo>
                    <a:pt x="5196" y="4096"/>
                  </a:lnTo>
                  <a:lnTo>
                    <a:pt x="5207" y="4094"/>
                  </a:lnTo>
                  <a:lnTo>
                    <a:pt x="5217" y="4092"/>
                  </a:lnTo>
                  <a:lnTo>
                    <a:pt x="5227" y="4092"/>
                  </a:lnTo>
                  <a:lnTo>
                    <a:pt x="5238" y="4091"/>
                  </a:lnTo>
                  <a:lnTo>
                    <a:pt x="5433" y="4091"/>
                  </a:lnTo>
                  <a:lnTo>
                    <a:pt x="5433" y="5623"/>
                  </a:lnTo>
                  <a:lnTo>
                    <a:pt x="0" y="5623"/>
                  </a:lnTo>
                  <a:lnTo>
                    <a:pt x="0" y="5440"/>
                  </a:lnTo>
                  <a:lnTo>
                    <a:pt x="0" y="5428"/>
                  </a:lnTo>
                  <a:lnTo>
                    <a:pt x="2" y="5416"/>
                  </a:lnTo>
                  <a:lnTo>
                    <a:pt x="3" y="5406"/>
                  </a:lnTo>
                  <a:lnTo>
                    <a:pt x="6" y="5396"/>
                  </a:lnTo>
                  <a:lnTo>
                    <a:pt x="10" y="5387"/>
                  </a:lnTo>
                  <a:lnTo>
                    <a:pt x="14" y="5378"/>
                  </a:lnTo>
                  <a:lnTo>
                    <a:pt x="20" y="5370"/>
                  </a:lnTo>
                  <a:lnTo>
                    <a:pt x="27" y="5363"/>
                  </a:lnTo>
                  <a:lnTo>
                    <a:pt x="34" y="5357"/>
                  </a:lnTo>
                  <a:lnTo>
                    <a:pt x="44" y="5351"/>
                  </a:lnTo>
                  <a:lnTo>
                    <a:pt x="54" y="5346"/>
                  </a:lnTo>
                  <a:lnTo>
                    <a:pt x="65" y="5341"/>
                  </a:lnTo>
                  <a:lnTo>
                    <a:pt x="78" y="5336"/>
                  </a:lnTo>
                  <a:lnTo>
                    <a:pt x="91" y="5333"/>
                  </a:lnTo>
                  <a:lnTo>
                    <a:pt x="107" y="5329"/>
                  </a:lnTo>
                  <a:lnTo>
                    <a:pt x="124" y="5326"/>
                  </a:lnTo>
                  <a:lnTo>
                    <a:pt x="148" y="5323"/>
                  </a:lnTo>
                  <a:lnTo>
                    <a:pt x="185" y="5317"/>
                  </a:lnTo>
                  <a:lnTo>
                    <a:pt x="230" y="5311"/>
                  </a:lnTo>
                  <a:lnTo>
                    <a:pt x="283" y="5304"/>
                  </a:lnTo>
                  <a:lnTo>
                    <a:pt x="342" y="5296"/>
                  </a:lnTo>
                  <a:lnTo>
                    <a:pt x="404" y="5288"/>
                  </a:lnTo>
                  <a:lnTo>
                    <a:pt x="469" y="5279"/>
                  </a:lnTo>
                  <a:lnTo>
                    <a:pt x="535" y="5271"/>
                  </a:lnTo>
                  <a:lnTo>
                    <a:pt x="599" y="5262"/>
                  </a:lnTo>
                  <a:lnTo>
                    <a:pt x="660" y="5254"/>
                  </a:lnTo>
                  <a:lnTo>
                    <a:pt x="717" y="5247"/>
                  </a:lnTo>
                  <a:lnTo>
                    <a:pt x="767" y="5240"/>
                  </a:lnTo>
                  <a:lnTo>
                    <a:pt x="810" y="5235"/>
                  </a:lnTo>
                  <a:lnTo>
                    <a:pt x="841" y="5231"/>
                  </a:lnTo>
                  <a:lnTo>
                    <a:pt x="863" y="5228"/>
                  </a:lnTo>
                  <a:lnTo>
                    <a:pt x="870" y="5227"/>
                  </a:lnTo>
                  <a:lnTo>
                    <a:pt x="870" y="411"/>
                  </a:lnTo>
                  <a:close/>
                </a:path>
              </a:pathLst>
            </a:custGeom>
            <a:solidFill>
              <a:srgbClr val="171312"/>
            </a:solidFill>
            <a:ln w="9525">
              <a:noFill/>
              <a:round/>
              <a:headEnd/>
              <a:tailEnd/>
            </a:ln>
          </p:spPr>
          <p:txBody>
            <a:bodyPr/>
            <a:lstStyle/>
            <a:p>
              <a:endParaRPr lang="da-DK"/>
            </a:p>
          </p:txBody>
        </p:sp>
      </p:grpSp>
    </p:spTree>
    <p:extLst>
      <p:ext uri="{BB962C8B-B14F-4D97-AF65-F5344CB8AC3E}">
        <p14:creationId xmlns:p14="http://schemas.microsoft.com/office/powerpoint/2010/main" val="3711243829"/>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9" r:id="rId11"/>
    <p:sldLayoutId id="2147483940" r:id="rId12"/>
    <p:sldLayoutId id="2147483941" r:id="rId13"/>
    <p:sldLayoutId id="2147483942" r:id="rId14"/>
    <p:sldLayoutId id="2147483943" r:id="rId15"/>
    <p:sldLayoutId id="2147483944" r:id="rId16"/>
    <p:sldLayoutId id="2147483945" r:id="rId17"/>
    <p:sldLayoutId id="2147483946" r:id="rId18"/>
    <p:sldLayoutId id="2147483947" r:id="rId19"/>
    <p:sldLayoutId id="2147483948" r:id="rId20"/>
    <p:sldLayoutId id="2147483949" r:id="rId21"/>
    <p:sldLayoutId id="2147483950" r:id="rId22"/>
    <p:sldLayoutId id="2147483951" r:id="rId23"/>
    <p:sldLayoutId id="2147483952"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2800" b="0" kern="1200">
          <a:solidFill>
            <a:schemeClr val="tx1"/>
          </a:solidFill>
          <a:latin typeface="+mj-lt"/>
          <a:ea typeface="+mj-ea"/>
          <a:cs typeface="+mj-cs"/>
        </a:defRPr>
      </a:lvl1pPr>
    </p:titleStyle>
    <p:bodyStyle>
      <a:lvl1pPr marL="180000" indent="-180000" algn="l" defTabSz="914400" rtl="0" eaLnBrk="1" latinLnBrk="0" hangingPunct="1">
        <a:lnSpc>
          <a:spcPct val="120000"/>
        </a:lnSpc>
        <a:spcBef>
          <a:spcPts val="1000"/>
        </a:spcBef>
        <a:spcAft>
          <a:spcPts val="2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1pPr>
      <a:lvl2pPr marL="468000" indent="-144000" algn="l" defTabSz="914400" rtl="0" eaLnBrk="1" latinLnBrk="0" hangingPunct="1">
        <a:lnSpc>
          <a:spcPct val="120000"/>
        </a:lnSpc>
        <a:spcBef>
          <a:spcPts val="0"/>
        </a:spcBef>
        <a:spcAft>
          <a:spcPts val="300"/>
        </a:spcAft>
        <a:buClr>
          <a:schemeClr val="accent1"/>
        </a:buClr>
        <a:buFont typeface="Wingdings" pitchFamily="2" charset="2"/>
        <a:buChar char="§"/>
        <a:defRPr sz="1400" kern="1200">
          <a:solidFill>
            <a:schemeClr val="tx1">
              <a:lumMod val="75000"/>
              <a:lumOff val="25000"/>
            </a:schemeClr>
          </a:solidFill>
          <a:latin typeface="+mn-lt"/>
          <a:ea typeface="+mn-ea"/>
          <a:cs typeface="+mn-cs"/>
        </a:defRPr>
      </a:lvl2pPr>
      <a:lvl3pPr marL="792000" indent="-144000" algn="l" defTabSz="914400" rtl="0" eaLnBrk="1" latinLnBrk="0" hangingPunct="1">
        <a:lnSpc>
          <a:spcPct val="120000"/>
        </a:lnSpc>
        <a:spcBef>
          <a:spcPts val="0"/>
        </a:spcBef>
        <a:spcAft>
          <a:spcPts val="0"/>
        </a:spcAft>
        <a:buClr>
          <a:schemeClr val="accent1"/>
        </a:buClr>
        <a:buFont typeface="Wingdings" pitchFamily="2" charset="2"/>
        <a:buChar char="§"/>
        <a:defRPr sz="1200" kern="1200">
          <a:solidFill>
            <a:schemeClr val="tx1">
              <a:lumMod val="75000"/>
              <a:lumOff val="25000"/>
            </a:schemeClr>
          </a:solidFill>
          <a:latin typeface="+mn-lt"/>
          <a:ea typeface="+mn-ea"/>
          <a:cs typeface="+mn-cs"/>
        </a:defRPr>
      </a:lvl3pPr>
      <a:lvl4pPr marL="1260000" indent="-180000" algn="l" defTabSz="914400" rtl="0" eaLnBrk="1" latinLnBrk="0" hangingPunct="1">
        <a:spcBef>
          <a:spcPts val="300"/>
        </a:spcBef>
        <a:spcAft>
          <a:spcPts val="600"/>
        </a:spcAft>
        <a:buClr>
          <a:schemeClr val="accent1"/>
        </a:buClr>
        <a:buFont typeface="Wingdings" pitchFamily="2" charset="2"/>
        <a:buChar char="§"/>
        <a:defRPr sz="1200" kern="1200">
          <a:solidFill>
            <a:schemeClr val="tx1">
              <a:lumMod val="75000"/>
              <a:lumOff val="25000"/>
            </a:schemeClr>
          </a:solidFill>
          <a:latin typeface="+mn-lt"/>
          <a:ea typeface="+mn-ea"/>
          <a:cs typeface="+mn-cs"/>
        </a:defRPr>
      </a:lvl4pPr>
      <a:lvl5pPr marL="1612800" indent="-172800" algn="l" defTabSz="914400" rtl="0" eaLnBrk="1" latinLnBrk="0" hangingPunct="1">
        <a:spcBef>
          <a:spcPts val="300"/>
        </a:spcBef>
        <a:spcAft>
          <a:spcPts val="600"/>
        </a:spcAft>
        <a:buClr>
          <a:schemeClr val="accent1"/>
        </a:buClr>
        <a:buFont typeface="Wingdings" pitchFamily="2" charset="2"/>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1620">
          <p15:clr>
            <a:srgbClr val="F26B43"/>
          </p15:clr>
        </p15:guide>
        <p15:guide id="3" pos="437">
          <p15:clr>
            <a:srgbClr val="F26B43"/>
          </p15:clr>
        </p15:guide>
        <p15:guide id="4" pos="5313">
          <p15:clr>
            <a:srgbClr val="F26B43"/>
          </p15:clr>
        </p15:guide>
        <p15:guide id="5" orient="horz" pos="346">
          <p15:clr>
            <a:srgbClr val="F26B43"/>
          </p15:clr>
        </p15:guide>
        <p15:guide id="6" orient="horz" pos="2799">
          <p15:clr>
            <a:srgbClr val="F26B43"/>
          </p15:clr>
        </p15:guide>
        <p15:guide id="7" orient="horz" pos="563">
          <p15:clr>
            <a:srgbClr val="F26B43"/>
          </p15:clr>
        </p15:guide>
        <p15:guide id="8" orient="horz" pos="89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738" y="555526"/>
            <a:ext cx="6542558" cy="792088"/>
          </a:xfrm>
          <a:prstGeom prst="rect">
            <a:avLst/>
          </a:prstGeom>
        </p:spPr>
        <p:txBody>
          <a:bodyPr vert="horz" lIns="0" tIns="0" rIns="0" bIns="0" rtlCol="0" anchor="t" anchorCtr="0">
            <a:noAutofit/>
          </a:bodyPr>
          <a:lstStyle/>
          <a:p>
            <a:r>
              <a:rPr lang="da-DK" dirty="0"/>
              <a:t>Indsæt overskrift</a:t>
            </a:r>
          </a:p>
        </p:txBody>
      </p:sp>
      <p:sp>
        <p:nvSpPr>
          <p:cNvPr id="3" name="Text Placeholder 2"/>
          <p:cNvSpPr>
            <a:spLocks noGrp="1"/>
          </p:cNvSpPr>
          <p:nvPr>
            <p:ph type="body" idx="1"/>
          </p:nvPr>
        </p:nvSpPr>
        <p:spPr>
          <a:xfrm>
            <a:off x="695325" y="1419623"/>
            <a:ext cx="7745199" cy="3023790"/>
          </a:xfrm>
          <a:prstGeom prst="rect">
            <a:avLst/>
          </a:prstGeom>
          <a:noFill/>
        </p:spPr>
        <p:txBody>
          <a:bodyPr vert="horz" lIns="0" tIns="0" rIns="0" bIns="0" rtlCol="0">
            <a:noAutofit/>
          </a:bodyPr>
          <a:lstStyle/>
          <a:p>
            <a:pPr lvl="0"/>
            <a:r>
              <a:rPr lang="da-DK" dirty="0"/>
              <a:t>Indsæt tekst</a:t>
            </a:r>
          </a:p>
          <a:p>
            <a:pPr lvl="1"/>
            <a:r>
              <a:rPr lang="da-DK" dirty="0"/>
              <a:t>Indsæt tekst</a:t>
            </a:r>
          </a:p>
        </p:txBody>
      </p:sp>
      <p:grpSp>
        <p:nvGrpSpPr>
          <p:cNvPr id="12" name="Group 24">
            <a:extLst>
              <a:ext uri="{FF2B5EF4-FFF2-40B4-BE49-F238E27FC236}">
                <a16:creationId xmlns:a16="http://schemas.microsoft.com/office/drawing/2014/main" id="{FE7821A4-ACDA-4F7B-BCE7-C9359A6D31B2}"/>
              </a:ext>
            </a:extLst>
          </p:cNvPr>
          <p:cNvGrpSpPr>
            <a:grpSpLocks noChangeAspect="1"/>
          </p:cNvGrpSpPr>
          <p:nvPr userDrawn="1"/>
        </p:nvGrpSpPr>
        <p:grpSpPr bwMode="auto">
          <a:xfrm>
            <a:off x="7805464" y="4515965"/>
            <a:ext cx="612048" cy="342000"/>
            <a:chOff x="2746" y="3975"/>
            <a:chExt cx="299" cy="167"/>
          </a:xfrm>
        </p:grpSpPr>
        <p:sp>
          <p:nvSpPr>
            <p:cNvPr id="13" name="Freeform 21">
              <a:extLst>
                <a:ext uri="{FF2B5EF4-FFF2-40B4-BE49-F238E27FC236}">
                  <a16:creationId xmlns:a16="http://schemas.microsoft.com/office/drawing/2014/main" id="{0ADA701B-4E00-423C-8EB9-38A69A175122}"/>
                </a:ext>
              </a:extLst>
            </p:cNvPr>
            <p:cNvSpPr>
              <a:spLocks noChangeAspect="1"/>
            </p:cNvSpPr>
            <p:nvPr userDrawn="1"/>
          </p:nvSpPr>
          <p:spPr bwMode="auto">
            <a:xfrm>
              <a:off x="2746" y="4026"/>
              <a:ext cx="103" cy="116"/>
            </a:xfrm>
            <a:custGeom>
              <a:avLst/>
              <a:gdLst/>
              <a:ahLst/>
              <a:cxnLst>
                <a:cxn ang="0">
                  <a:pos x="4998" y="201"/>
                </a:cxn>
                <a:cxn ang="0">
                  <a:pos x="4503" y="92"/>
                </a:cxn>
                <a:cxn ang="0">
                  <a:pos x="4067" y="30"/>
                </a:cxn>
                <a:cxn ang="0">
                  <a:pos x="3790" y="8"/>
                </a:cxn>
                <a:cxn ang="0">
                  <a:pos x="3517" y="0"/>
                </a:cxn>
                <a:cxn ang="0">
                  <a:pos x="2449" y="84"/>
                </a:cxn>
                <a:cxn ang="0">
                  <a:pos x="1590" y="328"/>
                </a:cxn>
                <a:cxn ang="0">
                  <a:pos x="928" y="713"/>
                </a:cxn>
                <a:cxn ang="0">
                  <a:pos x="452" y="1223"/>
                </a:cxn>
                <a:cxn ang="0">
                  <a:pos x="151" y="1841"/>
                </a:cxn>
                <a:cxn ang="0">
                  <a:pos x="12" y="2552"/>
                </a:cxn>
                <a:cxn ang="0">
                  <a:pos x="25" y="3275"/>
                </a:cxn>
                <a:cxn ang="0">
                  <a:pos x="184" y="3938"/>
                </a:cxn>
                <a:cxn ang="0">
                  <a:pos x="504" y="4534"/>
                </a:cxn>
                <a:cxn ang="0">
                  <a:pos x="1003" y="5038"/>
                </a:cxn>
                <a:cxn ang="0">
                  <a:pos x="1699" y="5420"/>
                </a:cxn>
                <a:cxn ang="0">
                  <a:pos x="2608" y="5654"/>
                </a:cxn>
                <a:cxn ang="0">
                  <a:pos x="3589" y="5714"/>
                </a:cxn>
                <a:cxn ang="0">
                  <a:pos x="4004" y="5692"/>
                </a:cxn>
                <a:cxn ang="0">
                  <a:pos x="4371" y="5646"/>
                </a:cxn>
                <a:cxn ang="0">
                  <a:pos x="4678" y="5589"/>
                </a:cxn>
                <a:cxn ang="0">
                  <a:pos x="5075" y="5487"/>
                </a:cxn>
                <a:cxn ang="0">
                  <a:pos x="5145" y="5133"/>
                </a:cxn>
                <a:cxn ang="0">
                  <a:pos x="5131" y="5094"/>
                </a:cxn>
                <a:cxn ang="0">
                  <a:pos x="5099" y="5080"/>
                </a:cxn>
                <a:cxn ang="0">
                  <a:pos x="5054" y="5090"/>
                </a:cxn>
                <a:cxn ang="0">
                  <a:pos x="4808" y="5174"/>
                </a:cxn>
                <a:cxn ang="0">
                  <a:pos x="4613" y="5221"/>
                </a:cxn>
                <a:cxn ang="0">
                  <a:pos x="4371" y="5263"/>
                </a:cxn>
                <a:cxn ang="0">
                  <a:pos x="4084" y="5296"/>
                </a:cxn>
                <a:cxn ang="0">
                  <a:pos x="3749" y="5316"/>
                </a:cxn>
                <a:cxn ang="0">
                  <a:pos x="3382" y="5315"/>
                </a:cxn>
                <a:cxn ang="0">
                  <a:pos x="3073" y="5277"/>
                </a:cxn>
                <a:cxn ang="0">
                  <a:pos x="2824" y="5201"/>
                </a:cxn>
                <a:cxn ang="0">
                  <a:pos x="2627" y="5093"/>
                </a:cxn>
                <a:cxn ang="0">
                  <a:pos x="2476" y="4960"/>
                </a:cxn>
                <a:cxn ang="0">
                  <a:pos x="2366" y="4807"/>
                </a:cxn>
                <a:cxn ang="0">
                  <a:pos x="2290" y="4640"/>
                </a:cxn>
                <a:cxn ang="0">
                  <a:pos x="2237" y="4454"/>
                </a:cxn>
                <a:cxn ang="0">
                  <a:pos x="2193" y="4222"/>
                </a:cxn>
                <a:cxn ang="0">
                  <a:pos x="2143" y="3777"/>
                </a:cxn>
                <a:cxn ang="0">
                  <a:pos x="2114" y="3143"/>
                </a:cxn>
                <a:cxn ang="0">
                  <a:pos x="2117" y="2491"/>
                </a:cxn>
                <a:cxn ang="0">
                  <a:pos x="2151" y="1888"/>
                </a:cxn>
                <a:cxn ang="0">
                  <a:pos x="2207" y="1434"/>
                </a:cxn>
                <a:cxn ang="0">
                  <a:pos x="2248" y="1233"/>
                </a:cxn>
                <a:cxn ang="0">
                  <a:pos x="2315" y="1017"/>
                </a:cxn>
                <a:cxn ang="0">
                  <a:pos x="2415" y="808"/>
                </a:cxn>
                <a:cxn ang="0">
                  <a:pos x="2547" y="643"/>
                </a:cxn>
                <a:cxn ang="0">
                  <a:pos x="2720" y="520"/>
                </a:cxn>
                <a:cxn ang="0">
                  <a:pos x="2947" y="437"/>
                </a:cxn>
                <a:cxn ang="0">
                  <a:pos x="3238" y="391"/>
                </a:cxn>
                <a:cxn ang="0">
                  <a:pos x="3635" y="381"/>
                </a:cxn>
                <a:cxn ang="0">
                  <a:pos x="4089" y="402"/>
                </a:cxn>
                <a:cxn ang="0">
                  <a:pos x="4401" y="466"/>
                </a:cxn>
                <a:cxn ang="0">
                  <a:pos x="4601" y="586"/>
                </a:cxn>
                <a:cxn ang="0">
                  <a:pos x="4721" y="778"/>
                </a:cxn>
                <a:cxn ang="0">
                  <a:pos x="4790" y="1056"/>
                </a:cxn>
                <a:cxn ang="0">
                  <a:pos x="4853" y="1538"/>
                </a:cxn>
                <a:cxn ang="0">
                  <a:pos x="4873" y="1593"/>
                </a:cxn>
                <a:cxn ang="0">
                  <a:pos x="4911" y="1627"/>
                </a:cxn>
                <a:cxn ang="0">
                  <a:pos x="4967" y="1638"/>
                </a:cxn>
              </a:cxnLst>
              <a:rect l="0" t="0" r="r" b="b"/>
              <a:pathLst>
                <a:path w="5170" h="5715">
                  <a:moveTo>
                    <a:pt x="4967" y="1638"/>
                  </a:moveTo>
                  <a:lnTo>
                    <a:pt x="5170" y="1638"/>
                  </a:lnTo>
                  <a:lnTo>
                    <a:pt x="5170" y="251"/>
                  </a:lnTo>
                  <a:lnTo>
                    <a:pt x="5086" y="226"/>
                  </a:lnTo>
                  <a:lnTo>
                    <a:pt x="4998" y="201"/>
                  </a:lnTo>
                  <a:lnTo>
                    <a:pt x="4905" y="177"/>
                  </a:lnTo>
                  <a:lnTo>
                    <a:pt x="4809" y="154"/>
                  </a:lnTo>
                  <a:lnTo>
                    <a:pt x="4709" y="132"/>
                  </a:lnTo>
                  <a:lnTo>
                    <a:pt x="4608" y="111"/>
                  </a:lnTo>
                  <a:lnTo>
                    <a:pt x="4503" y="92"/>
                  </a:lnTo>
                  <a:lnTo>
                    <a:pt x="4396" y="74"/>
                  </a:lnTo>
                  <a:lnTo>
                    <a:pt x="4287" y="58"/>
                  </a:lnTo>
                  <a:lnTo>
                    <a:pt x="4178" y="43"/>
                  </a:lnTo>
                  <a:lnTo>
                    <a:pt x="4122" y="36"/>
                  </a:lnTo>
                  <a:lnTo>
                    <a:pt x="4067" y="30"/>
                  </a:lnTo>
                  <a:lnTo>
                    <a:pt x="4012" y="25"/>
                  </a:lnTo>
                  <a:lnTo>
                    <a:pt x="3956" y="20"/>
                  </a:lnTo>
                  <a:lnTo>
                    <a:pt x="3901" y="15"/>
                  </a:lnTo>
                  <a:lnTo>
                    <a:pt x="3845" y="11"/>
                  </a:lnTo>
                  <a:lnTo>
                    <a:pt x="3790" y="8"/>
                  </a:lnTo>
                  <a:lnTo>
                    <a:pt x="3735" y="5"/>
                  </a:lnTo>
                  <a:lnTo>
                    <a:pt x="3680" y="2"/>
                  </a:lnTo>
                  <a:lnTo>
                    <a:pt x="3624" y="1"/>
                  </a:lnTo>
                  <a:lnTo>
                    <a:pt x="3571" y="0"/>
                  </a:lnTo>
                  <a:lnTo>
                    <a:pt x="3517" y="0"/>
                  </a:lnTo>
                  <a:lnTo>
                    <a:pt x="3285" y="3"/>
                  </a:lnTo>
                  <a:lnTo>
                    <a:pt x="3063" y="13"/>
                  </a:lnTo>
                  <a:lnTo>
                    <a:pt x="2850" y="30"/>
                  </a:lnTo>
                  <a:lnTo>
                    <a:pt x="2645" y="54"/>
                  </a:lnTo>
                  <a:lnTo>
                    <a:pt x="2449" y="84"/>
                  </a:lnTo>
                  <a:lnTo>
                    <a:pt x="2261" y="121"/>
                  </a:lnTo>
                  <a:lnTo>
                    <a:pt x="2081" y="164"/>
                  </a:lnTo>
                  <a:lnTo>
                    <a:pt x="1909" y="212"/>
                  </a:lnTo>
                  <a:lnTo>
                    <a:pt x="1746" y="267"/>
                  </a:lnTo>
                  <a:lnTo>
                    <a:pt x="1590" y="328"/>
                  </a:lnTo>
                  <a:lnTo>
                    <a:pt x="1442" y="394"/>
                  </a:lnTo>
                  <a:lnTo>
                    <a:pt x="1302" y="465"/>
                  </a:lnTo>
                  <a:lnTo>
                    <a:pt x="1170" y="543"/>
                  </a:lnTo>
                  <a:lnTo>
                    <a:pt x="1045" y="625"/>
                  </a:lnTo>
                  <a:lnTo>
                    <a:pt x="928" y="713"/>
                  </a:lnTo>
                  <a:lnTo>
                    <a:pt x="818" y="805"/>
                  </a:lnTo>
                  <a:lnTo>
                    <a:pt x="716" y="903"/>
                  </a:lnTo>
                  <a:lnTo>
                    <a:pt x="621" y="1005"/>
                  </a:lnTo>
                  <a:lnTo>
                    <a:pt x="533" y="1112"/>
                  </a:lnTo>
                  <a:lnTo>
                    <a:pt x="452" y="1223"/>
                  </a:lnTo>
                  <a:lnTo>
                    <a:pt x="378" y="1338"/>
                  </a:lnTo>
                  <a:lnTo>
                    <a:pt x="311" y="1458"/>
                  </a:lnTo>
                  <a:lnTo>
                    <a:pt x="250" y="1582"/>
                  </a:lnTo>
                  <a:lnTo>
                    <a:pt x="197" y="1710"/>
                  </a:lnTo>
                  <a:lnTo>
                    <a:pt x="151" y="1841"/>
                  </a:lnTo>
                  <a:lnTo>
                    <a:pt x="110" y="1976"/>
                  </a:lnTo>
                  <a:lnTo>
                    <a:pt x="76" y="2115"/>
                  </a:lnTo>
                  <a:lnTo>
                    <a:pt x="49" y="2258"/>
                  </a:lnTo>
                  <a:lnTo>
                    <a:pt x="27" y="2404"/>
                  </a:lnTo>
                  <a:lnTo>
                    <a:pt x="12" y="2552"/>
                  </a:lnTo>
                  <a:lnTo>
                    <a:pt x="3" y="2704"/>
                  </a:lnTo>
                  <a:lnTo>
                    <a:pt x="0" y="2858"/>
                  </a:lnTo>
                  <a:lnTo>
                    <a:pt x="3" y="2998"/>
                  </a:lnTo>
                  <a:lnTo>
                    <a:pt x="11" y="3137"/>
                  </a:lnTo>
                  <a:lnTo>
                    <a:pt x="25" y="3275"/>
                  </a:lnTo>
                  <a:lnTo>
                    <a:pt x="45" y="3412"/>
                  </a:lnTo>
                  <a:lnTo>
                    <a:pt x="70" y="3546"/>
                  </a:lnTo>
                  <a:lnTo>
                    <a:pt x="102" y="3679"/>
                  </a:lnTo>
                  <a:lnTo>
                    <a:pt x="139" y="3810"/>
                  </a:lnTo>
                  <a:lnTo>
                    <a:pt x="184" y="3938"/>
                  </a:lnTo>
                  <a:lnTo>
                    <a:pt x="234" y="4063"/>
                  </a:lnTo>
                  <a:lnTo>
                    <a:pt x="291" y="4186"/>
                  </a:lnTo>
                  <a:lnTo>
                    <a:pt x="355" y="4305"/>
                  </a:lnTo>
                  <a:lnTo>
                    <a:pt x="427" y="4421"/>
                  </a:lnTo>
                  <a:lnTo>
                    <a:pt x="504" y="4534"/>
                  </a:lnTo>
                  <a:lnTo>
                    <a:pt x="590" y="4643"/>
                  </a:lnTo>
                  <a:lnTo>
                    <a:pt x="681" y="4748"/>
                  </a:lnTo>
                  <a:lnTo>
                    <a:pt x="781" y="4849"/>
                  </a:lnTo>
                  <a:lnTo>
                    <a:pt x="888" y="4946"/>
                  </a:lnTo>
                  <a:lnTo>
                    <a:pt x="1003" y="5038"/>
                  </a:lnTo>
                  <a:lnTo>
                    <a:pt x="1127" y="5125"/>
                  </a:lnTo>
                  <a:lnTo>
                    <a:pt x="1257" y="5207"/>
                  </a:lnTo>
                  <a:lnTo>
                    <a:pt x="1396" y="5283"/>
                  </a:lnTo>
                  <a:lnTo>
                    <a:pt x="1543" y="5355"/>
                  </a:lnTo>
                  <a:lnTo>
                    <a:pt x="1699" y="5420"/>
                  </a:lnTo>
                  <a:lnTo>
                    <a:pt x="1863" y="5480"/>
                  </a:lnTo>
                  <a:lnTo>
                    <a:pt x="2036" y="5533"/>
                  </a:lnTo>
                  <a:lnTo>
                    <a:pt x="2218" y="5580"/>
                  </a:lnTo>
                  <a:lnTo>
                    <a:pt x="2408" y="5620"/>
                  </a:lnTo>
                  <a:lnTo>
                    <a:pt x="2608" y="5654"/>
                  </a:lnTo>
                  <a:lnTo>
                    <a:pt x="2817" y="5680"/>
                  </a:lnTo>
                  <a:lnTo>
                    <a:pt x="3036" y="5699"/>
                  </a:lnTo>
                  <a:lnTo>
                    <a:pt x="3263" y="5711"/>
                  </a:lnTo>
                  <a:lnTo>
                    <a:pt x="3500" y="5715"/>
                  </a:lnTo>
                  <a:lnTo>
                    <a:pt x="3589" y="5714"/>
                  </a:lnTo>
                  <a:lnTo>
                    <a:pt x="3675" y="5712"/>
                  </a:lnTo>
                  <a:lnTo>
                    <a:pt x="3760" y="5709"/>
                  </a:lnTo>
                  <a:lnTo>
                    <a:pt x="3844" y="5704"/>
                  </a:lnTo>
                  <a:lnTo>
                    <a:pt x="3925" y="5698"/>
                  </a:lnTo>
                  <a:lnTo>
                    <a:pt x="4004" y="5692"/>
                  </a:lnTo>
                  <a:lnTo>
                    <a:pt x="4082" y="5684"/>
                  </a:lnTo>
                  <a:lnTo>
                    <a:pt x="4157" y="5676"/>
                  </a:lnTo>
                  <a:lnTo>
                    <a:pt x="4231" y="5666"/>
                  </a:lnTo>
                  <a:lnTo>
                    <a:pt x="4302" y="5657"/>
                  </a:lnTo>
                  <a:lnTo>
                    <a:pt x="4371" y="5646"/>
                  </a:lnTo>
                  <a:lnTo>
                    <a:pt x="4437" y="5635"/>
                  </a:lnTo>
                  <a:lnTo>
                    <a:pt x="4502" y="5624"/>
                  </a:lnTo>
                  <a:lnTo>
                    <a:pt x="4563" y="5613"/>
                  </a:lnTo>
                  <a:lnTo>
                    <a:pt x="4622" y="5601"/>
                  </a:lnTo>
                  <a:lnTo>
                    <a:pt x="4678" y="5589"/>
                  </a:lnTo>
                  <a:lnTo>
                    <a:pt x="4783" y="5566"/>
                  </a:lnTo>
                  <a:lnTo>
                    <a:pt x="4876" y="5543"/>
                  </a:lnTo>
                  <a:lnTo>
                    <a:pt x="4955" y="5522"/>
                  </a:lnTo>
                  <a:lnTo>
                    <a:pt x="5022" y="5503"/>
                  </a:lnTo>
                  <a:lnTo>
                    <a:pt x="5075" y="5487"/>
                  </a:lnTo>
                  <a:lnTo>
                    <a:pt x="5114" y="5474"/>
                  </a:lnTo>
                  <a:lnTo>
                    <a:pt x="5138" y="5466"/>
                  </a:lnTo>
                  <a:lnTo>
                    <a:pt x="5145" y="5463"/>
                  </a:lnTo>
                  <a:lnTo>
                    <a:pt x="5147" y="5144"/>
                  </a:lnTo>
                  <a:lnTo>
                    <a:pt x="5145" y="5133"/>
                  </a:lnTo>
                  <a:lnTo>
                    <a:pt x="5144" y="5123"/>
                  </a:lnTo>
                  <a:lnTo>
                    <a:pt x="5142" y="5114"/>
                  </a:lnTo>
                  <a:lnTo>
                    <a:pt x="5139" y="5106"/>
                  </a:lnTo>
                  <a:lnTo>
                    <a:pt x="5135" y="5100"/>
                  </a:lnTo>
                  <a:lnTo>
                    <a:pt x="5131" y="5094"/>
                  </a:lnTo>
                  <a:lnTo>
                    <a:pt x="5126" y="5089"/>
                  </a:lnTo>
                  <a:lnTo>
                    <a:pt x="5120" y="5086"/>
                  </a:lnTo>
                  <a:lnTo>
                    <a:pt x="5114" y="5083"/>
                  </a:lnTo>
                  <a:lnTo>
                    <a:pt x="5107" y="5081"/>
                  </a:lnTo>
                  <a:lnTo>
                    <a:pt x="5099" y="5080"/>
                  </a:lnTo>
                  <a:lnTo>
                    <a:pt x="5090" y="5080"/>
                  </a:lnTo>
                  <a:lnTo>
                    <a:pt x="5082" y="5082"/>
                  </a:lnTo>
                  <a:lnTo>
                    <a:pt x="5073" y="5084"/>
                  </a:lnTo>
                  <a:lnTo>
                    <a:pt x="5063" y="5087"/>
                  </a:lnTo>
                  <a:lnTo>
                    <a:pt x="5054" y="5090"/>
                  </a:lnTo>
                  <a:lnTo>
                    <a:pt x="5011" y="5108"/>
                  </a:lnTo>
                  <a:lnTo>
                    <a:pt x="4961" y="5126"/>
                  </a:lnTo>
                  <a:lnTo>
                    <a:pt x="4905" y="5145"/>
                  </a:lnTo>
                  <a:lnTo>
                    <a:pt x="4843" y="5165"/>
                  </a:lnTo>
                  <a:lnTo>
                    <a:pt x="4808" y="5174"/>
                  </a:lnTo>
                  <a:lnTo>
                    <a:pt x="4773" y="5184"/>
                  </a:lnTo>
                  <a:lnTo>
                    <a:pt x="4735" y="5193"/>
                  </a:lnTo>
                  <a:lnTo>
                    <a:pt x="4696" y="5203"/>
                  </a:lnTo>
                  <a:lnTo>
                    <a:pt x="4655" y="5212"/>
                  </a:lnTo>
                  <a:lnTo>
                    <a:pt x="4613" y="5221"/>
                  </a:lnTo>
                  <a:lnTo>
                    <a:pt x="4568" y="5230"/>
                  </a:lnTo>
                  <a:lnTo>
                    <a:pt x="4521" y="5239"/>
                  </a:lnTo>
                  <a:lnTo>
                    <a:pt x="4473" y="5247"/>
                  </a:lnTo>
                  <a:lnTo>
                    <a:pt x="4423" y="5255"/>
                  </a:lnTo>
                  <a:lnTo>
                    <a:pt x="4371" y="5263"/>
                  </a:lnTo>
                  <a:lnTo>
                    <a:pt x="4317" y="5271"/>
                  </a:lnTo>
                  <a:lnTo>
                    <a:pt x="4262" y="5278"/>
                  </a:lnTo>
                  <a:lnTo>
                    <a:pt x="4204" y="5284"/>
                  </a:lnTo>
                  <a:lnTo>
                    <a:pt x="4145" y="5290"/>
                  </a:lnTo>
                  <a:lnTo>
                    <a:pt x="4084" y="5296"/>
                  </a:lnTo>
                  <a:lnTo>
                    <a:pt x="4021" y="5301"/>
                  </a:lnTo>
                  <a:lnTo>
                    <a:pt x="3956" y="5306"/>
                  </a:lnTo>
                  <a:lnTo>
                    <a:pt x="3888" y="5310"/>
                  </a:lnTo>
                  <a:lnTo>
                    <a:pt x="3820" y="5313"/>
                  </a:lnTo>
                  <a:lnTo>
                    <a:pt x="3749" y="5316"/>
                  </a:lnTo>
                  <a:lnTo>
                    <a:pt x="3675" y="5317"/>
                  </a:lnTo>
                  <a:lnTo>
                    <a:pt x="3601" y="5319"/>
                  </a:lnTo>
                  <a:lnTo>
                    <a:pt x="3524" y="5319"/>
                  </a:lnTo>
                  <a:lnTo>
                    <a:pt x="3452" y="5318"/>
                  </a:lnTo>
                  <a:lnTo>
                    <a:pt x="3382" y="5315"/>
                  </a:lnTo>
                  <a:lnTo>
                    <a:pt x="3316" y="5311"/>
                  </a:lnTo>
                  <a:lnTo>
                    <a:pt x="3252" y="5305"/>
                  </a:lnTo>
                  <a:lnTo>
                    <a:pt x="3189" y="5297"/>
                  </a:lnTo>
                  <a:lnTo>
                    <a:pt x="3130" y="5288"/>
                  </a:lnTo>
                  <a:lnTo>
                    <a:pt x="3073" y="5277"/>
                  </a:lnTo>
                  <a:lnTo>
                    <a:pt x="3019" y="5264"/>
                  </a:lnTo>
                  <a:lnTo>
                    <a:pt x="2967" y="5251"/>
                  </a:lnTo>
                  <a:lnTo>
                    <a:pt x="2917" y="5235"/>
                  </a:lnTo>
                  <a:lnTo>
                    <a:pt x="2870" y="5219"/>
                  </a:lnTo>
                  <a:lnTo>
                    <a:pt x="2824" y="5201"/>
                  </a:lnTo>
                  <a:lnTo>
                    <a:pt x="2780" y="5182"/>
                  </a:lnTo>
                  <a:lnTo>
                    <a:pt x="2739" y="5161"/>
                  </a:lnTo>
                  <a:lnTo>
                    <a:pt x="2699" y="5140"/>
                  </a:lnTo>
                  <a:lnTo>
                    <a:pt x="2663" y="5117"/>
                  </a:lnTo>
                  <a:lnTo>
                    <a:pt x="2627" y="5093"/>
                  </a:lnTo>
                  <a:lnTo>
                    <a:pt x="2594" y="5068"/>
                  </a:lnTo>
                  <a:lnTo>
                    <a:pt x="2562" y="5043"/>
                  </a:lnTo>
                  <a:lnTo>
                    <a:pt x="2531" y="5016"/>
                  </a:lnTo>
                  <a:lnTo>
                    <a:pt x="2503" y="4988"/>
                  </a:lnTo>
                  <a:lnTo>
                    <a:pt x="2476" y="4960"/>
                  </a:lnTo>
                  <a:lnTo>
                    <a:pt x="2452" y="4931"/>
                  </a:lnTo>
                  <a:lnTo>
                    <a:pt x="2428" y="4901"/>
                  </a:lnTo>
                  <a:lnTo>
                    <a:pt x="2406" y="4870"/>
                  </a:lnTo>
                  <a:lnTo>
                    <a:pt x="2386" y="4839"/>
                  </a:lnTo>
                  <a:lnTo>
                    <a:pt x="2366" y="4807"/>
                  </a:lnTo>
                  <a:lnTo>
                    <a:pt x="2349" y="4775"/>
                  </a:lnTo>
                  <a:lnTo>
                    <a:pt x="2333" y="4742"/>
                  </a:lnTo>
                  <a:lnTo>
                    <a:pt x="2317" y="4708"/>
                  </a:lnTo>
                  <a:lnTo>
                    <a:pt x="2303" y="4675"/>
                  </a:lnTo>
                  <a:lnTo>
                    <a:pt x="2290" y="4640"/>
                  </a:lnTo>
                  <a:lnTo>
                    <a:pt x="2279" y="4607"/>
                  </a:lnTo>
                  <a:lnTo>
                    <a:pt x="2268" y="4572"/>
                  </a:lnTo>
                  <a:lnTo>
                    <a:pt x="2257" y="4535"/>
                  </a:lnTo>
                  <a:lnTo>
                    <a:pt x="2247" y="4495"/>
                  </a:lnTo>
                  <a:lnTo>
                    <a:pt x="2237" y="4454"/>
                  </a:lnTo>
                  <a:lnTo>
                    <a:pt x="2228" y="4411"/>
                  </a:lnTo>
                  <a:lnTo>
                    <a:pt x="2219" y="4366"/>
                  </a:lnTo>
                  <a:lnTo>
                    <a:pt x="2209" y="4319"/>
                  </a:lnTo>
                  <a:lnTo>
                    <a:pt x="2201" y="4271"/>
                  </a:lnTo>
                  <a:lnTo>
                    <a:pt x="2193" y="4222"/>
                  </a:lnTo>
                  <a:lnTo>
                    <a:pt x="2186" y="4170"/>
                  </a:lnTo>
                  <a:lnTo>
                    <a:pt x="2179" y="4118"/>
                  </a:lnTo>
                  <a:lnTo>
                    <a:pt x="2166" y="4009"/>
                  </a:lnTo>
                  <a:lnTo>
                    <a:pt x="2154" y="3895"/>
                  </a:lnTo>
                  <a:lnTo>
                    <a:pt x="2143" y="3777"/>
                  </a:lnTo>
                  <a:lnTo>
                    <a:pt x="2135" y="3655"/>
                  </a:lnTo>
                  <a:lnTo>
                    <a:pt x="2128" y="3530"/>
                  </a:lnTo>
                  <a:lnTo>
                    <a:pt x="2122" y="3403"/>
                  </a:lnTo>
                  <a:lnTo>
                    <a:pt x="2117" y="3274"/>
                  </a:lnTo>
                  <a:lnTo>
                    <a:pt x="2114" y="3143"/>
                  </a:lnTo>
                  <a:lnTo>
                    <a:pt x="2112" y="3012"/>
                  </a:lnTo>
                  <a:lnTo>
                    <a:pt x="2112" y="2881"/>
                  </a:lnTo>
                  <a:lnTo>
                    <a:pt x="2112" y="2750"/>
                  </a:lnTo>
                  <a:lnTo>
                    <a:pt x="2114" y="2620"/>
                  </a:lnTo>
                  <a:lnTo>
                    <a:pt x="2117" y="2491"/>
                  </a:lnTo>
                  <a:lnTo>
                    <a:pt x="2122" y="2365"/>
                  </a:lnTo>
                  <a:lnTo>
                    <a:pt x="2127" y="2242"/>
                  </a:lnTo>
                  <a:lnTo>
                    <a:pt x="2134" y="2120"/>
                  </a:lnTo>
                  <a:lnTo>
                    <a:pt x="2142" y="2002"/>
                  </a:lnTo>
                  <a:lnTo>
                    <a:pt x="2151" y="1888"/>
                  </a:lnTo>
                  <a:lnTo>
                    <a:pt x="2162" y="1779"/>
                  </a:lnTo>
                  <a:lnTo>
                    <a:pt x="2173" y="1674"/>
                  </a:lnTo>
                  <a:lnTo>
                    <a:pt x="2186" y="1574"/>
                  </a:lnTo>
                  <a:lnTo>
                    <a:pt x="2199" y="1479"/>
                  </a:lnTo>
                  <a:lnTo>
                    <a:pt x="2207" y="1434"/>
                  </a:lnTo>
                  <a:lnTo>
                    <a:pt x="2215" y="1391"/>
                  </a:lnTo>
                  <a:lnTo>
                    <a:pt x="2223" y="1349"/>
                  </a:lnTo>
                  <a:lnTo>
                    <a:pt x="2231" y="1309"/>
                  </a:lnTo>
                  <a:lnTo>
                    <a:pt x="2239" y="1270"/>
                  </a:lnTo>
                  <a:lnTo>
                    <a:pt x="2248" y="1233"/>
                  </a:lnTo>
                  <a:lnTo>
                    <a:pt x="2257" y="1198"/>
                  </a:lnTo>
                  <a:lnTo>
                    <a:pt x="2267" y="1165"/>
                  </a:lnTo>
                  <a:lnTo>
                    <a:pt x="2282" y="1114"/>
                  </a:lnTo>
                  <a:lnTo>
                    <a:pt x="2298" y="1065"/>
                  </a:lnTo>
                  <a:lnTo>
                    <a:pt x="2315" y="1017"/>
                  </a:lnTo>
                  <a:lnTo>
                    <a:pt x="2334" y="972"/>
                  </a:lnTo>
                  <a:lnTo>
                    <a:pt x="2352" y="928"/>
                  </a:lnTo>
                  <a:lnTo>
                    <a:pt x="2372" y="886"/>
                  </a:lnTo>
                  <a:lnTo>
                    <a:pt x="2393" y="846"/>
                  </a:lnTo>
                  <a:lnTo>
                    <a:pt x="2415" y="808"/>
                  </a:lnTo>
                  <a:lnTo>
                    <a:pt x="2439" y="772"/>
                  </a:lnTo>
                  <a:lnTo>
                    <a:pt x="2463" y="737"/>
                  </a:lnTo>
                  <a:lnTo>
                    <a:pt x="2490" y="704"/>
                  </a:lnTo>
                  <a:lnTo>
                    <a:pt x="2517" y="673"/>
                  </a:lnTo>
                  <a:lnTo>
                    <a:pt x="2547" y="643"/>
                  </a:lnTo>
                  <a:lnTo>
                    <a:pt x="2577" y="615"/>
                  </a:lnTo>
                  <a:lnTo>
                    <a:pt x="2610" y="589"/>
                  </a:lnTo>
                  <a:lnTo>
                    <a:pt x="2644" y="564"/>
                  </a:lnTo>
                  <a:lnTo>
                    <a:pt x="2681" y="541"/>
                  </a:lnTo>
                  <a:lnTo>
                    <a:pt x="2720" y="520"/>
                  </a:lnTo>
                  <a:lnTo>
                    <a:pt x="2761" y="500"/>
                  </a:lnTo>
                  <a:lnTo>
                    <a:pt x="2804" y="482"/>
                  </a:lnTo>
                  <a:lnTo>
                    <a:pt x="2849" y="466"/>
                  </a:lnTo>
                  <a:lnTo>
                    <a:pt x="2897" y="451"/>
                  </a:lnTo>
                  <a:lnTo>
                    <a:pt x="2947" y="437"/>
                  </a:lnTo>
                  <a:lnTo>
                    <a:pt x="3000" y="425"/>
                  </a:lnTo>
                  <a:lnTo>
                    <a:pt x="3056" y="414"/>
                  </a:lnTo>
                  <a:lnTo>
                    <a:pt x="3114" y="405"/>
                  </a:lnTo>
                  <a:lnTo>
                    <a:pt x="3174" y="398"/>
                  </a:lnTo>
                  <a:lnTo>
                    <a:pt x="3238" y="391"/>
                  </a:lnTo>
                  <a:lnTo>
                    <a:pt x="3305" y="387"/>
                  </a:lnTo>
                  <a:lnTo>
                    <a:pt x="3375" y="383"/>
                  </a:lnTo>
                  <a:lnTo>
                    <a:pt x="3448" y="381"/>
                  </a:lnTo>
                  <a:lnTo>
                    <a:pt x="3524" y="381"/>
                  </a:lnTo>
                  <a:lnTo>
                    <a:pt x="3635" y="381"/>
                  </a:lnTo>
                  <a:lnTo>
                    <a:pt x="3739" y="383"/>
                  </a:lnTo>
                  <a:lnTo>
                    <a:pt x="3835" y="386"/>
                  </a:lnTo>
                  <a:lnTo>
                    <a:pt x="3926" y="390"/>
                  </a:lnTo>
                  <a:lnTo>
                    <a:pt x="4011" y="395"/>
                  </a:lnTo>
                  <a:lnTo>
                    <a:pt x="4089" y="402"/>
                  </a:lnTo>
                  <a:lnTo>
                    <a:pt x="4161" y="411"/>
                  </a:lnTo>
                  <a:lnTo>
                    <a:pt x="4229" y="422"/>
                  </a:lnTo>
                  <a:lnTo>
                    <a:pt x="4291" y="435"/>
                  </a:lnTo>
                  <a:lnTo>
                    <a:pt x="4349" y="449"/>
                  </a:lnTo>
                  <a:lnTo>
                    <a:pt x="4401" y="466"/>
                  </a:lnTo>
                  <a:lnTo>
                    <a:pt x="4449" y="485"/>
                  </a:lnTo>
                  <a:lnTo>
                    <a:pt x="4492" y="507"/>
                  </a:lnTo>
                  <a:lnTo>
                    <a:pt x="4532" y="531"/>
                  </a:lnTo>
                  <a:lnTo>
                    <a:pt x="4569" y="557"/>
                  </a:lnTo>
                  <a:lnTo>
                    <a:pt x="4601" y="586"/>
                  </a:lnTo>
                  <a:lnTo>
                    <a:pt x="4630" y="619"/>
                  </a:lnTo>
                  <a:lnTo>
                    <a:pt x="4656" y="654"/>
                  </a:lnTo>
                  <a:lnTo>
                    <a:pt x="4680" y="692"/>
                  </a:lnTo>
                  <a:lnTo>
                    <a:pt x="4701" y="733"/>
                  </a:lnTo>
                  <a:lnTo>
                    <a:pt x="4721" y="778"/>
                  </a:lnTo>
                  <a:lnTo>
                    <a:pt x="4737" y="827"/>
                  </a:lnTo>
                  <a:lnTo>
                    <a:pt x="4752" y="878"/>
                  </a:lnTo>
                  <a:lnTo>
                    <a:pt x="4767" y="934"/>
                  </a:lnTo>
                  <a:lnTo>
                    <a:pt x="4779" y="993"/>
                  </a:lnTo>
                  <a:lnTo>
                    <a:pt x="4790" y="1056"/>
                  </a:lnTo>
                  <a:lnTo>
                    <a:pt x="4801" y="1123"/>
                  </a:lnTo>
                  <a:lnTo>
                    <a:pt x="4810" y="1195"/>
                  </a:lnTo>
                  <a:lnTo>
                    <a:pt x="4831" y="1350"/>
                  </a:lnTo>
                  <a:lnTo>
                    <a:pt x="4851" y="1524"/>
                  </a:lnTo>
                  <a:lnTo>
                    <a:pt x="4853" y="1538"/>
                  </a:lnTo>
                  <a:lnTo>
                    <a:pt x="4855" y="1550"/>
                  </a:lnTo>
                  <a:lnTo>
                    <a:pt x="4859" y="1563"/>
                  </a:lnTo>
                  <a:lnTo>
                    <a:pt x="4863" y="1574"/>
                  </a:lnTo>
                  <a:lnTo>
                    <a:pt x="4867" y="1584"/>
                  </a:lnTo>
                  <a:lnTo>
                    <a:pt x="4873" y="1593"/>
                  </a:lnTo>
                  <a:lnTo>
                    <a:pt x="4880" y="1602"/>
                  </a:lnTo>
                  <a:lnTo>
                    <a:pt x="4886" y="1609"/>
                  </a:lnTo>
                  <a:lnTo>
                    <a:pt x="4894" y="1616"/>
                  </a:lnTo>
                  <a:lnTo>
                    <a:pt x="4902" y="1622"/>
                  </a:lnTo>
                  <a:lnTo>
                    <a:pt x="4911" y="1627"/>
                  </a:lnTo>
                  <a:lnTo>
                    <a:pt x="4921" y="1631"/>
                  </a:lnTo>
                  <a:lnTo>
                    <a:pt x="4932" y="1634"/>
                  </a:lnTo>
                  <a:lnTo>
                    <a:pt x="4943" y="1636"/>
                  </a:lnTo>
                  <a:lnTo>
                    <a:pt x="4955" y="1637"/>
                  </a:lnTo>
                  <a:lnTo>
                    <a:pt x="4967" y="1638"/>
                  </a:lnTo>
                  <a:close/>
                </a:path>
              </a:pathLst>
            </a:custGeom>
            <a:solidFill>
              <a:srgbClr val="171312"/>
            </a:solidFill>
            <a:ln w="9525">
              <a:noFill/>
              <a:round/>
              <a:headEnd/>
              <a:tailEnd/>
            </a:ln>
          </p:spPr>
          <p:txBody>
            <a:bodyPr/>
            <a:lstStyle/>
            <a:p>
              <a:endParaRPr lang="da-DK"/>
            </a:p>
          </p:txBody>
        </p:sp>
        <p:sp>
          <p:nvSpPr>
            <p:cNvPr id="14" name="Freeform 22">
              <a:extLst>
                <a:ext uri="{FF2B5EF4-FFF2-40B4-BE49-F238E27FC236}">
                  <a16:creationId xmlns:a16="http://schemas.microsoft.com/office/drawing/2014/main" id="{DC7AA19F-9885-4E65-8866-DEDDFF7846BB}"/>
                </a:ext>
              </a:extLst>
            </p:cNvPr>
            <p:cNvSpPr>
              <a:spLocks noChangeAspect="1"/>
            </p:cNvSpPr>
            <p:nvPr userDrawn="1"/>
          </p:nvSpPr>
          <p:spPr bwMode="auto">
            <a:xfrm>
              <a:off x="2857" y="3975"/>
              <a:ext cx="92" cy="166"/>
            </a:xfrm>
            <a:custGeom>
              <a:avLst/>
              <a:gdLst/>
              <a:ahLst/>
              <a:cxnLst>
                <a:cxn ang="0">
                  <a:pos x="4436" y="154"/>
                </a:cxn>
                <a:cxn ang="0">
                  <a:pos x="4099" y="67"/>
                </a:cxn>
                <a:cxn ang="0">
                  <a:pos x="3839" y="25"/>
                </a:cxn>
                <a:cxn ang="0">
                  <a:pos x="3594" y="4"/>
                </a:cxn>
                <a:cxn ang="0">
                  <a:pos x="3168" y="8"/>
                </a:cxn>
                <a:cxn ang="0">
                  <a:pos x="2540" y="103"/>
                </a:cxn>
                <a:cxn ang="0">
                  <a:pos x="1991" y="308"/>
                </a:cxn>
                <a:cxn ang="0">
                  <a:pos x="1537" y="629"/>
                </a:cxn>
                <a:cxn ang="0">
                  <a:pos x="1194" y="1071"/>
                </a:cxn>
                <a:cxn ang="0">
                  <a:pos x="977" y="1639"/>
                </a:cxn>
                <a:cxn ang="0">
                  <a:pos x="902" y="2339"/>
                </a:cxn>
                <a:cxn ang="0">
                  <a:pos x="2" y="2717"/>
                </a:cxn>
                <a:cxn ang="0">
                  <a:pos x="26" y="2771"/>
                </a:cxn>
                <a:cxn ang="0">
                  <a:pos x="75" y="2806"/>
                </a:cxn>
                <a:cxn ang="0">
                  <a:pos x="160" y="2823"/>
                </a:cxn>
                <a:cxn ang="0">
                  <a:pos x="427" y="2852"/>
                </a:cxn>
                <a:cxn ang="0">
                  <a:pos x="747" y="2886"/>
                </a:cxn>
                <a:cxn ang="0">
                  <a:pos x="902" y="2903"/>
                </a:cxn>
                <a:cxn ang="0">
                  <a:pos x="801" y="7741"/>
                </a:cxn>
                <a:cxn ang="0">
                  <a:pos x="501" y="7785"/>
                </a:cxn>
                <a:cxn ang="0">
                  <a:pos x="201" y="7830"/>
                </a:cxn>
                <a:cxn ang="0">
                  <a:pos x="81" y="7853"/>
                </a:cxn>
                <a:cxn ang="0">
                  <a:pos x="30" y="7887"/>
                </a:cxn>
                <a:cxn ang="0">
                  <a:pos x="4" y="7938"/>
                </a:cxn>
                <a:cxn ang="0">
                  <a:pos x="3470" y="8138"/>
                </a:cxn>
                <a:cxn ang="0">
                  <a:pos x="3463" y="7933"/>
                </a:cxn>
                <a:cxn ang="0">
                  <a:pos x="3432" y="7883"/>
                </a:cxn>
                <a:cxn ang="0">
                  <a:pos x="3367" y="7849"/>
                </a:cxn>
                <a:cxn ang="0">
                  <a:pos x="3213" y="7822"/>
                </a:cxn>
                <a:cxn ang="0">
                  <a:pos x="2912" y="7775"/>
                </a:cxn>
                <a:cxn ang="0">
                  <a:pos x="2650" y="7735"/>
                </a:cxn>
                <a:cxn ang="0">
                  <a:pos x="2600" y="2902"/>
                </a:cxn>
                <a:cxn ang="0">
                  <a:pos x="2804" y="2877"/>
                </a:cxn>
                <a:cxn ang="0">
                  <a:pos x="3130" y="2837"/>
                </a:cxn>
                <a:cxn ang="0">
                  <a:pos x="3368" y="2804"/>
                </a:cxn>
                <a:cxn ang="0">
                  <a:pos x="3431" y="2779"/>
                </a:cxn>
                <a:cxn ang="0">
                  <a:pos x="3466" y="2738"/>
                </a:cxn>
                <a:cxn ang="0">
                  <a:pos x="3477" y="2686"/>
                </a:cxn>
                <a:cxn ang="0">
                  <a:pos x="2593" y="1542"/>
                </a:cxn>
                <a:cxn ang="0">
                  <a:pos x="2615" y="1157"/>
                </a:cxn>
                <a:cxn ang="0">
                  <a:pos x="2672" y="862"/>
                </a:cxn>
                <a:cxn ang="0">
                  <a:pos x="2773" y="647"/>
                </a:cxn>
                <a:cxn ang="0">
                  <a:pos x="2922" y="503"/>
                </a:cxn>
                <a:cxn ang="0">
                  <a:pos x="3126" y="420"/>
                </a:cxn>
                <a:cxn ang="0">
                  <a:pos x="3392" y="389"/>
                </a:cxn>
                <a:cxn ang="0">
                  <a:pos x="3677" y="401"/>
                </a:cxn>
                <a:cxn ang="0">
                  <a:pos x="3891" y="452"/>
                </a:cxn>
                <a:cxn ang="0">
                  <a:pos x="4044" y="547"/>
                </a:cxn>
                <a:cxn ang="0">
                  <a:pos x="4150" y="688"/>
                </a:cxn>
                <a:cxn ang="0">
                  <a:pos x="4222" y="881"/>
                </a:cxn>
                <a:cxn ang="0">
                  <a:pos x="4270" y="1127"/>
                </a:cxn>
                <a:cxn ang="0">
                  <a:pos x="4296" y="1332"/>
                </a:cxn>
                <a:cxn ang="0">
                  <a:pos x="4315" y="1387"/>
                </a:cxn>
                <a:cxn ang="0">
                  <a:pos x="4349" y="1418"/>
                </a:cxn>
                <a:cxn ang="0">
                  <a:pos x="4596" y="1425"/>
                </a:cxn>
              </a:cxnLst>
              <a:rect l="0" t="0" r="r" b="b"/>
              <a:pathLst>
                <a:path w="4596" h="8138">
                  <a:moveTo>
                    <a:pt x="4596" y="213"/>
                  </a:moveTo>
                  <a:lnTo>
                    <a:pt x="4565" y="201"/>
                  </a:lnTo>
                  <a:lnTo>
                    <a:pt x="4528" y="187"/>
                  </a:lnTo>
                  <a:lnTo>
                    <a:pt x="4485" y="171"/>
                  </a:lnTo>
                  <a:lnTo>
                    <a:pt x="4436" y="154"/>
                  </a:lnTo>
                  <a:lnTo>
                    <a:pt x="4380" y="137"/>
                  </a:lnTo>
                  <a:lnTo>
                    <a:pt x="4317" y="119"/>
                  </a:lnTo>
                  <a:lnTo>
                    <a:pt x="4250" y="101"/>
                  </a:lnTo>
                  <a:lnTo>
                    <a:pt x="4177" y="84"/>
                  </a:lnTo>
                  <a:lnTo>
                    <a:pt x="4099" y="67"/>
                  </a:lnTo>
                  <a:lnTo>
                    <a:pt x="4017" y="52"/>
                  </a:lnTo>
                  <a:lnTo>
                    <a:pt x="3974" y="44"/>
                  </a:lnTo>
                  <a:lnTo>
                    <a:pt x="3929" y="37"/>
                  </a:lnTo>
                  <a:lnTo>
                    <a:pt x="3884" y="31"/>
                  </a:lnTo>
                  <a:lnTo>
                    <a:pt x="3839" y="25"/>
                  </a:lnTo>
                  <a:lnTo>
                    <a:pt x="3792" y="20"/>
                  </a:lnTo>
                  <a:lnTo>
                    <a:pt x="3744" y="15"/>
                  </a:lnTo>
                  <a:lnTo>
                    <a:pt x="3695" y="10"/>
                  </a:lnTo>
                  <a:lnTo>
                    <a:pt x="3645" y="7"/>
                  </a:lnTo>
                  <a:lnTo>
                    <a:pt x="3594" y="4"/>
                  </a:lnTo>
                  <a:lnTo>
                    <a:pt x="3543" y="2"/>
                  </a:lnTo>
                  <a:lnTo>
                    <a:pt x="3491" y="1"/>
                  </a:lnTo>
                  <a:lnTo>
                    <a:pt x="3438" y="0"/>
                  </a:lnTo>
                  <a:lnTo>
                    <a:pt x="3302" y="2"/>
                  </a:lnTo>
                  <a:lnTo>
                    <a:pt x="3168" y="8"/>
                  </a:lnTo>
                  <a:lnTo>
                    <a:pt x="3037" y="19"/>
                  </a:lnTo>
                  <a:lnTo>
                    <a:pt x="2908" y="34"/>
                  </a:lnTo>
                  <a:lnTo>
                    <a:pt x="2782" y="52"/>
                  </a:lnTo>
                  <a:lnTo>
                    <a:pt x="2660" y="76"/>
                  </a:lnTo>
                  <a:lnTo>
                    <a:pt x="2540" y="103"/>
                  </a:lnTo>
                  <a:lnTo>
                    <a:pt x="2424" y="135"/>
                  </a:lnTo>
                  <a:lnTo>
                    <a:pt x="2309" y="172"/>
                  </a:lnTo>
                  <a:lnTo>
                    <a:pt x="2200" y="213"/>
                  </a:lnTo>
                  <a:lnTo>
                    <a:pt x="2093" y="258"/>
                  </a:lnTo>
                  <a:lnTo>
                    <a:pt x="1991" y="308"/>
                  </a:lnTo>
                  <a:lnTo>
                    <a:pt x="1892" y="363"/>
                  </a:lnTo>
                  <a:lnTo>
                    <a:pt x="1797" y="422"/>
                  </a:lnTo>
                  <a:lnTo>
                    <a:pt x="1706" y="487"/>
                  </a:lnTo>
                  <a:lnTo>
                    <a:pt x="1620" y="555"/>
                  </a:lnTo>
                  <a:lnTo>
                    <a:pt x="1537" y="629"/>
                  </a:lnTo>
                  <a:lnTo>
                    <a:pt x="1460" y="708"/>
                  </a:lnTo>
                  <a:lnTo>
                    <a:pt x="1386" y="791"/>
                  </a:lnTo>
                  <a:lnTo>
                    <a:pt x="1317" y="879"/>
                  </a:lnTo>
                  <a:lnTo>
                    <a:pt x="1253" y="972"/>
                  </a:lnTo>
                  <a:lnTo>
                    <a:pt x="1194" y="1071"/>
                  </a:lnTo>
                  <a:lnTo>
                    <a:pt x="1140" y="1174"/>
                  </a:lnTo>
                  <a:lnTo>
                    <a:pt x="1091" y="1282"/>
                  </a:lnTo>
                  <a:lnTo>
                    <a:pt x="1047" y="1396"/>
                  </a:lnTo>
                  <a:lnTo>
                    <a:pt x="1010" y="1515"/>
                  </a:lnTo>
                  <a:lnTo>
                    <a:pt x="977" y="1639"/>
                  </a:lnTo>
                  <a:lnTo>
                    <a:pt x="950" y="1768"/>
                  </a:lnTo>
                  <a:lnTo>
                    <a:pt x="929" y="1903"/>
                  </a:lnTo>
                  <a:lnTo>
                    <a:pt x="914" y="2043"/>
                  </a:lnTo>
                  <a:lnTo>
                    <a:pt x="905" y="2188"/>
                  </a:lnTo>
                  <a:lnTo>
                    <a:pt x="902" y="2339"/>
                  </a:lnTo>
                  <a:lnTo>
                    <a:pt x="902" y="2515"/>
                  </a:lnTo>
                  <a:lnTo>
                    <a:pt x="0" y="2515"/>
                  </a:lnTo>
                  <a:lnTo>
                    <a:pt x="0" y="2690"/>
                  </a:lnTo>
                  <a:lnTo>
                    <a:pt x="1" y="2704"/>
                  </a:lnTo>
                  <a:lnTo>
                    <a:pt x="2" y="2717"/>
                  </a:lnTo>
                  <a:lnTo>
                    <a:pt x="5" y="2729"/>
                  </a:lnTo>
                  <a:lnTo>
                    <a:pt x="9" y="2741"/>
                  </a:lnTo>
                  <a:lnTo>
                    <a:pt x="13" y="2752"/>
                  </a:lnTo>
                  <a:lnTo>
                    <a:pt x="19" y="2762"/>
                  </a:lnTo>
                  <a:lnTo>
                    <a:pt x="26" y="2771"/>
                  </a:lnTo>
                  <a:lnTo>
                    <a:pt x="34" y="2780"/>
                  </a:lnTo>
                  <a:lnTo>
                    <a:pt x="43" y="2788"/>
                  </a:lnTo>
                  <a:lnTo>
                    <a:pt x="53" y="2795"/>
                  </a:lnTo>
                  <a:lnTo>
                    <a:pt x="63" y="2801"/>
                  </a:lnTo>
                  <a:lnTo>
                    <a:pt x="75" y="2806"/>
                  </a:lnTo>
                  <a:lnTo>
                    <a:pt x="88" y="2811"/>
                  </a:lnTo>
                  <a:lnTo>
                    <a:pt x="102" y="2815"/>
                  </a:lnTo>
                  <a:lnTo>
                    <a:pt x="116" y="2817"/>
                  </a:lnTo>
                  <a:lnTo>
                    <a:pt x="132" y="2819"/>
                  </a:lnTo>
                  <a:lnTo>
                    <a:pt x="160" y="2823"/>
                  </a:lnTo>
                  <a:lnTo>
                    <a:pt x="199" y="2827"/>
                  </a:lnTo>
                  <a:lnTo>
                    <a:pt x="246" y="2832"/>
                  </a:lnTo>
                  <a:lnTo>
                    <a:pt x="301" y="2839"/>
                  </a:lnTo>
                  <a:lnTo>
                    <a:pt x="362" y="2845"/>
                  </a:lnTo>
                  <a:lnTo>
                    <a:pt x="427" y="2852"/>
                  </a:lnTo>
                  <a:lnTo>
                    <a:pt x="493" y="2859"/>
                  </a:lnTo>
                  <a:lnTo>
                    <a:pt x="560" y="2867"/>
                  </a:lnTo>
                  <a:lnTo>
                    <a:pt x="626" y="2874"/>
                  </a:lnTo>
                  <a:lnTo>
                    <a:pt x="689" y="2880"/>
                  </a:lnTo>
                  <a:lnTo>
                    <a:pt x="747" y="2886"/>
                  </a:lnTo>
                  <a:lnTo>
                    <a:pt x="798" y="2892"/>
                  </a:lnTo>
                  <a:lnTo>
                    <a:pt x="840" y="2896"/>
                  </a:lnTo>
                  <a:lnTo>
                    <a:pt x="873" y="2900"/>
                  </a:lnTo>
                  <a:lnTo>
                    <a:pt x="893" y="2902"/>
                  </a:lnTo>
                  <a:lnTo>
                    <a:pt x="902" y="2903"/>
                  </a:lnTo>
                  <a:lnTo>
                    <a:pt x="902" y="7727"/>
                  </a:lnTo>
                  <a:lnTo>
                    <a:pt x="894" y="7728"/>
                  </a:lnTo>
                  <a:lnTo>
                    <a:pt x="874" y="7731"/>
                  </a:lnTo>
                  <a:lnTo>
                    <a:pt x="842" y="7735"/>
                  </a:lnTo>
                  <a:lnTo>
                    <a:pt x="801" y="7741"/>
                  </a:lnTo>
                  <a:lnTo>
                    <a:pt x="751" y="7748"/>
                  </a:lnTo>
                  <a:lnTo>
                    <a:pt x="695" y="7757"/>
                  </a:lnTo>
                  <a:lnTo>
                    <a:pt x="633" y="7766"/>
                  </a:lnTo>
                  <a:lnTo>
                    <a:pt x="568" y="7775"/>
                  </a:lnTo>
                  <a:lnTo>
                    <a:pt x="501" y="7785"/>
                  </a:lnTo>
                  <a:lnTo>
                    <a:pt x="435" y="7795"/>
                  </a:lnTo>
                  <a:lnTo>
                    <a:pt x="370" y="7804"/>
                  </a:lnTo>
                  <a:lnTo>
                    <a:pt x="308" y="7813"/>
                  </a:lnTo>
                  <a:lnTo>
                    <a:pt x="251" y="7822"/>
                  </a:lnTo>
                  <a:lnTo>
                    <a:pt x="201" y="7830"/>
                  </a:lnTo>
                  <a:lnTo>
                    <a:pt x="158" y="7836"/>
                  </a:lnTo>
                  <a:lnTo>
                    <a:pt x="124" y="7841"/>
                  </a:lnTo>
                  <a:lnTo>
                    <a:pt x="109" y="7844"/>
                  </a:lnTo>
                  <a:lnTo>
                    <a:pt x="95" y="7848"/>
                  </a:lnTo>
                  <a:lnTo>
                    <a:pt x="81" y="7853"/>
                  </a:lnTo>
                  <a:lnTo>
                    <a:pt x="69" y="7858"/>
                  </a:lnTo>
                  <a:lnTo>
                    <a:pt x="58" y="7864"/>
                  </a:lnTo>
                  <a:lnTo>
                    <a:pt x="48" y="7871"/>
                  </a:lnTo>
                  <a:lnTo>
                    <a:pt x="39" y="7878"/>
                  </a:lnTo>
                  <a:lnTo>
                    <a:pt x="30" y="7887"/>
                  </a:lnTo>
                  <a:lnTo>
                    <a:pt x="23" y="7895"/>
                  </a:lnTo>
                  <a:lnTo>
                    <a:pt x="17" y="7905"/>
                  </a:lnTo>
                  <a:lnTo>
                    <a:pt x="12" y="7915"/>
                  </a:lnTo>
                  <a:lnTo>
                    <a:pt x="7" y="7926"/>
                  </a:lnTo>
                  <a:lnTo>
                    <a:pt x="4" y="7938"/>
                  </a:lnTo>
                  <a:lnTo>
                    <a:pt x="2" y="7951"/>
                  </a:lnTo>
                  <a:lnTo>
                    <a:pt x="1" y="7964"/>
                  </a:lnTo>
                  <a:lnTo>
                    <a:pt x="0" y="7978"/>
                  </a:lnTo>
                  <a:lnTo>
                    <a:pt x="0" y="8138"/>
                  </a:lnTo>
                  <a:lnTo>
                    <a:pt x="3470" y="8138"/>
                  </a:lnTo>
                  <a:lnTo>
                    <a:pt x="3470" y="7978"/>
                  </a:lnTo>
                  <a:lnTo>
                    <a:pt x="3470" y="7966"/>
                  </a:lnTo>
                  <a:lnTo>
                    <a:pt x="3468" y="7955"/>
                  </a:lnTo>
                  <a:lnTo>
                    <a:pt x="3466" y="7944"/>
                  </a:lnTo>
                  <a:lnTo>
                    <a:pt x="3463" y="7933"/>
                  </a:lnTo>
                  <a:lnTo>
                    <a:pt x="3460" y="7922"/>
                  </a:lnTo>
                  <a:lnTo>
                    <a:pt x="3455" y="7912"/>
                  </a:lnTo>
                  <a:lnTo>
                    <a:pt x="3447" y="7902"/>
                  </a:lnTo>
                  <a:lnTo>
                    <a:pt x="3440" y="7892"/>
                  </a:lnTo>
                  <a:lnTo>
                    <a:pt x="3432" y="7883"/>
                  </a:lnTo>
                  <a:lnTo>
                    <a:pt x="3422" y="7875"/>
                  </a:lnTo>
                  <a:lnTo>
                    <a:pt x="3411" y="7867"/>
                  </a:lnTo>
                  <a:lnTo>
                    <a:pt x="3397" y="7860"/>
                  </a:lnTo>
                  <a:lnTo>
                    <a:pt x="3383" y="7854"/>
                  </a:lnTo>
                  <a:lnTo>
                    <a:pt x="3367" y="7849"/>
                  </a:lnTo>
                  <a:lnTo>
                    <a:pt x="3350" y="7845"/>
                  </a:lnTo>
                  <a:lnTo>
                    <a:pt x="3330" y="7841"/>
                  </a:lnTo>
                  <a:lnTo>
                    <a:pt x="3300" y="7836"/>
                  </a:lnTo>
                  <a:lnTo>
                    <a:pt x="3261" y="7830"/>
                  </a:lnTo>
                  <a:lnTo>
                    <a:pt x="3213" y="7822"/>
                  </a:lnTo>
                  <a:lnTo>
                    <a:pt x="3159" y="7813"/>
                  </a:lnTo>
                  <a:lnTo>
                    <a:pt x="3101" y="7804"/>
                  </a:lnTo>
                  <a:lnTo>
                    <a:pt x="3039" y="7795"/>
                  </a:lnTo>
                  <a:lnTo>
                    <a:pt x="2976" y="7785"/>
                  </a:lnTo>
                  <a:lnTo>
                    <a:pt x="2912" y="7775"/>
                  </a:lnTo>
                  <a:lnTo>
                    <a:pt x="2849" y="7766"/>
                  </a:lnTo>
                  <a:lnTo>
                    <a:pt x="2791" y="7757"/>
                  </a:lnTo>
                  <a:lnTo>
                    <a:pt x="2737" y="7749"/>
                  </a:lnTo>
                  <a:lnTo>
                    <a:pt x="2689" y="7741"/>
                  </a:lnTo>
                  <a:lnTo>
                    <a:pt x="2650" y="7735"/>
                  </a:lnTo>
                  <a:lnTo>
                    <a:pt x="2619" y="7731"/>
                  </a:lnTo>
                  <a:lnTo>
                    <a:pt x="2599" y="7728"/>
                  </a:lnTo>
                  <a:lnTo>
                    <a:pt x="2593" y="7727"/>
                  </a:lnTo>
                  <a:lnTo>
                    <a:pt x="2593" y="2903"/>
                  </a:lnTo>
                  <a:lnTo>
                    <a:pt x="2600" y="2902"/>
                  </a:lnTo>
                  <a:lnTo>
                    <a:pt x="2620" y="2899"/>
                  </a:lnTo>
                  <a:lnTo>
                    <a:pt x="2653" y="2896"/>
                  </a:lnTo>
                  <a:lnTo>
                    <a:pt x="2696" y="2890"/>
                  </a:lnTo>
                  <a:lnTo>
                    <a:pt x="2745" y="2884"/>
                  </a:lnTo>
                  <a:lnTo>
                    <a:pt x="2804" y="2877"/>
                  </a:lnTo>
                  <a:lnTo>
                    <a:pt x="2866" y="2870"/>
                  </a:lnTo>
                  <a:lnTo>
                    <a:pt x="2931" y="2862"/>
                  </a:lnTo>
                  <a:lnTo>
                    <a:pt x="2998" y="2854"/>
                  </a:lnTo>
                  <a:lnTo>
                    <a:pt x="3065" y="2845"/>
                  </a:lnTo>
                  <a:lnTo>
                    <a:pt x="3130" y="2837"/>
                  </a:lnTo>
                  <a:lnTo>
                    <a:pt x="3192" y="2829"/>
                  </a:lnTo>
                  <a:lnTo>
                    <a:pt x="3248" y="2821"/>
                  </a:lnTo>
                  <a:lnTo>
                    <a:pt x="3297" y="2815"/>
                  </a:lnTo>
                  <a:lnTo>
                    <a:pt x="3337" y="2809"/>
                  </a:lnTo>
                  <a:lnTo>
                    <a:pt x="3368" y="2804"/>
                  </a:lnTo>
                  <a:lnTo>
                    <a:pt x="3383" y="2801"/>
                  </a:lnTo>
                  <a:lnTo>
                    <a:pt x="3397" y="2796"/>
                  </a:lnTo>
                  <a:lnTo>
                    <a:pt x="3410" y="2791"/>
                  </a:lnTo>
                  <a:lnTo>
                    <a:pt x="3421" y="2786"/>
                  </a:lnTo>
                  <a:lnTo>
                    <a:pt x="3431" y="2779"/>
                  </a:lnTo>
                  <a:lnTo>
                    <a:pt x="3440" y="2772"/>
                  </a:lnTo>
                  <a:lnTo>
                    <a:pt x="3448" y="2764"/>
                  </a:lnTo>
                  <a:lnTo>
                    <a:pt x="3455" y="2756"/>
                  </a:lnTo>
                  <a:lnTo>
                    <a:pt x="3461" y="2747"/>
                  </a:lnTo>
                  <a:lnTo>
                    <a:pt x="3466" y="2738"/>
                  </a:lnTo>
                  <a:lnTo>
                    <a:pt x="3469" y="2728"/>
                  </a:lnTo>
                  <a:lnTo>
                    <a:pt x="3472" y="2718"/>
                  </a:lnTo>
                  <a:lnTo>
                    <a:pt x="3475" y="2708"/>
                  </a:lnTo>
                  <a:lnTo>
                    <a:pt x="3476" y="2697"/>
                  </a:lnTo>
                  <a:lnTo>
                    <a:pt x="3477" y="2686"/>
                  </a:lnTo>
                  <a:lnTo>
                    <a:pt x="3477" y="2675"/>
                  </a:lnTo>
                  <a:lnTo>
                    <a:pt x="3477" y="2515"/>
                  </a:lnTo>
                  <a:lnTo>
                    <a:pt x="2593" y="2515"/>
                  </a:lnTo>
                  <a:lnTo>
                    <a:pt x="2593" y="1631"/>
                  </a:lnTo>
                  <a:lnTo>
                    <a:pt x="2593" y="1542"/>
                  </a:lnTo>
                  <a:lnTo>
                    <a:pt x="2595" y="1457"/>
                  </a:lnTo>
                  <a:lnTo>
                    <a:pt x="2598" y="1376"/>
                  </a:lnTo>
                  <a:lnTo>
                    <a:pt x="2602" y="1299"/>
                  </a:lnTo>
                  <a:lnTo>
                    <a:pt x="2608" y="1226"/>
                  </a:lnTo>
                  <a:lnTo>
                    <a:pt x="2615" y="1157"/>
                  </a:lnTo>
                  <a:lnTo>
                    <a:pt x="2623" y="1091"/>
                  </a:lnTo>
                  <a:lnTo>
                    <a:pt x="2633" y="1028"/>
                  </a:lnTo>
                  <a:lnTo>
                    <a:pt x="2645" y="969"/>
                  </a:lnTo>
                  <a:lnTo>
                    <a:pt x="2658" y="914"/>
                  </a:lnTo>
                  <a:lnTo>
                    <a:pt x="2672" y="862"/>
                  </a:lnTo>
                  <a:lnTo>
                    <a:pt x="2689" y="812"/>
                  </a:lnTo>
                  <a:lnTo>
                    <a:pt x="2707" y="767"/>
                  </a:lnTo>
                  <a:lnTo>
                    <a:pt x="2727" y="724"/>
                  </a:lnTo>
                  <a:lnTo>
                    <a:pt x="2750" y="684"/>
                  </a:lnTo>
                  <a:lnTo>
                    <a:pt x="2773" y="647"/>
                  </a:lnTo>
                  <a:lnTo>
                    <a:pt x="2798" y="613"/>
                  </a:lnTo>
                  <a:lnTo>
                    <a:pt x="2826" y="581"/>
                  </a:lnTo>
                  <a:lnTo>
                    <a:pt x="2857" y="553"/>
                  </a:lnTo>
                  <a:lnTo>
                    <a:pt x="2888" y="527"/>
                  </a:lnTo>
                  <a:lnTo>
                    <a:pt x="2922" y="503"/>
                  </a:lnTo>
                  <a:lnTo>
                    <a:pt x="2958" y="482"/>
                  </a:lnTo>
                  <a:lnTo>
                    <a:pt x="2997" y="463"/>
                  </a:lnTo>
                  <a:lnTo>
                    <a:pt x="3038" y="447"/>
                  </a:lnTo>
                  <a:lnTo>
                    <a:pt x="3081" y="433"/>
                  </a:lnTo>
                  <a:lnTo>
                    <a:pt x="3126" y="420"/>
                  </a:lnTo>
                  <a:lnTo>
                    <a:pt x="3174" y="410"/>
                  </a:lnTo>
                  <a:lnTo>
                    <a:pt x="3225" y="402"/>
                  </a:lnTo>
                  <a:lnTo>
                    <a:pt x="3278" y="396"/>
                  </a:lnTo>
                  <a:lnTo>
                    <a:pt x="3334" y="392"/>
                  </a:lnTo>
                  <a:lnTo>
                    <a:pt x="3392" y="389"/>
                  </a:lnTo>
                  <a:lnTo>
                    <a:pt x="3453" y="389"/>
                  </a:lnTo>
                  <a:lnTo>
                    <a:pt x="3514" y="389"/>
                  </a:lnTo>
                  <a:lnTo>
                    <a:pt x="3571" y="392"/>
                  </a:lnTo>
                  <a:lnTo>
                    <a:pt x="3625" y="395"/>
                  </a:lnTo>
                  <a:lnTo>
                    <a:pt x="3677" y="401"/>
                  </a:lnTo>
                  <a:lnTo>
                    <a:pt x="3724" y="408"/>
                  </a:lnTo>
                  <a:lnTo>
                    <a:pt x="3769" y="416"/>
                  </a:lnTo>
                  <a:lnTo>
                    <a:pt x="3812" y="427"/>
                  </a:lnTo>
                  <a:lnTo>
                    <a:pt x="3853" y="438"/>
                  </a:lnTo>
                  <a:lnTo>
                    <a:pt x="3891" y="452"/>
                  </a:lnTo>
                  <a:lnTo>
                    <a:pt x="3925" y="467"/>
                  </a:lnTo>
                  <a:lnTo>
                    <a:pt x="3958" y="484"/>
                  </a:lnTo>
                  <a:lnTo>
                    <a:pt x="3989" y="503"/>
                  </a:lnTo>
                  <a:lnTo>
                    <a:pt x="4018" y="524"/>
                  </a:lnTo>
                  <a:lnTo>
                    <a:pt x="4044" y="547"/>
                  </a:lnTo>
                  <a:lnTo>
                    <a:pt x="4069" y="571"/>
                  </a:lnTo>
                  <a:lnTo>
                    <a:pt x="4091" y="597"/>
                  </a:lnTo>
                  <a:lnTo>
                    <a:pt x="4113" y="626"/>
                  </a:lnTo>
                  <a:lnTo>
                    <a:pt x="4132" y="656"/>
                  </a:lnTo>
                  <a:lnTo>
                    <a:pt x="4150" y="688"/>
                  </a:lnTo>
                  <a:lnTo>
                    <a:pt x="4167" y="723"/>
                  </a:lnTo>
                  <a:lnTo>
                    <a:pt x="4182" y="759"/>
                  </a:lnTo>
                  <a:lnTo>
                    <a:pt x="4196" y="797"/>
                  </a:lnTo>
                  <a:lnTo>
                    <a:pt x="4209" y="838"/>
                  </a:lnTo>
                  <a:lnTo>
                    <a:pt x="4222" y="881"/>
                  </a:lnTo>
                  <a:lnTo>
                    <a:pt x="4233" y="925"/>
                  </a:lnTo>
                  <a:lnTo>
                    <a:pt x="4243" y="973"/>
                  </a:lnTo>
                  <a:lnTo>
                    <a:pt x="4252" y="1022"/>
                  </a:lnTo>
                  <a:lnTo>
                    <a:pt x="4261" y="1073"/>
                  </a:lnTo>
                  <a:lnTo>
                    <a:pt x="4270" y="1127"/>
                  </a:lnTo>
                  <a:lnTo>
                    <a:pt x="4278" y="1183"/>
                  </a:lnTo>
                  <a:lnTo>
                    <a:pt x="4285" y="1242"/>
                  </a:lnTo>
                  <a:lnTo>
                    <a:pt x="4292" y="1303"/>
                  </a:lnTo>
                  <a:lnTo>
                    <a:pt x="4294" y="1318"/>
                  </a:lnTo>
                  <a:lnTo>
                    <a:pt x="4296" y="1332"/>
                  </a:lnTo>
                  <a:lnTo>
                    <a:pt x="4299" y="1345"/>
                  </a:lnTo>
                  <a:lnTo>
                    <a:pt x="4302" y="1357"/>
                  </a:lnTo>
                  <a:lnTo>
                    <a:pt x="4306" y="1368"/>
                  </a:lnTo>
                  <a:lnTo>
                    <a:pt x="4311" y="1378"/>
                  </a:lnTo>
                  <a:lnTo>
                    <a:pt x="4315" y="1387"/>
                  </a:lnTo>
                  <a:lnTo>
                    <a:pt x="4321" y="1395"/>
                  </a:lnTo>
                  <a:lnTo>
                    <a:pt x="4328" y="1402"/>
                  </a:lnTo>
                  <a:lnTo>
                    <a:pt x="4334" y="1408"/>
                  </a:lnTo>
                  <a:lnTo>
                    <a:pt x="4341" y="1413"/>
                  </a:lnTo>
                  <a:lnTo>
                    <a:pt x="4349" y="1418"/>
                  </a:lnTo>
                  <a:lnTo>
                    <a:pt x="4357" y="1421"/>
                  </a:lnTo>
                  <a:lnTo>
                    <a:pt x="4366" y="1423"/>
                  </a:lnTo>
                  <a:lnTo>
                    <a:pt x="4375" y="1424"/>
                  </a:lnTo>
                  <a:lnTo>
                    <a:pt x="4385" y="1425"/>
                  </a:lnTo>
                  <a:lnTo>
                    <a:pt x="4596" y="1425"/>
                  </a:lnTo>
                  <a:lnTo>
                    <a:pt x="4596" y="213"/>
                  </a:lnTo>
                  <a:close/>
                </a:path>
              </a:pathLst>
            </a:custGeom>
            <a:solidFill>
              <a:srgbClr val="171312"/>
            </a:solidFill>
            <a:ln w="9525">
              <a:noFill/>
              <a:round/>
              <a:headEnd/>
              <a:tailEnd/>
            </a:ln>
          </p:spPr>
          <p:txBody>
            <a:bodyPr/>
            <a:lstStyle/>
            <a:p>
              <a:endParaRPr lang="da-DK"/>
            </a:p>
          </p:txBody>
        </p:sp>
        <p:sp>
          <p:nvSpPr>
            <p:cNvPr id="15" name="Freeform 23">
              <a:extLst>
                <a:ext uri="{FF2B5EF4-FFF2-40B4-BE49-F238E27FC236}">
                  <a16:creationId xmlns:a16="http://schemas.microsoft.com/office/drawing/2014/main" id="{BC9D50D1-2465-4242-8F04-0C575E12977C}"/>
                </a:ext>
              </a:extLst>
            </p:cNvPr>
            <p:cNvSpPr>
              <a:spLocks noChangeAspect="1"/>
            </p:cNvSpPr>
            <p:nvPr userDrawn="1"/>
          </p:nvSpPr>
          <p:spPr bwMode="auto">
            <a:xfrm>
              <a:off x="2936" y="4027"/>
              <a:ext cx="109" cy="114"/>
            </a:xfrm>
            <a:custGeom>
              <a:avLst/>
              <a:gdLst/>
              <a:ahLst/>
              <a:cxnLst>
                <a:cxn ang="0">
                  <a:pos x="841" y="407"/>
                </a:cxn>
                <a:cxn ang="0">
                  <a:pos x="716" y="389"/>
                </a:cxn>
                <a:cxn ang="0">
                  <a:pos x="532" y="362"/>
                </a:cxn>
                <a:cxn ang="0">
                  <a:pos x="334" y="333"/>
                </a:cxn>
                <a:cxn ang="0">
                  <a:pos x="169" y="308"/>
                </a:cxn>
                <a:cxn ang="0">
                  <a:pos x="86" y="294"/>
                </a:cxn>
                <a:cxn ang="0">
                  <a:pos x="52" y="281"/>
                </a:cxn>
                <a:cxn ang="0">
                  <a:pos x="27" y="264"/>
                </a:cxn>
                <a:cxn ang="0">
                  <a:pos x="11" y="241"/>
                </a:cxn>
                <a:cxn ang="0">
                  <a:pos x="3" y="214"/>
                </a:cxn>
                <a:cxn ang="0">
                  <a:pos x="0" y="182"/>
                </a:cxn>
                <a:cxn ang="0">
                  <a:pos x="3772" y="182"/>
                </a:cxn>
                <a:cxn ang="0">
                  <a:pos x="3770" y="215"/>
                </a:cxn>
                <a:cxn ang="0">
                  <a:pos x="3762" y="244"/>
                </a:cxn>
                <a:cxn ang="0">
                  <a:pos x="3748" y="268"/>
                </a:cxn>
                <a:cxn ang="0">
                  <a:pos x="3722" y="287"/>
                </a:cxn>
                <a:cxn ang="0">
                  <a:pos x="3687" y="301"/>
                </a:cxn>
                <a:cxn ang="0">
                  <a:pos x="3609" y="313"/>
                </a:cxn>
                <a:cxn ang="0">
                  <a:pos x="3450" y="335"/>
                </a:cxn>
                <a:cxn ang="0">
                  <a:pos x="3253" y="363"/>
                </a:cxn>
                <a:cxn ang="0">
                  <a:pos x="3066" y="389"/>
                </a:cxn>
                <a:cxn ang="0">
                  <a:pos x="2939" y="407"/>
                </a:cxn>
                <a:cxn ang="0">
                  <a:pos x="2910" y="5219"/>
                </a:cxn>
                <a:cxn ang="0">
                  <a:pos x="4601" y="5217"/>
                </a:cxn>
                <a:cxn ang="0">
                  <a:pos x="4676" y="5205"/>
                </a:cxn>
                <a:cxn ang="0">
                  <a:pos x="4746" y="5181"/>
                </a:cxn>
                <a:cxn ang="0">
                  <a:pos x="4811" y="5141"/>
                </a:cxn>
                <a:cxn ang="0">
                  <a:pos x="4871" y="5083"/>
                </a:cxn>
                <a:cxn ang="0">
                  <a:pos x="4927" y="5003"/>
                </a:cxn>
                <a:cxn ang="0">
                  <a:pos x="4977" y="4899"/>
                </a:cxn>
                <a:cxn ang="0">
                  <a:pos x="5023" y="4768"/>
                </a:cxn>
                <a:cxn ang="0">
                  <a:pos x="5064" y="4607"/>
                </a:cxn>
                <a:cxn ang="0">
                  <a:pos x="5100" y="4413"/>
                </a:cxn>
                <a:cxn ang="0">
                  <a:pos x="5130" y="4183"/>
                </a:cxn>
                <a:cxn ang="0">
                  <a:pos x="5137" y="4149"/>
                </a:cxn>
                <a:cxn ang="0">
                  <a:pos x="5152" y="4124"/>
                </a:cxn>
                <a:cxn ang="0">
                  <a:pos x="5171" y="4107"/>
                </a:cxn>
                <a:cxn ang="0">
                  <a:pos x="5196" y="4096"/>
                </a:cxn>
                <a:cxn ang="0">
                  <a:pos x="5227" y="4092"/>
                </a:cxn>
                <a:cxn ang="0">
                  <a:pos x="5433" y="5623"/>
                </a:cxn>
                <a:cxn ang="0">
                  <a:pos x="0" y="5428"/>
                </a:cxn>
                <a:cxn ang="0">
                  <a:pos x="6" y="5396"/>
                </a:cxn>
                <a:cxn ang="0">
                  <a:pos x="20" y="5370"/>
                </a:cxn>
                <a:cxn ang="0">
                  <a:pos x="44" y="5351"/>
                </a:cxn>
                <a:cxn ang="0">
                  <a:pos x="78" y="5336"/>
                </a:cxn>
                <a:cxn ang="0">
                  <a:pos x="124" y="5326"/>
                </a:cxn>
                <a:cxn ang="0">
                  <a:pos x="230" y="5311"/>
                </a:cxn>
                <a:cxn ang="0">
                  <a:pos x="404" y="5288"/>
                </a:cxn>
                <a:cxn ang="0">
                  <a:pos x="599" y="5262"/>
                </a:cxn>
                <a:cxn ang="0">
                  <a:pos x="767" y="5240"/>
                </a:cxn>
                <a:cxn ang="0">
                  <a:pos x="863" y="5228"/>
                </a:cxn>
              </a:cxnLst>
              <a:rect l="0" t="0" r="r" b="b"/>
              <a:pathLst>
                <a:path w="5433" h="5623">
                  <a:moveTo>
                    <a:pt x="870" y="411"/>
                  </a:moveTo>
                  <a:lnTo>
                    <a:pt x="863" y="410"/>
                  </a:lnTo>
                  <a:lnTo>
                    <a:pt x="841" y="407"/>
                  </a:lnTo>
                  <a:lnTo>
                    <a:pt x="810" y="402"/>
                  </a:lnTo>
                  <a:lnTo>
                    <a:pt x="767" y="396"/>
                  </a:lnTo>
                  <a:lnTo>
                    <a:pt x="716" y="389"/>
                  </a:lnTo>
                  <a:lnTo>
                    <a:pt x="659" y="381"/>
                  </a:lnTo>
                  <a:lnTo>
                    <a:pt x="597" y="372"/>
                  </a:lnTo>
                  <a:lnTo>
                    <a:pt x="532" y="362"/>
                  </a:lnTo>
                  <a:lnTo>
                    <a:pt x="465" y="352"/>
                  </a:lnTo>
                  <a:lnTo>
                    <a:pt x="398" y="343"/>
                  </a:lnTo>
                  <a:lnTo>
                    <a:pt x="334" y="333"/>
                  </a:lnTo>
                  <a:lnTo>
                    <a:pt x="273" y="324"/>
                  </a:lnTo>
                  <a:lnTo>
                    <a:pt x="218" y="316"/>
                  </a:lnTo>
                  <a:lnTo>
                    <a:pt x="169" y="308"/>
                  </a:lnTo>
                  <a:lnTo>
                    <a:pt x="129" y="302"/>
                  </a:lnTo>
                  <a:lnTo>
                    <a:pt x="101" y="297"/>
                  </a:lnTo>
                  <a:lnTo>
                    <a:pt x="86" y="294"/>
                  </a:lnTo>
                  <a:lnTo>
                    <a:pt x="74" y="290"/>
                  </a:lnTo>
                  <a:lnTo>
                    <a:pt x="62" y="286"/>
                  </a:lnTo>
                  <a:lnTo>
                    <a:pt x="52" y="281"/>
                  </a:lnTo>
                  <a:lnTo>
                    <a:pt x="43" y="276"/>
                  </a:lnTo>
                  <a:lnTo>
                    <a:pt x="34" y="270"/>
                  </a:lnTo>
                  <a:lnTo>
                    <a:pt x="27" y="264"/>
                  </a:lnTo>
                  <a:lnTo>
                    <a:pt x="21" y="257"/>
                  </a:lnTo>
                  <a:lnTo>
                    <a:pt x="16" y="249"/>
                  </a:lnTo>
                  <a:lnTo>
                    <a:pt x="11" y="241"/>
                  </a:lnTo>
                  <a:lnTo>
                    <a:pt x="8" y="233"/>
                  </a:lnTo>
                  <a:lnTo>
                    <a:pt x="5" y="224"/>
                  </a:lnTo>
                  <a:lnTo>
                    <a:pt x="3" y="214"/>
                  </a:lnTo>
                  <a:lnTo>
                    <a:pt x="1" y="204"/>
                  </a:lnTo>
                  <a:lnTo>
                    <a:pt x="0" y="194"/>
                  </a:lnTo>
                  <a:lnTo>
                    <a:pt x="0" y="182"/>
                  </a:lnTo>
                  <a:lnTo>
                    <a:pt x="0" y="0"/>
                  </a:lnTo>
                  <a:lnTo>
                    <a:pt x="3772" y="0"/>
                  </a:lnTo>
                  <a:lnTo>
                    <a:pt x="3772" y="182"/>
                  </a:lnTo>
                  <a:lnTo>
                    <a:pt x="3771" y="194"/>
                  </a:lnTo>
                  <a:lnTo>
                    <a:pt x="3771" y="204"/>
                  </a:lnTo>
                  <a:lnTo>
                    <a:pt x="3770" y="215"/>
                  </a:lnTo>
                  <a:lnTo>
                    <a:pt x="3768" y="225"/>
                  </a:lnTo>
                  <a:lnTo>
                    <a:pt x="3766" y="234"/>
                  </a:lnTo>
                  <a:lnTo>
                    <a:pt x="3762" y="244"/>
                  </a:lnTo>
                  <a:lnTo>
                    <a:pt x="3758" y="252"/>
                  </a:lnTo>
                  <a:lnTo>
                    <a:pt x="3754" y="260"/>
                  </a:lnTo>
                  <a:lnTo>
                    <a:pt x="3748" y="268"/>
                  </a:lnTo>
                  <a:lnTo>
                    <a:pt x="3741" y="275"/>
                  </a:lnTo>
                  <a:lnTo>
                    <a:pt x="3732" y="281"/>
                  </a:lnTo>
                  <a:lnTo>
                    <a:pt x="3722" y="287"/>
                  </a:lnTo>
                  <a:lnTo>
                    <a:pt x="3712" y="292"/>
                  </a:lnTo>
                  <a:lnTo>
                    <a:pt x="3700" y="297"/>
                  </a:lnTo>
                  <a:lnTo>
                    <a:pt x="3687" y="301"/>
                  </a:lnTo>
                  <a:lnTo>
                    <a:pt x="3671" y="304"/>
                  </a:lnTo>
                  <a:lnTo>
                    <a:pt x="3646" y="308"/>
                  </a:lnTo>
                  <a:lnTo>
                    <a:pt x="3609" y="313"/>
                  </a:lnTo>
                  <a:lnTo>
                    <a:pt x="3563" y="319"/>
                  </a:lnTo>
                  <a:lnTo>
                    <a:pt x="3509" y="327"/>
                  </a:lnTo>
                  <a:lnTo>
                    <a:pt x="3450" y="335"/>
                  </a:lnTo>
                  <a:lnTo>
                    <a:pt x="3386" y="344"/>
                  </a:lnTo>
                  <a:lnTo>
                    <a:pt x="3320" y="354"/>
                  </a:lnTo>
                  <a:lnTo>
                    <a:pt x="3253" y="363"/>
                  </a:lnTo>
                  <a:lnTo>
                    <a:pt x="3187" y="372"/>
                  </a:lnTo>
                  <a:lnTo>
                    <a:pt x="3124" y="381"/>
                  </a:lnTo>
                  <a:lnTo>
                    <a:pt x="3066" y="389"/>
                  </a:lnTo>
                  <a:lnTo>
                    <a:pt x="3015" y="396"/>
                  </a:lnTo>
                  <a:lnTo>
                    <a:pt x="2971" y="402"/>
                  </a:lnTo>
                  <a:lnTo>
                    <a:pt x="2939" y="407"/>
                  </a:lnTo>
                  <a:lnTo>
                    <a:pt x="2917" y="410"/>
                  </a:lnTo>
                  <a:lnTo>
                    <a:pt x="2910" y="411"/>
                  </a:lnTo>
                  <a:lnTo>
                    <a:pt x="2910" y="5219"/>
                  </a:lnTo>
                  <a:lnTo>
                    <a:pt x="4548" y="5219"/>
                  </a:lnTo>
                  <a:lnTo>
                    <a:pt x="4575" y="5218"/>
                  </a:lnTo>
                  <a:lnTo>
                    <a:pt x="4601" y="5217"/>
                  </a:lnTo>
                  <a:lnTo>
                    <a:pt x="4627" y="5214"/>
                  </a:lnTo>
                  <a:lnTo>
                    <a:pt x="4651" y="5211"/>
                  </a:lnTo>
                  <a:lnTo>
                    <a:pt x="4676" y="5205"/>
                  </a:lnTo>
                  <a:lnTo>
                    <a:pt x="4700" y="5199"/>
                  </a:lnTo>
                  <a:lnTo>
                    <a:pt x="4724" y="5191"/>
                  </a:lnTo>
                  <a:lnTo>
                    <a:pt x="4746" y="5181"/>
                  </a:lnTo>
                  <a:lnTo>
                    <a:pt x="4768" y="5170"/>
                  </a:lnTo>
                  <a:lnTo>
                    <a:pt x="4790" y="5157"/>
                  </a:lnTo>
                  <a:lnTo>
                    <a:pt x="4811" y="5141"/>
                  </a:lnTo>
                  <a:lnTo>
                    <a:pt x="4832" y="5124"/>
                  </a:lnTo>
                  <a:lnTo>
                    <a:pt x="4852" y="5105"/>
                  </a:lnTo>
                  <a:lnTo>
                    <a:pt x="4871" y="5083"/>
                  </a:lnTo>
                  <a:lnTo>
                    <a:pt x="4891" y="5059"/>
                  </a:lnTo>
                  <a:lnTo>
                    <a:pt x="4909" y="5032"/>
                  </a:lnTo>
                  <a:lnTo>
                    <a:pt x="4927" y="5003"/>
                  </a:lnTo>
                  <a:lnTo>
                    <a:pt x="4945" y="4971"/>
                  </a:lnTo>
                  <a:lnTo>
                    <a:pt x="4961" y="4937"/>
                  </a:lnTo>
                  <a:lnTo>
                    <a:pt x="4977" y="4899"/>
                  </a:lnTo>
                  <a:lnTo>
                    <a:pt x="4994" y="4859"/>
                  </a:lnTo>
                  <a:lnTo>
                    <a:pt x="5008" y="4815"/>
                  </a:lnTo>
                  <a:lnTo>
                    <a:pt x="5023" y="4768"/>
                  </a:lnTo>
                  <a:lnTo>
                    <a:pt x="5037" y="4718"/>
                  </a:lnTo>
                  <a:lnTo>
                    <a:pt x="5051" y="4664"/>
                  </a:lnTo>
                  <a:lnTo>
                    <a:pt x="5064" y="4607"/>
                  </a:lnTo>
                  <a:lnTo>
                    <a:pt x="5076" y="4546"/>
                  </a:lnTo>
                  <a:lnTo>
                    <a:pt x="5088" y="4481"/>
                  </a:lnTo>
                  <a:lnTo>
                    <a:pt x="5100" y="4413"/>
                  </a:lnTo>
                  <a:lnTo>
                    <a:pt x="5110" y="4340"/>
                  </a:lnTo>
                  <a:lnTo>
                    <a:pt x="5120" y="4264"/>
                  </a:lnTo>
                  <a:lnTo>
                    <a:pt x="5130" y="4183"/>
                  </a:lnTo>
                  <a:lnTo>
                    <a:pt x="5132" y="4171"/>
                  </a:lnTo>
                  <a:lnTo>
                    <a:pt x="5134" y="4160"/>
                  </a:lnTo>
                  <a:lnTo>
                    <a:pt x="5137" y="4149"/>
                  </a:lnTo>
                  <a:lnTo>
                    <a:pt x="5141" y="4140"/>
                  </a:lnTo>
                  <a:lnTo>
                    <a:pt x="5146" y="4132"/>
                  </a:lnTo>
                  <a:lnTo>
                    <a:pt x="5152" y="4124"/>
                  </a:lnTo>
                  <a:lnTo>
                    <a:pt x="5158" y="4117"/>
                  </a:lnTo>
                  <a:lnTo>
                    <a:pt x="5164" y="4112"/>
                  </a:lnTo>
                  <a:lnTo>
                    <a:pt x="5171" y="4107"/>
                  </a:lnTo>
                  <a:lnTo>
                    <a:pt x="5179" y="4102"/>
                  </a:lnTo>
                  <a:lnTo>
                    <a:pt x="5187" y="4099"/>
                  </a:lnTo>
                  <a:lnTo>
                    <a:pt x="5196" y="4096"/>
                  </a:lnTo>
                  <a:lnTo>
                    <a:pt x="5207" y="4094"/>
                  </a:lnTo>
                  <a:lnTo>
                    <a:pt x="5217" y="4092"/>
                  </a:lnTo>
                  <a:lnTo>
                    <a:pt x="5227" y="4092"/>
                  </a:lnTo>
                  <a:lnTo>
                    <a:pt x="5238" y="4091"/>
                  </a:lnTo>
                  <a:lnTo>
                    <a:pt x="5433" y="4091"/>
                  </a:lnTo>
                  <a:lnTo>
                    <a:pt x="5433" y="5623"/>
                  </a:lnTo>
                  <a:lnTo>
                    <a:pt x="0" y="5623"/>
                  </a:lnTo>
                  <a:lnTo>
                    <a:pt x="0" y="5440"/>
                  </a:lnTo>
                  <a:lnTo>
                    <a:pt x="0" y="5428"/>
                  </a:lnTo>
                  <a:lnTo>
                    <a:pt x="2" y="5416"/>
                  </a:lnTo>
                  <a:lnTo>
                    <a:pt x="3" y="5406"/>
                  </a:lnTo>
                  <a:lnTo>
                    <a:pt x="6" y="5396"/>
                  </a:lnTo>
                  <a:lnTo>
                    <a:pt x="10" y="5387"/>
                  </a:lnTo>
                  <a:lnTo>
                    <a:pt x="14" y="5378"/>
                  </a:lnTo>
                  <a:lnTo>
                    <a:pt x="20" y="5370"/>
                  </a:lnTo>
                  <a:lnTo>
                    <a:pt x="27" y="5363"/>
                  </a:lnTo>
                  <a:lnTo>
                    <a:pt x="34" y="5357"/>
                  </a:lnTo>
                  <a:lnTo>
                    <a:pt x="44" y="5351"/>
                  </a:lnTo>
                  <a:lnTo>
                    <a:pt x="54" y="5346"/>
                  </a:lnTo>
                  <a:lnTo>
                    <a:pt x="65" y="5341"/>
                  </a:lnTo>
                  <a:lnTo>
                    <a:pt x="78" y="5336"/>
                  </a:lnTo>
                  <a:lnTo>
                    <a:pt x="91" y="5333"/>
                  </a:lnTo>
                  <a:lnTo>
                    <a:pt x="107" y="5329"/>
                  </a:lnTo>
                  <a:lnTo>
                    <a:pt x="124" y="5326"/>
                  </a:lnTo>
                  <a:lnTo>
                    <a:pt x="148" y="5323"/>
                  </a:lnTo>
                  <a:lnTo>
                    <a:pt x="185" y="5317"/>
                  </a:lnTo>
                  <a:lnTo>
                    <a:pt x="230" y="5311"/>
                  </a:lnTo>
                  <a:lnTo>
                    <a:pt x="283" y="5304"/>
                  </a:lnTo>
                  <a:lnTo>
                    <a:pt x="342" y="5296"/>
                  </a:lnTo>
                  <a:lnTo>
                    <a:pt x="404" y="5288"/>
                  </a:lnTo>
                  <a:lnTo>
                    <a:pt x="469" y="5279"/>
                  </a:lnTo>
                  <a:lnTo>
                    <a:pt x="535" y="5271"/>
                  </a:lnTo>
                  <a:lnTo>
                    <a:pt x="599" y="5262"/>
                  </a:lnTo>
                  <a:lnTo>
                    <a:pt x="660" y="5254"/>
                  </a:lnTo>
                  <a:lnTo>
                    <a:pt x="717" y="5247"/>
                  </a:lnTo>
                  <a:lnTo>
                    <a:pt x="767" y="5240"/>
                  </a:lnTo>
                  <a:lnTo>
                    <a:pt x="810" y="5235"/>
                  </a:lnTo>
                  <a:lnTo>
                    <a:pt x="841" y="5231"/>
                  </a:lnTo>
                  <a:lnTo>
                    <a:pt x="863" y="5228"/>
                  </a:lnTo>
                  <a:lnTo>
                    <a:pt x="870" y="5227"/>
                  </a:lnTo>
                  <a:lnTo>
                    <a:pt x="870" y="411"/>
                  </a:lnTo>
                  <a:close/>
                </a:path>
              </a:pathLst>
            </a:custGeom>
            <a:solidFill>
              <a:srgbClr val="171312"/>
            </a:solidFill>
            <a:ln w="9525">
              <a:noFill/>
              <a:round/>
              <a:headEnd/>
              <a:tailEnd/>
            </a:ln>
          </p:spPr>
          <p:txBody>
            <a:bodyPr/>
            <a:lstStyle/>
            <a:p>
              <a:endParaRPr lang="da-DK"/>
            </a:p>
          </p:txBody>
        </p:sp>
      </p:grpSp>
    </p:spTree>
    <p:extLst>
      <p:ext uri="{BB962C8B-B14F-4D97-AF65-F5344CB8AC3E}">
        <p14:creationId xmlns:p14="http://schemas.microsoft.com/office/powerpoint/2010/main" val="1975323730"/>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5" r:id="rId11"/>
    <p:sldLayoutId id="2147483966" r:id="rId12"/>
    <p:sldLayoutId id="2147483967"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2800" b="0" kern="1200">
          <a:solidFill>
            <a:schemeClr val="tx1"/>
          </a:solidFill>
          <a:latin typeface="+mj-lt"/>
          <a:ea typeface="+mj-ea"/>
          <a:cs typeface="+mj-cs"/>
        </a:defRPr>
      </a:lvl1pPr>
    </p:titleStyle>
    <p:bodyStyle>
      <a:lvl1pPr marL="180000" indent="-180000" algn="l" defTabSz="914400" rtl="0" eaLnBrk="1" latinLnBrk="0" hangingPunct="1">
        <a:lnSpc>
          <a:spcPct val="120000"/>
        </a:lnSpc>
        <a:spcBef>
          <a:spcPts val="1000"/>
        </a:spcBef>
        <a:spcAft>
          <a:spcPts val="2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1pPr>
      <a:lvl2pPr marL="468000" indent="-144000" algn="l" defTabSz="914400" rtl="0" eaLnBrk="1" latinLnBrk="0" hangingPunct="1">
        <a:lnSpc>
          <a:spcPct val="120000"/>
        </a:lnSpc>
        <a:spcBef>
          <a:spcPts val="0"/>
        </a:spcBef>
        <a:spcAft>
          <a:spcPts val="300"/>
        </a:spcAft>
        <a:buClr>
          <a:schemeClr val="accent1"/>
        </a:buClr>
        <a:buFont typeface="Wingdings" pitchFamily="2" charset="2"/>
        <a:buChar char="§"/>
        <a:defRPr sz="1400" kern="1200">
          <a:solidFill>
            <a:schemeClr val="tx1">
              <a:lumMod val="75000"/>
              <a:lumOff val="25000"/>
            </a:schemeClr>
          </a:solidFill>
          <a:latin typeface="+mn-lt"/>
          <a:ea typeface="+mn-ea"/>
          <a:cs typeface="+mn-cs"/>
        </a:defRPr>
      </a:lvl2pPr>
      <a:lvl3pPr marL="792000" indent="-144000" algn="l" defTabSz="914400" rtl="0" eaLnBrk="1" latinLnBrk="0" hangingPunct="1">
        <a:lnSpc>
          <a:spcPct val="120000"/>
        </a:lnSpc>
        <a:spcBef>
          <a:spcPts val="0"/>
        </a:spcBef>
        <a:spcAft>
          <a:spcPts val="0"/>
        </a:spcAft>
        <a:buClr>
          <a:schemeClr val="accent1"/>
        </a:buClr>
        <a:buFont typeface="Wingdings" pitchFamily="2" charset="2"/>
        <a:buChar char="§"/>
        <a:defRPr sz="1200" kern="1200">
          <a:solidFill>
            <a:schemeClr val="tx1">
              <a:lumMod val="75000"/>
              <a:lumOff val="25000"/>
            </a:schemeClr>
          </a:solidFill>
          <a:latin typeface="+mn-lt"/>
          <a:ea typeface="+mn-ea"/>
          <a:cs typeface="+mn-cs"/>
        </a:defRPr>
      </a:lvl3pPr>
      <a:lvl4pPr marL="1260000" indent="-180000" algn="l" defTabSz="914400" rtl="0" eaLnBrk="1" latinLnBrk="0" hangingPunct="1">
        <a:spcBef>
          <a:spcPts val="300"/>
        </a:spcBef>
        <a:spcAft>
          <a:spcPts val="600"/>
        </a:spcAft>
        <a:buClr>
          <a:schemeClr val="accent1"/>
        </a:buClr>
        <a:buFont typeface="Wingdings" pitchFamily="2" charset="2"/>
        <a:buChar char="§"/>
        <a:defRPr sz="1200" kern="1200">
          <a:solidFill>
            <a:schemeClr val="tx1">
              <a:lumMod val="75000"/>
              <a:lumOff val="25000"/>
            </a:schemeClr>
          </a:solidFill>
          <a:latin typeface="+mn-lt"/>
          <a:ea typeface="+mn-ea"/>
          <a:cs typeface="+mn-cs"/>
        </a:defRPr>
      </a:lvl4pPr>
      <a:lvl5pPr marL="1612800" indent="-172800" algn="l" defTabSz="914400" rtl="0" eaLnBrk="1" latinLnBrk="0" hangingPunct="1">
        <a:spcBef>
          <a:spcPts val="300"/>
        </a:spcBef>
        <a:spcAft>
          <a:spcPts val="600"/>
        </a:spcAft>
        <a:buClr>
          <a:schemeClr val="accent1"/>
        </a:buClr>
        <a:buFont typeface="Wingdings" pitchFamily="2" charset="2"/>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1620">
          <p15:clr>
            <a:srgbClr val="F26B43"/>
          </p15:clr>
        </p15:guide>
        <p15:guide id="3" pos="437">
          <p15:clr>
            <a:srgbClr val="F26B43"/>
          </p15:clr>
        </p15:guide>
        <p15:guide id="4" pos="5313">
          <p15:clr>
            <a:srgbClr val="F26B43"/>
          </p15:clr>
        </p15:guide>
        <p15:guide id="5" orient="horz" pos="346">
          <p15:clr>
            <a:srgbClr val="F26B43"/>
          </p15:clr>
        </p15:guide>
        <p15:guide id="6" orient="horz" pos="2799">
          <p15:clr>
            <a:srgbClr val="F26B43"/>
          </p15:clr>
        </p15:guide>
        <p15:guide id="7" orient="horz" pos="563">
          <p15:clr>
            <a:srgbClr val="F26B43"/>
          </p15:clr>
        </p15:guide>
        <p15:guide id="8" orient="horz" pos="89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B252B5-5BFB-4EC2-B5BD-0F34E606B9DF}"/>
              </a:ext>
            </a:extLst>
          </p:cNvPr>
          <p:cNvSpPr>
            <a:spLocks noGrp="1"/>
          </p:cNvSpPr>
          <p:nvPr>
            <p:ph type="ctrTitle"/>
          </p:nvPr>
        </p:nvSpPr>
        <p:spPr/>
        <p:txBody>
          <a:bodyPr anchor="ctr"/>
          <a:lstStyle/>
          <a:p>
            <a:r>
              <a:rPr lang="da-DK" sz="2500" dirty="0"/>
              <a:t>Reflekterende Teams</a:t>
            </a:r>
          </a:p>
        </p:txBody>
      </p:sp>
      <p:sp>
        <p:nvSpPr>
          <p:cNvPr id="3" name="Undertitel 2">
            <a:extLst>
              <a:ext uri="{FF2B5EF4-FFF2-40B4-BE49-F238E27FC236}">
                <a16:creationId xmlns:a16="http://schemas.microsoft.com/office/drawing/2014/main" id="{E402DB4B-85C4-4D9C-9516-468CF0674738}"/>
              </a:ext>
            </a:extLst>
          </p:cNvPr>
          <p:cNvSpPr>
            <a:spLocks noGrp="1"/>
          </p:cNvSpPr>
          <p:nvPr>
            <p:ph type="subTitle" idx="1"/>
          </p:nvPr>
        </p:nvSpPr>
        <p:spPr/>
        <p:txBody>
          <a:bodyPr/>
          <a:lstStyle/>
          <a:p>
            <a:r>
              <a:rPr lang="da-DK" sz="1500" dirty="0"/>
              <a:t>Den 9. februar 2023</a:t>
            </a:r>
          </a:p>
          <a:p>
            <a:endParaRPr lang="da-DK" sz="1500" dirty="0"/>
          </a:p>
        </p:txBody>
      </p:sp>
      <p:sp>
        <p:nvSpPr>
          <p:cNvPr id="4" name="Pladsholder til billede 3">
            <a:extLst>
              <a:ext uri="{FF2B5EF4-FFF2-40B4-BE49-F238E27FC236}">
                <a16:creationId xmlns:a16="http://schemas.microsoft.com/office/drawing/2014/main" id="{F6D6EACC-8960-4DA3-A419-0585C976A399}"/>
              </a:ext>
            </a:extLst>
          </p:cNvPr>
          <p:cNvSpPr>
            <a:spLocks noGrp="1"/>
          </p:cNvSpPr>
          <p:nvPr>
            <p:ph type="pic" sz="quarter" idx="15"/>
          </p:nvPr>
        </p:nvSpPr>
        <p:spPr/>
      </p:sp>
      <p:pic>
        <p:nvPicPr>
          <p:cNvPr id="7" name="Pladsholder til billede 6" descr="Et billede, der indeholder person, personer, gruppe, mængde&#10;&#10;Automatisk genereret beskrivelse">
            <a:extLst>
              <a:ext uri="{FF2B5EF4-FFF2-40B4-BE49-F238E27FC236}">
                <a16:creationId xmlns:a16="http://schemas.microsoft.com/office/drawing/2014/main" id="{B588BB09-6654-4753-96BB-9C9C9623211D}"/>
              </a:ext>
            </a:extLst>
          </p:cNvPr>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t="15912" b="35614"/>
          <a:stretch/>
        </p:blipFill>
        <p:spPr>
          <a:xfrm>
            <a:off x="0" y="0"/>
            <a:ext cx="9144000" cy="3133725"/>
          </a:xfrm>
        </p:spPr>
      </p:pic>
    </p:spTree>
    <p:extLst>
      <p:ext uri="{BB962C8B-B14F-4D97-AF65-F5344CB8AC3E}">
        <p14:creationId xmlns:p14="http://schemas.microsoft.com/office/powerpoint/2010/main" val="3392747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el 1"/>
          <p:cNvSpPr>
            <a:spLocks noGrp="1"/>
          </p:cNvSpPr>
          <p:nvPr>
            <p:ph type="title"/>
          </p:nvPr>
        </p:nvSpPr>
        <p:spPr/>
        <p:txBody>
          <a:bodyPr/>
          <a:lstStyle/>
          <a:p>
            <a:r>
              <a:rPr lang="da-DK" altLang="da-DK" sz="2100" dirty="0"/>
              <a:t>Reflekterende Team – den kollektive intelligens</a:t>
            </a:r>
            <a:br>
              <a:rPr lang="da-DK" altLang="da-DK" sz="3000" dirty="0"/>
            </a:br>
            <a:r>
              <a:rPr lang="da-DK" altLang="da-DK" sz="1800" dirty="0">
                <a:latin typeface="Politi" panose="02000503040000020004" pitchFamily="2" charset="0"/>
              </a:rPr>
              <a:t>Et kommunikationsværktøj </a:t>
            </a:r>
            <a:br>
              <a:rPr lang="da-DK" altLang="da-DK" sz="1800" dirty="0">
                <a:latin typeface="Politi" panose="02000503040000020004" pitchFamily="2" charset="0"/>
              </a:rPr>
            </a:br>
            <a:endParaRPr lang="da-DK" altLang="da-DK" sz="1800" dirty="0"/>
          </a:p>
        </p:txBody>
      </p:sp>
      <p:sp>
        <p:nvSpPr>
          <p:cNvPr id="9218" name="Pladsholder til tekst 2"/>
          <p:cNvSpPr>
            <a:spLocks noGrp="1"/>
          </p:cNvSpPr>
          <p:nvPr>
            <p:ph type="body" sz="quarter" idx="12"/>
          </p:nvPr>
        </p:nvSpPr>
        <p:spPr/>
        <p:txBody>
          <a:bodyPr/>
          <a:lstStyle/>
          <a:p>
            <a:pPr marL="0" indent="0">
              <a:buNone/>
            </a:pPr>
            <a:endParaRPr lang="da-DK" altLang="da-DK" dirty="0"/>
          </a:p>
          <a:p>
            <a:endParaRPr lang="da-DK" altLang="da-DK" dirty="0"/>
          </a:p>
        </p:txBody>
      </p:sp>
      <p:sp>
        <p:nvSpPr>
          <p:cNvPr id="3" name="Pladsholder til billede 2">
            <a:extLst>
              <a:ext uri="{FF2B5EF4-FFF2-40B4-BE49-F238E27FC236}">
                <a16:creationId xmlns:a16="http://schemas.microsoft.com/office/drawing/2014/main" id="{ECEFAAB4-872F-9741-A7BE-00775E065431}"/>
              </a:ext>
            </a:extLst>
          </p:cNvPr>
          <p:cNvSpPr>
            <a:spLocks noGrp="1"/>
          </p:cNvSpPr>
          <p:nvPr>
            <p:ph type="pic" sz="quarter" idx="13"/>
          </p:nvPr>
        </p:nvSpPr>
        <p:spPr/>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568" y="1635647"/>
            <a:ext cx="4005878" cy="178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billedforklaring 6"/>
          <p:cNvSpPr/>
          <p:nvPr/>
        </p:nvSpPr>
        <p:spPr>
          <a:xfrm>
            <a:off x="5615584" y="1499187"/>
            <a:ext cx="2857085" cy="2203657"/>
          </a:xfrm>
          <a:prstGeom prst="wedgeEllipseCallout">
            <a:avLst>
              <a:gd name="adj1" fmla="val -104579"/>
              <a:gd name="adj2" fmla="val -633"/>
            </a:avLst>
          </a:prstGeom>
          <a:solidFill>
            <a:schemeClr val="accent3">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a-DK" altLang="da-DK" sz="1200" dirty="0">
              <a:solidFill>
                <a:schemeClr val="tx1"/>
              </a:solidFill>
              <a:cs typeface="Arial" panose="020B0604020202020204" pitchFamily="34" charset="0"/>
            </a:endParaRPr>
          </a:p>
          <a:p>
            <a:pPr>
              <a:defRPr/>
            </a:pPr>
            <a:endParaRPr lang="da-DK" altLang="da-DK" sz="1200" dirty="0">
              <a:solidFill>
                <a:schemeClr val="tx1"/>
              </a:solidFill>
              <a:cs typeface="Arial" panose="020B0604020202020204" pitchFamily="34" charset="0"/>
            </a:endParaRPr>
          </a:p>
          <a:p>
            <a:pPr>
              <a:defRPr/>
            </a:pPr>
            <a:endParaRPr lang="da-DK" altLang="da-DK" sz="1200" dirty="0">
              <a:solidFill>
                <a:schemeClr val="tx1"/>
              </a:solidFill>
              <a:cs typeface="Arial" panose="020B0604020202020204" pitchFamily="34" charset="0"/>
            </a:endParaRPr>
          </a:p>
          <a:p>
            <a:pPr>
              <a:defRPr/>
            </a:pPr>
            <a:endParaRPr lang="da-DK" altLang="da-DK" sz="1200" dirty="0">
              <a:solidFill>
                <a:schemeClr val="tx1"/>
              </a:solidFill>
              <a:cs typeface="Arial" panose="020B0604020202020204" pitchFamily="34" charset="0"/>
            </a:endParaRPr>
          </a:p>
          <a:p>
            <a:pPr>
              <a:defRPr/>
            </a:pPr>
            <a:r>
              <a:rPr lang="da-DK" altLang="da-DK" dirty="0">
                <a:solidFill>
                  <a:schemeClr val="tx1"/>
                </a:solidFill>
                <a:cs typeface="Arial" panose="020B0604020202020204" pitchFamily="34" charset="0"/>
              </a:rPr>
              <a:t>Reflekterende teams er 4 gange mere effektive en enkelte samtaler</a:t>
            </a:r>
          </a:p>
          <a:p>
            <a:pPr>
              <a:defRPr/>
            </a:pPr>
            <a:endParaRPr lang="da-DK" altLang="da-DK" sz="1200" dirty="0">
              <a:solidFill>
                <a:schemeClr val="tx1"/>
              </a:solidFill>
              <a:cs typeface="Arial" panose="020B0604020202020204" pitchFamily="34" charset="0"/>
            </a:endParaRPr>
          </a:p>
          <a:p>
            <a:pPr algn="ctr">
              <a:defRPr/>
            </a:pPr>
            <a:endParaRPr lang="da-DK" altLang="da-DK" sz="1200" dirty="0">
              <a:solidFill>
                <a:schemeClr val="tx1"/>
              </a:solidFill>
            </a:endParaRPr>
          </a:p>
          <a:p>
            <a:pPr>
              <a:defRPr/>
            </a:pPr>
            <a:endParaRPr lang="da-DK" altLang="da-DK" sz="1200" dirty="0">
              <a:solidFill>
                <a:schemeClr val="tx1"/>
              </a:solidFill>
              <a:cs typeface="Arial" panose="020B0604020202020204" pitchFamily="34" charset="0"/>
            </a:endParaRPr>
          </a:p>
          <a:p>
            <a:pPr>
              <a:defRPr/>
            </a:pPr>
            <a:endParaRPr lang="da-DK" altLang="da-DK" sz="1200" dirty="0">
              <a:solidFill>
                <a:schemeClr val="tx1"/>
              </a:solidFill>
              <a:cs typeface="Arial" panose="020B0604020202020204" pitchFamily="34" charset="0"/>
            </a:endParaRPr>
          </a:p>
        </p:txBody>
      </p:sp>
    </p:spTree>
    <p:extLst>
      <p:ext uri="{BB962C8B-B14F-4D97-AF65-F5344CB8AC3E}">
        <p14:creationId xmlns:p14="http://schemas.microsoft.com/office/powerpoint/2010/main" val="37919196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a:xfrm>
            <a:off x="449036" y="135731"/>
            <a:ext cx="8245929" cy="857250"/>
          </a:xfrm>
          <a:solidFill>
            <a:schemeClr val="accent1"/>
          </a:solidFill>
        </p:spPr>
        <p:txBody>
          <a:bodyPr>
            <a:normAutofit fontScale="90000"/>
          </a:bodyPr>
          <a:lstStyle/>
          <a:p>
            <a:pPr eaLnBrk="1" hangingPunct="1"/>
            <a:br>
              <a:rPr lang="da-DK" altLang="da-DK" sz="2100" dirty="0">
                <a:solidFill>
                  <a:schemeClr val="bg1"/>
                </a:solidFill>
              </a:rPr>
            </a:br>
            <a:r>
              <a:rPr lang="da-DK" altLang="da-DK" sz="2100" dirty="0">
                <a:solidFill>
                  <a:schemeClr val="bg1"/>
                </a:solidFill>
              </a:rPr>
              <a:t>Reflekterende team - Hvordan, Hvornår og Hvorfor bruger det?</a:t>
            </a:r>
          </a:p>
        </p:txBody>
      </p:sp>
      <p:sp>
        <p:nvSpPr>
          <p:cNvPr id="13315" name="Pladsholder til indhold 2"/>
          <p:cNvSpPr>
            <a:spLocks noGrp="1"/>
          </p:cNvSpPr>
          <p:nvPr>
            <p:ph idx="1"/>
          </p:nvPr>
        </p:nvSpPr>
        <p:spPr>
          <a:xfrm>
            <a:off x="308764" y="731957"/>
            <a:ext cx="8386200" cy="3402000"/>
          </a:xfrm>
        </p:spPr>
        <p:txBody>
          <a:bodyPr/>
          <a:lstStyle/>
          <a:p>
            <a:pPr>
              <a:defRPr/>
            </a:pPr>
            <a:endParaRPr lang="da-DK" altLang="da-DK" dirty="0"/>
          </a:p>
          <a:p>
            <a:pPr>
              <a:defRPr/>
            </a:pPr>
            <a:endParaRPr lang="da-DK" altLang="da-DK" sz="1500" dirty="0"/>
          </a:p>
          <a:p>
            <a:pPr>
              <a:defRPr/>
            </a:pPr>
            <a:endParaRPr lang="da-DK" altLang="da-DK" sz="1500" dirty="0"/>
          </a:p>
          <a:p>
            <a:pPr>
              <a:defRPr/>
            </a:pPr>
            <a:endParaRPr lang="da-DK" altLang="da-DK" sz="1500" dirty="0"/>
          </a:p>
          <a:p>
            <a:pPr>
              <a:defRPr/>
            </a:pPr>
            <a:r>
              <a:rPr lang="da-DK" altLang="da-DK" sz="1400" dirty="0"/>
              <a:t>Metoden giver anledning til læring – på forskellige niveauer - både for fokuspersoner og det refleksive team.</a:t>
            </a:r>
          </a:p>
          <a:p>
            <a:pPr>
              <a:defRPr/>
            </a:pPr>
            <a:r>
              <a:rPr lang="da-DK" altLang="da-DK" sz="1400" dirty="0"/>
              <a:t>Med metoden træner vores dialogkompetence som ledere, der spørges, lyttes og reflekteres på en respektfuld måde, som bevarer personen i fokus, integritet og inviterer til udvikling og </a:t>
            </a:r>
            <a:r>
              <a:rPr lang="da-DK" altLang="da-DK" sz="1400" b="1" i="1" dirty="0"/>
              <a:t>ikke </a:t>
            </a:r>
            <a:r>
              <a:rPr lang="da-DK" altLang="da-DK" sz="1400" dirty="0"/>
              <a:t>forsvar.</a:t>
            </a:r>
          </a:p>
          <a:p>
            <a:pPr>
              <a:defRPr/>
            </a:pPr>
            <a:r>
              <a:rPr lang="da-DK" altLang="da-DK" sz="1400" dirty="0"/>
              <a:t>Det gives ro og taletid, således der er plads til refleksion og få foldet problemet ud således man </a:t>
            </a:r>
            <a:r>
              <a:rPr lang="da-DK" altLang="da-DK" sz="1400" dirty="0" err="1"/>
              <a:t>evt</a:t>
            </a:r>
            <a:r>
              <a:rPr lang="da-DK" altLang="da-DK" sz="1400" dirty="0"/>
              <a:t> kan få øje på en mere hensigtsmæssig måde at håndtere situationen på.</a:t>
            </a:r>
          </a:p>
          <a:p>
            <a:pPr marL="0" indent="0">
              <a:buNone/>
              <a:defRPr/>
            </a:pPr>
            <a:endParaRPr lang="da-DK" altLang="da-DK" sz="1500" dirty="0"/>
          </a:p>
        </p:txBody>
      </p:sp>
      <p:pic>
        <p:nvPicPr>
          <p:cNvPr id="307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7669" y="855889"/>
            <a:ext cx="2657272" cy="157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411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xEl>
                                              <p:pRg st="4" end="4"/>
                                            </p:txEl>
                                          </p:spTgt>
                                        </p:tgtEl>
                                        <p:attrNameLst>
                                          <p:attrName>style.visibility</p:attrName>
                                        </p:attrNameLst>
                                      </p:cBhvr>
                                      <p:to>
                                        <p:strVal val="visible"/>
                                      </p:to>
                                    </p:set>
                                    <p:animEffect transition="in" filter="fade">
                                      <p:cBhvr>
                                        <p:cTn id="7" dur="500"/>
                                        <p:tgtEl>
                                          <p:spTgt spid="13315">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315">
                                            <p:txEl>
                                              <p:pRg st="5" end="5"/>
                                            </p:txEl>
                                          </p:spTgt>
                                        </p:tgtEl>
                                        <p:attrNameLst>
                                          <p:attrName>style.visibility</p:attrName>
                                        </p:attrNameLst>
                                      </p:cBhvr>
                                      <p:to>
                                        <p:strVal val="visible"/>
                                      </p:to>
                                    </p:set>
                                    <p:animEffect transition="in" filter="fade">
                                      <p:cBhvr>
                                        <p:cTn id="12" dur="500"/>
                                        <p:tgtEl>
                                          <p:spTgt spid="13315">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3315">
                                            <p:txEl>
                                              <p:pRg st="6" end="6"/>
                                            </p:txEl>
                                          </p:spTgt>
                                        </p:tgtEl>
                                        <p:attrNameLst>
                                          <p:attrName>style.visibility</p:attrName>
                                        </p:attrNameLst>
                                      </p:cBhvr>
                                      <p:to>
                                        <p:strVal val="visible"/>
                                      </p:to>
                                    </p:set>
                                    <p:animEffect transition="in" filter="fade">
                                      <p:cBhvr>
                                        <p:cTn id="17" dur="500"/>
                                        <p:tgtEl>
                                          <p:spTgt spid="133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1258" y="259339"/>
            <a:ext cx="8502943" cy="712935"/>
          </a:xfrm>
          <a:solidFill>
            <a:schemeClr val="tx2"/>
          </a:solidFill>
          <a:ln>
            <a:solidFill>
              <a:schemeClr val="bg2">
                <a:lumMod val="25000"/>
              </a:schemeClr>
            </a:solidFill>
          </a:ln>
        </p:spPr>
        <p:txBody>
          <a:bodyPr>
            <a:normAutofit fontScale="90000"/>
          </a:bodyPr>
          <a:lstStyle/>
          <a:p>
            <a:br>
              <a:rPr lang="da-DK" dirty="0">
                <a:solidFill>
                  <a:schemeClr val="bg1"/>
                </a:solidFill>
              </a:rPr>
            </a:br>
            <a:r>
              <a:rPr lang="da-DK" sz="2700" dirty="0">
                <a:solidFill>
                  <a:schemeClr val="bg1"/>
                </a:solidFill>
              </a:rPr>
              <a:t>Refleksive teams er:</a:t>
            </a:r>
            <a:br>
              <a:rPr lang="da-DK" sz="2700" dirty="0">
                <a:solidFill>
                  <a:schemeClr val="bg1"/>
                </a:solidFill>
              </a:rPr>
            </a:br>
            <a:endParaRPr lang="da-DK" sz="2700" dirty="0">
              <a:solidFill>
                <a:schemeClr val="bg1"/>
              </a:solidFill>
            </a:endParaRPr>
          </a:p>
        </p:txBody>
      </p:sp>
      <p:sp>
        <p:nvSpPr>
          <p:cNvPr id="4" name="Pladsholder til dato 3"/>
          <p:cNvSpPr>
            <a:spLocks noGrp="1"/>
          </p:cNvSpPr>
          <p:nvPr>
            <p:ph type="dt" sz="half" idx="16"/>
          </p:nvPr>
        </p:nvSpPr>
        <p:spPr/>
        <p:txBody>
          <a:bodyPr/>
          <a:lstStyle/>
          <a:p>
            <a:pPr>
              <a:defRPr/>
            </a:pPr>
            <a:endParaRPr lang="da-DK" dirty="0"/>
          </a:p>
        </p:txBody>
      </p:sp>
      <p:sp>
        <p:nvSpPr>
          <p:cNvPr id="5" name="Pladsholder til sidefod 4"/>
          <p:cNvSpPr>
            <a:spLocks noGrp="1"/>
          </p:cNvSpPr>
          <p:nvPr>
            <p:ph type="ftr" sz="quarter" idx="17"/>
          </p:nvPr>
        </p:nvSpPr>
        <p:spPr/>
        <p:txBody>
          <a:bodyPr/>
          <a:lstStyle/>
          <a:p>
            <a:pPr>
              <a:defRPr/>
            </a:pPr>
            <a:endParaRPr lang="da-DK" dirty="0"/>
          </a:p>
        </p:txBody>
      </p:sp>
      <p:sp>
        <p:nvSpPr>
          <p:cNvPr id="6" name="Pladsholder til slidenummer 5"/>
          <p:cNvSpPr>
            <a:spLocks noGrp="1"/>
          </p:cNvSpPr>
          <p:nvPr>
            <p:ph type="sldNum" sz="quarter" idx="18"/>
          </p:nvPr>
        </p:nvSpPr>
        <p:spPr/>
        <p:txBody>
          <a:bodyPr/>
          <a:lstStyle/>
          <a:p>
            <a:pPr>
              <a:defRPr/>
            </a:pPr>
            <a:fld id="{CCF32F6A-EEF4-40FD-8E04-09B7861D72D4}" type="slidenum">
              <a:rPr lang="da-DK" altLang="da-DK" smtClean="0"/>
              <a:pPr>
                <a:defRPr/>
              </a:pPr>
              <a:t>4</a:t>
            </a:fld>
            <a:endParaRPr lang="da-DK" altLang="da-DK" dirty="0"/>
          </a:p>
        </p:txBody>
      </p:sp>
      <p:sp>
        <p:nvSpPr>
          <p:cNvPr id="9" name="Pladsholder til indhold 8"/>
          <p:cNvSpPr>
            <a:spLocks noGrp="1"/>
          </p:cNvSpPr>
          <p:nvPr>
            <p:ph sz="quarter" idx="15"/>
          </p:nvPr>
        </p:nvSpPr>
        <p:spPr>
          <a:xfrm>
            <a:off x="451414" y="1073701"/>
            <a:ext cx="5812964" cy="3401999"/>
          </a:xfrm>
        </p:spPr>
        <p:txBody>
          <a:bodyPr/>
          <a:lstStyle/>
          <a:p>
            <a:endParaRPr lang="da-DK" sz="1350" dirty="0"/>
          </a:p>
          <a:p>
            <a:pPr marL="0" indent="0">
              <a:buNone/>
            </a:pPr>
            <a:endParaRPr lang="da-DK" sz="1350" dirty="0"/>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5243" y="634340"/>
            <a:ext cx="2657272" cy="278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felt 2"/>
          <p:cNvSpPr txBox="1"/>
          <p:nvPr/>
        </p:nvSpPr>
        <p:spPr>
          <a:xfrm>
            <a:off x="261257" y="1272857"/>
            <a:ext cx="5563703" cy="3300904"/>
          </a:xfrm>
          <a:prstGeom prst="rect">
            <a:avLst/>
          </a:prstGeom>
          <a:solidFill>
            <a:schemeClr val="bg1">
              <a:lumMod val="95000"/>
            </a:schemeClr>
          </a:solidFill>
        </p:spPr>
        <p:txBody>
          <a:bodyPr wrap="square" lIns="0" tIns="0" rIns="0" bIns="0" rtlCol="0">
            <a:spAutoFit/>
          </a:bodyPr>
          <a:lstStyle/>
          <a:p>
            <a:endParaRPr lang="da-DK" sz="1350" dirty="0"/>
          </a:p>
          <a:p>
            <a:pPr marL="214313" indent="-214313">
              <a:buFont typeface="Arial" panose="020B0604020202020204" pitchFamily="34" charset="0"/>
              <a:buChar char="•"/>
            </a:pPr>
            <a:r>
              <a:rPr lang="da-DK" sz="1350" dirty="0"/>
              <a:t>ikke dømmende, men reflekterende omkring den ledelsesmæssige problemstilling. </a:t>
            </a:r>
          </a:p>
          <a:p>
            <a:pPr marL="214313" indent="-214313">
              <a:buFont typeface="Arial" panose="020B0604020202020204" pitchFamily="34" charset="0"/>
              <a:buChar char="•"/>
            </a:pPr>
            <a:endParaRPr lang="da-DK" sz="1350" dirty="0"/>
          </a:p>
          <a:p>
            <a:pPr marL="214313" indent="-214313">
              <a:buFont typeface="Arial" panose="020B0604020202020204" pitchFamily="34" charset="0"/>
              <a:buChar char="•"/>
            </a:pPr>
            <a:r>
              <a:rPr lang="da-DK" sz="1350" dirty="0"/>
              <a:t>Anerkendende - </a:t>
            </a:r>
            <a:r>
              <a:rPr lang="da-DK" altLang="da-DK" sz="1350" dirty="0"/>
              <a:t>at der spørges, lyttes og reflekteres på en respektfuld måde, som bevarer personen i fokus, integritet og inviterer til udvikling og </a:t>
            </a:r>
            <a:r>
              <a:rPr lang="da-DK" altLang="da-DK" sz="1350" b="1" i="1" dirty="0"/>
              <a:t>ikke </a:t>
            </a:r>
            <a:r>
              <a:rPr lang="da-DK" altLang="da-DK" sz="1350" dirty="0"/>
              <a:t>forsvar.</a:t>
            </a:r>
            <a:endParaRPr lang="da-DK" sz="1350" dirty="0"/>
          </a:p>
          <a:p>
            <a:pPr marL="214313" indent="-214313">
              <a:buFont typeface="Arial" panose="020B0604020202020204" pitchFamily="34" charset="0"/>
              <a:buChar char="•"/>
            </a:pPr>
            <a:endParaRPr lang="da-DK" sz="1350" dirty="0"/>
          </a:p>
          <a:p>
            <a:pPr marL="214313" indent="-214313">
              <a:buFont typeface="Arial" panose="020B0604020202020204" pitchFamily="34" charset="0"/>
              <a:buChar char="•"/>
            </a:pPr>
            <a:r>
              <a:rPr lang="da-DK" sz="1350" dirty="0"/>
              <a:t>Hypotetisk – dvs. ingen har patent på nogen rigtig måde at gøre tingene på, men kast muligheder op til overvejelse</a:t>
            </a:r>
          </a:p>
          <a:p>
            <a:pPr marL="214313" indent="-214313">
              <a:buFont typeface="Arial" panose="020B0604020202020204" pitchFamily="34" charset="0"/>
              <a:buChar char="•"/>
            </a:pPr>
            <a:endParaRPr lang="da-DK" sz="1350" dirty="0"/>
          </a:p>
          <a:p>
            <a:pPr marL="214313" indent="-214313">
              <a:buFont typeface="Arial" panose="020B0604020202020204" pitchFamily="34" charset="0"/>
              <a:buChar char="•"/>
            </a:pPr>
            <a:r>
              <a:rPr lang="da-DK" sz="1350" dirty="0"/>
              <a:t>Fantasirigt og forskelligt, med et element at leg</a:t>
            </a:r>
          </a:p>
          <a:p>
            <a:pPr marL="214313" indent="-214313">
              <a:buFont typeface="Arial" panose="020B0604020202020204" pitchFamily="34" charset="0"/>
              <a:buChar char="•"/>
            </a:pPr>
            <a:endParaRPr lang="da-DK" sz="1350" dirty="0"/>
          </a:p>
          <a:p>
            <a:pPr marL="214313" indent="-214313">
              <a:buFont typeface="Arial" panose="020B0604020202020204" pitchFamily="34" charset="0"/>
              <a:buChar char="•"/>
            </a:pPr>
            <a:r>
              <a:rPr lang="da-DK" sz="1350" dirty="0"/>
              <a:t>Sætter fokus på hvordan fortælleren ser og forstår problematikken/dilemmaet </a:t>
            </a:r>
            <a:endParaRPr lang="da-DK" sz="1200" dirty="0"/>
          </a:p>
          <a:p>
            <a:pPr marL="214313" indent="-214313">
              <a:buFont typeface="Arial" panose="020B0604020202020204" pitchFamily="34" charset="0"/>
              <a:buChar char="•"/>
            </a:pPr>
            <a:endParaRPr lang="da-DK" sz="1200" dirty="0">
              <a:solidFill>
                <a:schemeClr val="accent1"/>
              </a:solidFill>
            </a:endParaRPr>
          </a:p>
        </p:txBody>
      </p:sp>
    </p:spTree>
    <p:extLst>
      <p:ext uri="{BB962C8B-B14F-4D97-AF65-F5344CB8AC3E}">
        <p14:creationId xmlns:p14="http://schemas.microsoft.com/office/powerpoint/2010/main" val="357229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1"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644" y="-331844"/>
            <a:ext cx="1922688" cy="192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Titel 1"/>
          <p:cNvSpPr>
            <a:spLocks noGrp="1"/>
          </p:cNvSpPr>
          <p:nvPr>
            <p:ph type="title"/>
          </p:nvPr>
        </p:nvSpPr>
        <p:spPr>
          <a:xfrm>
            <a:off x="1667044" y="225368"/>
            <a:ext cx="5416154" cy="702469"/>
          </a:xfrm>
        </p:spPr>
        <p:txBody>
          <a:bodyPr/>
          <a:lstStyle/>
          <a:p>
            <a:pPr algn="l"/>
            <a:r>
              <a:rPr lang="da-DK" altLang="da-DK" sz="2700" dirty="0"/>
              <a:t>Det reflekterende teams </a:t>
            </a:r>
            <a:r>
              <a:rPr lang="da-DK" altLang="da-DK" sz="2700" dirty="0" err="1">
                <a:solidFill>
                  <a:srgbClr val="FF0000"/>
                </a:solidFill>
              </a:rPr>
              <a:t>don´ts</a:t>
            </a:r>
            <a:endParaRPr lang="da-DK" altLang="da-DK" sz="2700" dirty="0">
              <a:solidFill>
                <a:srgbClr val="FF0000"/>
              </a:solidFill>
            </a:endParaRPr>
          </a:p>
        </p:txBody>
      </p:sp>
      <p:grpSp>
        <p:nvGrpSpPr>
          <p:cNvPr id="18435" name="Gruppe 10"/>
          <p:cNvGrpSpPr>
            <a:grpSpLocks/>
          </p:cNvGrpSpPr>
          <p:nvPr/>
        </p:nvGrpSpPr>
        <p:grpSpPr bwMode="auto">
          <a:xfrm>
            <a:off x="1084268" y="1021310"/>
            <a:ext cx="7539239" cy="3473468"/>
            <a:chOff x="2857277" y="8444"/>
            <a:chExt cx="5243376" cy="792118"/>
          </a:xfrm>
        </p:grpSpPr>
        <p:sp>
          <p:nvSpPr>
            <p:cNvPr id="12" name="Rektangel med afrundet hjørne i samme side 11"/>
            <p:cNvSpPr/>
            <p:nvPr/>
          </p:nvSpPr>
          <p:spPr>
            <a:xfrm rot="5400000">
              <a:off x="5088886" y="-2223164"/>
              <a:ext cx="742905" cy="5206121"/>
            </a:xfrm>
            <a:prstGeom prst="round2Same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 name="Rektangel 12"/>
            <p:cNvSpPr/>
            <p:nvPr/>
          </p:nvSpPr>
          <p:spPr>
            <a:xfrm>
              <a:off x="2928921" y="130621"/>
              <a:ext cx="5171732" cy="66994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4290" tIns="17145" rIns="34290" bIns="17145" spcCol="1270" anchor="ctr"/>
            <a:lstStyle/>
            <a:p>
              <a:pPr marL="85725" lvl="1" indent="-85725" defTabSz="400050">
                <a:lnSpc>
                  <a:spcPct val="90000"/>
                </a:lnSpc>
                <a:spcAft>
                  <a:spcPct val="15000"/>
                </a:spcAft>
                <a:buFontTx/>
                <a:buChar char="••"/>
                <a:defRPr/>
              </a:pPr>
              <a:endParaRPr lang="da-DK" sz="900" dirty="0"/>
            </a:p>
          </p:txBody>
        </p:sp>
      </p:grpSp>
      <p:sp>
        <p:nvSpPr>
          <p:cNvPr id="18437" name="Rektangel 15"/>
          <p:cNvSpPr>
            <a:spLocks noChangeArrowheads="1"/>
          </p:cNvSpPr>
          <p:nvPr/>
        </p:nvSpPr>
        <p:spPr bwMode="auto">
          <a:xfrm>
            <a:off x="3493294" y="2443163"/>
            <a:ext cx="232756" cy="279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buFontTx/>
              <a:buNone/>
            </a:pPr>
            <a:r>
              <a:rPr lang="da-DK" altLang="da-DK" sz="1350">
                <a:latin typeface="Arial" panose="020B0604020202020204" pitchFamily="34" charset="0"/>
              </a:rPr>
              <a:t>.</a:t>
            </a:r>
          </a:p>
        </p:txBody>
      </p:sp>
      <p:sp>
        <p:nvSpPr>
          <p:cNvPr id="27" name="Afrundet rektangel 4"/>
          <p:cNvSpPr/>
          <p:nvPr/>
        </p:nvSpPr>
        <p:spPr bwMode="auto">
          <a:xfrm>
            <a:off x="1527572" y="951310"/>
            <a:ext cx="5980509" cy="4105275"/>
          </a:xfrm>
          <a:prstGeom prst="rect">
            <a:avLst/>
          </a:prstGeom>
          <a:ln w="0"/>
        </p:spPr>
        <p:style>
          <a:lnRef idx="0">
            <a:scrgbClr r="0" g="0" b="0"/>
          </a:lnRef>
          <a:fillRef idx="0">
            <a:scrgbClr r="0" g="0" b="0"/>
          </a:fillRef>
          <a:effectRef idx="0">
            <a:scrgbClr r="0" g="0" b="0"/>
          </a:effectRef>
          <a:fontRef idx="minor">
            <a:schemeClr val="lt1"/>
          </a:fontRef>
        </p:style>
        <p:txBody>
          <a:bodyPr spcCol="1270" anchor="ctr"/>
          <a:lstStyle/>
          <a:p>
            <a:pPr algn="ctr" defTabSz="800100">
              <a:lnSpc>
                <a:spcPct val="90000"/>
              </a:lnSpc>
              <a:spcAft>
                <a:spcPct val="35000"/>
              </a:spcAft>
              <a:defRPr/>
            </a:pPr>
            <a:endParaRPr lang="da-DK" b="1" dirty="0">
              <a:solidFill>
                <a:schemeClr val="tx1"/>
              </a:solidFill>
            </a:endParaRPr>
          </a:p>
        </p:txBody>
      </p:sp>
      <p:sp>
        <p:nvSpPr>
          <p:cNvPr id="33" name="Rektangel 32"/>
          <p:cNvSpPr/>
          <p:nvPr/>
        </p:nvSpPr>
        <p:spPr>
          <a:xfrm>
            <a:off x="1763317" y="4075511"/>
            <a:ext cx="3879056" cy="8441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4290" tIns="17145" rIns="34290" bIns="17145" spcCol="1270" anchor="ctr"/>
          <a:lstStyle/>
          <a:p>
            <a:pPr marL="85725" lvl="1" indent="-85725" defTabSz="400050">
              <a:lnSpc>
                <a:spcPct val="90000"/>
              </a:lnSpc>
              <a:spcAft>
                <a:spcPct val="15000"/>
              </a:spcAft>
              <a:buFontTx/>
              <a:buChar char="••"/>
              <a:defRPr/>
            </a:pPr>
            <a:endParaRPr lang="da-DK" sz="900" dirty="0"/>
          </a:p>
        </p:txBody>
      </p:sp>
      <p:pic>
        <p:nvPicPr>
          <p:cNvPr id="18440" name="Billede 15" descr="6 og 9 konflik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52618"/>
            <a:ext cx="1518047"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ktangel 14"/>
          <p:cNvSpPr/>
          <p:nvPr/>
        </p:nvSpPr>
        <p:spPr>
          <a:xfrm>
            <a:off x="1068198" y="671848"/>
            <a:ext cx="7216266" cy="3755644"/>
          </a:xfrm>
          <a:prstGeom prst="rect">
            <a:avLst/>
          </a:prstGeom>
        </p:spPr>
        <p:txBody>
          <a:bodyPr wrap="square">
            <a:spAutoFit/>
          </a:bodyPr>
          <a:lstStyle/>
          <a:p>
            <a:pPr eaLnBrk="1" hangingPunct="1">
              <a:lnSpc>
                <a:spcPct val="90000"/>
              </a:lnSpc>
              <a:defRPr/>
            </a:pPr>
            <a:endParaRPr lang="da-DK" sz="1350" dirty="0"/>
          </a:p>
          <a:p>
            <a:pPr marL="0" lvl="2">
              <a:lnSpc>
                <a:spcPct val="90000"/>
              </a:lnSpc>
              <a:defRPr/>
            </a:pPr>
            <a:endParaRPr lang="da-DK" sz="1350" dirty="0"/>
          </a:p>
          <a:p>
            <a:pPr marL="0" lvl="2">
              <a:lnSpc>
                <a:spcPct val="90000"/>
              </a:lnSpc>
              <a:defRPr/>
            </a:pPr>
            <a:r>
              <a:rPr lang="da-DK" sz="1400" dirty="0"/>
              <a:t>Moralsk forargelse, bagatelliserende og belærende adfærd, høre ikke til i et refleksivt rum, da det skaber beskyldninger, skam som skaber forsvar og besværliggør et læringsrum.</a:t>
            </a:r>
          </a:p>
          <a:p>
            <a:pPr eaLnBrk="1" hangingPunct="1">
              <a:lnSpc>
                <a:spcPct val="90000"/>
              </a:lnSpc>
              <a:defRPr/>
            </a:pPr>
            <a:endParaRPr lang="da-DK" sz="1400" dirty="0"/>
          </a:p>
          <a:p>
            <a:pPr eaLnBrk="1" hangingPunct="1">
              <a:lnSpc>
                <a:spcPct val="90000"/>
              </a:lnSpc>
              <a:defRPr/>
            </a:pPr>
            <a:r>
              <a:rPr lang="da-DK" sz="1400" dirty="0"/>
              <a:t>Tilstræb samtale om forskellige ideer fordi:</a:t>
            </a:r>
          </a:p>
          <a:p>
            <a:pPr eaLnBrk="1" hangingPunct="1">
              <a:lnSpc>
                <a:spcPct val="90000"/>
              </a:lnSpc>
              <a:defRPr/>
            </a:pPr>
            <a:r>
              <a:rPr lang="da-DK" sz="1400" dirty="0"/>
              <a:t>	</a:t>
            </a:r>
          </a:p>
          <a:p>
            <a:pPr eaLnBrk="1" hangingPunct="1">
              <a:lnSpc>
                <a:spcPct val="90000"/>
              </a:lnSpc>
              <a:defRPr/>
            </a:pPr>
            <a:r>
              <a:rPr lang="da-DK" sz="1400" dirty="0"/>
              <a:t>	Enighed/uenighed har ikke noget med refleksion at gøre. </a:t>
            </a:r>
          </a:p>
          <a:p>
            <a:pPr eaLnBrk="1" hangingPunct="1">
              <a:lnSpc>
                <a:spcPct val="90000"/>
              </a:lnSpc>
              <a:defRPr/>
            </a:pPr>
            <a:r>
              <a:rPr lang="da-DK" sz="1400" dirty="0"/>
              <a:t>	</a:t>
            </a:r>
          </a:p>
          <a:p>
            <a:pPr eaLnBrk="1" hangingPunct="1">
              <a:lnSpc>
                <a:spcPct val="90000"/>
              </a:lnSpc>
              <a:defRPr/>
            </a:pPr>
            <a:r>
              <a:rPr lang="da-DK" sz="1400" dirty="0"/>
              <a:t>	Teamet er </a:t>
            </a:r>
            <a:r>
              <a:rPr lang="da-DK" sz="1400" b="1" i="1" dirty="0"/>
              <a:t>ikke</a:t>
            </a:r>
            <a:r>
              <a:rPr lang="da-DK" sz="1400" dirty="0"/>
              <a:t> et dommerpanel, det vil sige ingen diskussioner om rigtigt   	eller forkert, det er personen i fokus der bestemmer hvad som passer</a:t>
            </a:r>
          </a:p>
          <a:p>
            <a:pPr eaLnBrk="1" hangingPunct="1">
              <a:lnSpc>
                <a:spcPct val="90000"/>
              </a:lnSpc>
              <a:defRPr/>
            </a:pPr>
            <a:endParaRPr lang="da-DK" sz="1400" dirty="0"/>
          </a:p>
          <a:p>
            <a:pPr eaLnBrk="1" hangingPunct="1">
              <a:lnSpc>
                <a:spcPct val="90000"/>
              </a:lnSpc>
              <a:defRPr/>
            </a:pPr>
            <a:r>
              <a:rPr lang="da-DK" sz="1400" dirty="0"/>
              <a:t>	Fokusering på fejl og mangle tænkning bør undgås</a:t>
            </a:r>
          </a:p>
          <a:p>
            <a:pPr eaLnBrk="1" hangingPunct="1">
              <a:lnSpc>
                <a:spcPct val="90000"/>
              </a:lnSpc>
              <a:defRPr/>
            </a:pPr>
            <a:r>
              <a:rPr lang="da-DK" sz="1400" dirty="0"/>
              <a:t>	</a:t>
            </a:r>
          </a:p>
          <a:p>
            <a:pPr>
              <a:lnSpc>
                <a:spcPct val="90000"/>
              </a:lnSpc>
              <a:defRPr/>
            </a:pPr>
            <a:r>
              <a:rPr lang="da-DK" sz="1400" dirty="0"/>
              <a:t>Ingen har patent på nogen ”rigtig” Virkelighedsopfattelse,</a:t>
            </a:r>
          </a:p>
          <a:p>
            <a:pPr>
              <a:lnSpc>
                <a:spcPct val="90000"/>
              </a:lnSpc>
              <a:defRPr/>
            </a:pPr>
            <a:r>
              <a:rPr lang="da-DK" sz="1400" dirty="0"/>
              <a:t>eller på den ”rigtige” løsning. </a:t>
            </a:r>
          </a:p>
          <a:p>
            <a:pPr eaLnBrk="1" hangingPunct="1">
              <a:lnSpc>
                <a:spcPct val="90000"/>
              </a:lnSpc>
              <a:defRPr/>
            </a:pPr>
            <a:endParaRPr lang="da-DK" sz="1350" dirty="0">
              <a:cs typeface="Arial" charset="0"/>
            </a:endParaRPr>
          </a:p>
        </p:txBody>
      </p:sp>
    </p:spTree>
    <p:extLst>
      <p:ext uri="{BB962C8B-B14F-4D97-AF65-F5344CB8AC3E}">
        <p14:creationId xmlns:p14="http://schemas.microsoft.com/office/powerpoint/2010/main" val="1724092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uppe 10"/>
          <p:cNvGrpSpPr>
            <a:grpSpLocks/>
          </p:cNvGrpSpPr>
          <p:nvPr/>
        </p:nvGrpSpPr>
        <p:grpSpPr bwMode="auto">
          <a:xfrm>
            <a:off x="853166" y="724006"/>
            <a:ext cx="7559789" cy="3996928"/>
            <a:chOff x="2857277" y="8443"/>
            <a:chExt cx="5243376" cy="792119"/>
          </a:xfrm>
        </p:grpSpPr>
        <p:sp>
          <p:nvSpPr>
            <p:cNvPr id="35" name="Rektangel med afrundet hjørne i samme side 34"/>
            <p:cNvSpPr/>
            <p:nvPr/>
          </p:nvSpPr>
          <p:spPr>
            <a:xfrm rot="5400000">
              <a:off x="5089648" y="-2223928"/>
              <a:ext cx="742331" cy="5207073"/>
            </a:xfrm>
            <a:prstGeom prst="round2Same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6" name="Rektangel 35"/>
            <p:cNvSpPr/>
            <p:nvPr/>
          </p:nvSpPr>
          <p:spPr>
            <a:xfrm>
              <a:off x="2928903" y="130670"/>
              <a:ext cx="5171750" cy="6698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4290" tIns="17145" rIns="34290" bIns="17145" spcCol="1270" anchor="ctr"/>
            <a:lstStyle/>
            <a:p>
              <a:pPr marL="85725" lvl="1" indent="-85725" defTabSz="400050">
                <a:lnSpc>
                  <a:spcPct val="90000"/>
                </a:lnSpc>
                <a:spcAft>
                  <a:spcPct val="15000"/>
                </a:spcAft>
                <a:buFontTx/>
                <a:buChar char="••"/>
                <a:defRPr/>
              </a:pPr>
              <a:endParaRPr lang="da-DK" sz="900" dirty="0"/>
            </a:p>
          </p:txBody>
        </p:sp>
      </p:grpSp>
      <p:sp>
        <p:nvSpPr>
          <p:cNvPr id="20483" name="Titel 1"/>
          <p:cNvSpPr>
            <a:spLocks noGrp="1"/>
          </p:cNvSpPr>
          <p:nvPr>
            <p:ph type="title"/>
          </p:nvPr>
        </p:nvSpPr>
        <p:spPr>
          <a:xfrm>
            <a:off x="1439466" y="210059"/>
            <a:ext cx="6172200" cy="681038"/>
          </a:xfrm>
        </p:spPr>
        <p:txBody>
          <a:bodyPr/>
          <a:lstStyle/>
          <a:p>
            <a:pPr algn="l"/>
            <a:r>
              <a:rPr lang="da-DK" altLang="da-DK" sz="3000" dirty="0"/>
              <a:t>Det reflekterende teams </a:t>
            </a:r>
            <a:r>
              <a:rPr lang="da-DK" altLang="da-DK" sz="3000" dirty="0">
                <a:solidFill>
                  <a:srgbClr val="FF0000"/>
                </a:solidFill>
              </a:rPr>
              <a:t>dos</a:t>
            </a:r>
          </a:p>
        </p:txBody>
      </p:sp>
      <p:sp>
        <p:nvSpPr>
          <p:cNvPr id="15" name="Rektangel 14"/>
          <p:cNvSpPr/>
          <p:nvPr/>
        </p:nvSpPr>
        <p:spPr>
          <a:xfrm>
            <a:off x="3869531" y="1059656"/>
            <a:ext cx="3835004" cy="424732"/>
          </a:xfrm>
          <a:prstGeom prst="rect">
            <a:avLst/>
          </a:prstGeom>
        </p:spPr>
        <p:txBody>
          <a:bodyPr>
            <a:spAutoFit/>
          </a:bodyPr>
          <a:lstStyle/>
          <a:p>
            <a:pPr eaLnBrk="1" hangingPunct="1">
              <a:lnSpc>
                <a:spcPct val="90000"/>
              </a:lnSpc>
              <a:buFont typeface="Arial" pitchFamily="34" charset="0"/>
              <a:buChar char="•"/>
              <a:defRPr/>
            </a:pPr>
            <a:endParaRPr lang="da-DK" sz="1050" dirty="0">
              <a:cs typeface="Arial" charset="0"/>
            </a:endParaRPr>
          </a:p>
          <a:p>
            <a:pPr eaLnBrk="1" hangingPunct="1">
              <a:lnSpc>
                <a:spcPct val="90000"/>
              </a:lnSpc>
              <a:defRPr/>
            </a:pPr>
            <a:endParaRPr lang="da-DK" sz="1350" dirty="0">
              <a:latin typeface="Arial" charset="0"/>
              <a:cs typeface="Arial" charset="0"/>
            </a:endParaRPr>
          </a:p>
        </p:txBody>
      </p:sp>
      <p:sp>
        <p:nvSpPr>
          <p:cNvPr id="20485" name="Rektangel 15"/>
          <p:cNvSpPr>
            <a:spLocks noChangeArrowheads="1"/>
          </p:cNvSpPr>
          <p:nvPr/>
        </p:nvSpPr>
        <p:spPr bwMode="auto">
          <a:xfrm>
            <a:off x="3493294" y="2443163"/>
            <a:ext cx="232756" cy="279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buFontTx/>
              <a:buNone/>
            </a:pPr>
            <a:r>
              <a:rPr lang="da-DK" altLang="da-DK" sz="1350">
                <a:latin typeface="Arial" panose="020B0604020202020204" pitchFamily="34" charset="0"/>
              </a:rPr>
              <a:t>.</a:t>
            </a:r>
          </a:p>
        </p:txBody>
      </p:sp>
      <p:sp>
        <p:nvSpPr>
          <p:cNvPr id="27" name="Afrundet rektangel 4"/>
          <p:cNvSpPr/>
          <p:nvPr/>
        </p:nvSpPr>
        <p:spPr bwMode="auto">
          <a:xfrm>
            <a:off x="731045" y="1038223"/>
            <a:ext cx="5980508" cy="4105278"/>
          </a:xfrm>
          <a:prstGeom prst="rect">
            <a:avLst/>
          </a:prstGeom>
          <a:ln w="0"/>
        </p:spPr>
        <p:style>
          <a:lnRef idx="0">
            <a:scrgbClr r="0" g="0" b="0"/>
          </a:lnRef>
          <a:fillRef idx="0">
            <a:scrgbClr r="0" g="0" b="0"/>
          </a:fillRef>
          <a:effectRef idx="0">
            <a:scrgbClr r="0" g="0" b="0"/>
          </a:effectRef>
          <a:fontRef idx="minor">
            <a:schemeClr val="lt1"/>
          </a:fontRef>
        </p:style>
        <p:txBody>
          <a:bodyPr spcCol="1270" anchor="ctr"/>
          <a:lstStyle/>
          <a:p>
            <a:pPr algn="ctr" defTabSz="800100">
              <a:lnSpc>
                <a:spcPct val="90000"/>
              </a:lnSpc>
              <a:spcAft>
                <a:spcPct val="35000"/>
              </a:spcAft>
              <a:defRPr/>
            </a:pPr>
            <a:endParaRPr lang="da-DK" b="1" dirty="0">
              <a:solidFill>
                <a:schemeClr val="tx1"/>
              </a:solidFill>
            </a:endParaRPr>
          </a:p>
        </p:txBody>
      </p:sp>
      <p:sp>
        <p:nvSpPr>
          <p:cNvPr id="33" name="Rektangel 32"/>
          <p:cNvSpPr/>
          <p:nvPr/>
        </p:nvSpPr>
        <p:spPr>
          <a:xfrm>
            <a:off x="1763317" y="4075511"/>
            <a:ext cx="3879056" cy="8441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4290" tIns="17145" rIns="34290" bIns="17145" spcCol="1270" anchor="ctr"/>
          <a:lstStyle/>
          <a:p>
            <a:pPr marL="85725" lvl="1" indent="-85725" defTabSz="400050">
              <a:lnSpc>
                <a:spcPct val="90000"/>
              </a:lnSpc>
              <a:spcAft>
                <a:spcPct val="15000"/>
              </a:spcAft>
              <a:buFontTx/>
              <a:buChar char="••"/>
              <a:defRPr/>
            </a:pPr>
            <a:endParaRPr lang="da-DK" sz="900" dirty="0"/>
          </a:p>
        </p:txBody>
      </p:sp>
      <p:sp>
        <p:nvSpPr>
          <p:cNvPr id="37" name="Tekstboks 36"/>
          <p:cNvSpPr txBox="1"/>
          <p:nvPr/>
        </p:nvSpPr>
        <p:spPr>
          <a:xfrm>
            <a:off x="924946" y="1124139"/>
            <a:ext cx="7137626" cy="3859518"/>
          </a:xfrm>
          <a:prstGeom prst="rect">
            <a:avLst/>
          </a:prstGeom>
          <a:noFill/>
        </p:spPr>
        <p:txBody>
          <a:bodyPr wrap="square">
            <a:spAutoFit/>
          </a:bodyPr>
          <a:lstStyle/>
          <a:p>
            <a:pPr marL="200025" indent="-200025">
              <a:buFont typeface="Arial" pitchFamily="34" charset="0"/>
              <a:buChar char="•"/>
              <a:tabLst>
                <a:tab pos="5986463" algn="l"/>
              </a:tabLst>
              <a:defRPr/>
            </a:pPr>
            <a:r>
              <a:rPr lang="da-DK" sz="1350" dirty="0">
                <a:cs typeface="Arial" charset="0"/>
              </a:rPr>
              <a:t>Anerkendende team – Teamet må være positivt, diskret, respektfuldt, sensitiv og fantasirig.</a:t>
            </a:r>
          </a:p>
          <a:p>
            <a:pPr marL="542925" lvl="1" indent="-200025">
              <a:buFont typeface="Arial" pitchFamily="34" charset="0"/>
              <a:buChar char="•"/>
              <a:tabLst>
                <a:tab pos="5986463" algn="l"/>
              </a:tabLst>
              <a:defRPr/>
            </a:pPr>
            <a:endParaRPr lang="da-DK" altLang="da-DK" sz="1200" dirty="0">
              <a:cs typeface="Arial" charset="0"/>
            </a:endParaRPr>
          </a:p>
          <a:p>
            <a:pPr marL="542925" lvl="1" indent="-200025">
              <a:buFont typeface="Arial" pitchFamily="34" charset="0"/>
              <a:buChar char="•"/>
              <a:tabLst>
                <a:tab pos="5986463" algn="l"/>
              </a:tabLst>
              <a:defRPr/>
            </a:pPr>
            <a:r>
              <a:rPr lang="da-DK" altLang="da-DK" sz="1200" dirty="0">
                <a:cs typeface="Arial" charset="0"/>
              </a:rPr>
              <a:t>Et element af leg, der leges med at vende tingene på hovedet og se den anden side af mønten. Vær gerne forskellige, spekuler højt.</a:t>
            </a:r>
          </a:p>
          <a:p>
            <a:pPr marL="542925" lvl="1" indent="-200025">
              <a:buFont typeface="Arial" pitchFamily="34" charset="0"/>
              <a:buChar char="•"/>
              <a:tabLst>
                <a:tab pos="5986463" algn="l"/>
              </a:tabLst>
              <a:defRPr/>
            </a:pPr>
            <a:endParaRPr lang="da-DK" altLang="da-DK" sz="1200" dirty="0">
              <a:cs typeface="Arial" charset="0"/>
            </a:endParaRPr>
          </a:p>
          <a:p>
            <a:pPr marL="542925" lvl="1" indent="-200025">
              <a:buFont typeface="Arial" pitchFamily="34" charset="0"/>
              <a:buChar char="•"/>
              <a:tabLst>
                <a:tab pos="5986463" algn="l"/>
              </a:tabLst>
              <a:defRPr/>
            </a:pPr>
            <a:r>
              <a:rPr lang="da-DK" altLang="da-DK" sz="1200" dirty="0">
                <a:cs typeface="Arial" charset="0"/>
              </a:rPr>
              <a:t>Anerkend udfordringen og hvad der tidligere er gjort. Forsøg at tænke over, hvordan alt der gøres er meningsfuldt. Enhver gør sit bedste ud fra de forudsætninger der er</a:t>
            </a:r>
          </a:p>
          <a:p>
            <a:pPr marL="542925" lvl="1" indent="-200025">
              <a:buFont typeface="Arial" pitchFamily="34" charset="0"/>
              <a:buChar char="•"/>
              <a:tabLst>
                <a:tab pos="5986463" algn="l"/>
              </a:tabLst>
              <a:defRPr/>
            </a:pPr>
            <a:endParaRPr lang="da-DK" altLang="da-DK" sz="1200" dirty="0">
              <a:cs typeface="Arial" charset="0"/>
            </a:endParaRPr>
          </a:p>
          <a:p>
            <a:pPr marL="542925" lvl="1" indent="-200025">
              <a:buFont typeface="Arial" pitchFamily="34" charset="0"/>
              <a:buChar char="•"/>
              <a:tabLst>
                <a:tab pos="5986463" algn="l"/>
              </a:tabLst>
              <a:defRPr/>
            </a:pPr>
            <a:r>
              <a:rPr lang="da-DK" altLang="da-DK" sz="1200" dirty="0">
                <a:cs typeface="Arial" charset="0"/>
              </a:rPr>
              <a:t>Fortrolighed og åbenhed – hvad der sker i rummet bliver i rummet</a:t>
            </a:r>
          </a:p>
          <a:p>
            <a:pPr marL="200025" indent="-200025">
              <a:tabLst>
                <a:tab pos="5986463" algn="l"/>
              </a:tabLst>
              <a:defRPr/>
            </a:pPr>
            <a:endParaRPr lang="da-DK" sz="1200" dirty="0">
              <a:cs typeface="Arial" charset="0"/>
            </a:endParaRPr>
          </a:p>
          <a:p>
            <a:pPr marL="542925" lvl="1" indent="-200025">
              <a:buFont typeface="Arial" pitchFamily="34" charset="0"/>
              <a:buChar char="•"/>
              <a:tabLst>
                <a:tab pos="5986463" algn="l"/>
              </a:tabLst>
              <a:defRPr/>
            </a:pPr>
            <a:r>
              <a:rPr lang="da-DK" sz="1200" dirty="0">
                <a:cs typeface="Arial" charset="0"/>
              </a:rPr>
              <a:t>Føre en konstruktiv dialog som bringer den anden videre og ikke slår dem i hovedet med hvad de gør rigtigt og forkert</a:t>
            </a:r>
          </a:p>
          <a:p>
            <a:pPr marL="542925" lvl="1" indent="-200025">
              <a:buFont typeface="Arial" pitchFamily="34" charset="0"/>
              <a:buChar char="•"/>
              <a:tabLst>
                <a:tab pos="5986463" algn="l"/>
              </a:tabLst>
              <a:defRPr/>
            </a:pPr>
            <a:endParaRPr lang="da-DK" sz="1200" dirty="0">
              <a:cs typeface="Arial" charset="0"/>
            </a:endParaRPr>
          </a:p>
          <a:p>
            <a:pPr marL="542925" lvl="1" indent="-200025">
              <a:buFont typeface="Arial" pitchFamily="34" charset="0"/>
              <a:buChar char="•"/>
              <a:tabLst>
                <a:tab pos="5986463" algn="l"/>
              </a:tabLst>
              <a:defRPr/>
            </a:pPr>
            <a:r>
              <a:rPr lang="da-DK" sz="1200" dirty="0">
                <a:cs typeface="Arial" charset="0"/>
              </a:rPr>
              <a:t>Hypotetisk tilgang - </a:t>
            </a:r>
          </a:p>
          <a:p>
            <a:pPr marL="200025" indent="-200025">
              <a:buFont typeface="Arial" pitchFamily="34" charset="0"/>
              <a:buChar char="•"/>
              <a:tabLst>
                <a:tab pos="5986463" algn="l"/>
              </a:tabLst>
              <a:defRPr/>
            </a:pPr>
            <a:endParaRPr lang="da-DK" altLang="da-DK" sz="1200" dirty="0">
              <a:cs typeface="Arial" charset="0"/>
            </a:endParaRPr>
          </a:p>
          <a:p>
            <a:pPr eaLnBrk="1" hangingPunct="1">
              <a:lnSpc>
                <a:spcPct val="90000"/>
              </a:lnSpc>
              <a:defRPr/>
            </a:pPr>
            <a:r>
              <a:rPr lang="da-DK" sz="1200" dirty="0">
                <a:cs typeface="Arial" charset="0"/>
              </a:rPr>
              <a:t> </a:t>
            </a:r>
            <a:endParaRPr lang="da-DK" altLang="da-DK" sz="1200" dirty="0">
              <a:cs typeface="Arial" charset="0"/>
            </a:endParaRPr>
          </a:p>
          <a:p>
            <a:pPr marL="200025" indent="-200025">
              <a:tabLst>
                <a:tab pos="5986463" algn="l"/>
              </a:tabLst>
              <a:defRPr/>
            </a:pPr>
            <a:br>
              <a:rPr lang="da-DK" altLang="da-DK" sz="900" dirty="0">
                <a:cs typeface="Arial" charset="0"/>
              </a:rPr>
            </a:br>
            <a:endParaRPr lang="da-DK" sz="900" dirty="0">
              <a:cs typeface="Arial" charset="0"/>
            </a:endParaRPr>
          </a:p>
          <a:p>
            <a:pPr eaLnBrk="1" hangingPunct="1">
              <a:defRPr/>
            </a:pPr>
            <a:endParaRPr lang="da-DK" sz="900" dirty="0">
              <a:cs typeface="Arial" charset="0"/>
            </a:endParaRPr>
          </a:p>
        </p:txBody>
      </p:sp>
      <p:pic>
        <p:nvPicPr>
          <p:cNvPr id="2048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0302" y="-252375"/>
            <a:ext cx="1736764" cy="173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8621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p:nvPr>
        </p:nvSpPr>
        <p:spPr>
          <a:xfrm>
            <a:off x="529829" y="195262"/>
            <a:ext cx="6372225" cy="500063"/>
          </a:xfrm>
          <a:solidFill>
            <a:schemeClr val="accent1"/>
          </a:solidFill>
        </p:spPr>
        <p:txBody>
          <a:bodyPr/>
          <a:lstStyle/>
          <a:p>
            <a:pPr eaLnBrk="1" hangingPunct="1"/>
            <a:r>
              <a:rPr lang="da-DK" altLang="da-DK" sz="2700" dirty="0">
                <a:solidFill>
                  <a:schemeClr val="bg1"/>
                </a:solidFill>
              </a:rPr>
              <a:t>Reflekterende Team – </a:t>
            </a:r>
          </a:p>
        </p:txBody>
      </p:sp>
      <p:sp>
        <p:nvSpPr>
          <p:cNvPr id="3" name="Ellipse 2"/>
          <p:cNvSpPr/>
          <p:nvPr/>
        </p:nvSpPr>
        <p:spPr>
          <a:xfrm>
            <a:off x="1035249" y="1422418"/>
            <a:ext cx="1402551" cy="756047"/>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sz="1350" dirty="0"/>
              <a:t>Fortæller</a:t>
            </a:r>
          </a:p>
        </p:txBody>
      </p:sp>
      <p:sp>
        <p:nvSpPr>
          <p:cNvPr id="4" name="Ellipse 3"/>
          <p:cNvSpPr/>
          <p:nvPr/>
        </p:nvSpPr>
        <p:spPr>
          <a:xfrm>
            <a:off x="1035248" y="2827357"/>
            <a:ext cx="1565669" cy="86439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sz="1200" dirty="0"/>
              <a:t>Interviewer</a:t>
            </a:r>
          </a:p>
        </p:txBody>
      </p:sp>
      <p:sp>
        <p:nvSpPr>
          <p:cNvPr id="9" name="Ellipse 8"/>
          <p:cNvSpPr/>
          <p:nvPr/>
        </p:nvSpPr>
        <p:spPr>
          <a:xfrm>
            <a:off x="3842743" y="3151206"/>
            <a:ext cx="485775"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1350"/>
          </a:p>
        </p:txBody>
      </p:sp>
      <p:sp>
        <p:nvSpPr>
          <p:cNvPr id="10" name="Ellipse 9"/>
          <p:cNvSpPr/>
          <p:nvPr/>
        </p:nvSpPr>
        <p:spPr>
          <a:xfrm>
            <a:off x="4005859" y="2071309"/>
            <a:ext cx="485775"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1350"/>
          </a:p>
        </p:txBody>
      </p:sp>
      <p:sp>
        <p:nvSpPr>
          <p:cNvPr id="11" name="Ellipse 10"/>
          <p:cNvSpPr/>
          <p:nvPr/>
        </p:nvSpPr>
        <p:spPr>
          <a:xfrm>
            <a:off x="4005859" y="2610662"/>
            <a:ext cx="485775"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1350"/>
          </a:p>
        </p:txBody>
      </p:sp>
      <p:sp>
        <p:nvSpPr>
          <p:cNvPr id="37897" name="Tekstboks 17"/>
          <p:cNvSpPr txBox="1">
            <a:spLocks noChangeArrowheads="1"/>
          </p:cNvSpPr>
          <p:nvPr/>
        </p:nvSpPr>
        <p:spPr bwMode="auto">
          <a:xfrm>
            <a:off x="1953222" y="3366709"/>
            <a:ext cx="3452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04000"/>
              </a:lnSpc>
              <a:buFont typeface="Arial" panose="020B0604020202020204" pitchFamily="34" charset="0"/>
              <a:buChar char="•"/>
              <a:defRPr sz="1600">
                <a:solidFill>
                  <a:schemeClr val="accent1"/>
                </a:solidFill>
                <a:latin typeface="Arial" panose="020B0604020202020204" pitchFamily="34" charset="0"/>
                <a:cs typeface="Arial" panose="020B0604020202020204" pitchFamily="34" charset="0"/>
                <a:sym typeface="Wingdings 2" panose="05020102010507070707" pitchFamily="18" charset="2"/>
              </a:defRPr>
            </a:lvl1pPr>
            <a:lvl2pPr marL="742950" indent="-285750">
              <a:lnSpc>
                <a:spcPct val="104000"/>
              </a:lnSpc>
              <a:spcBef>
                <a:spcPts val="375"/>
              </a:spcBef>
              <a:buFont typeface="Arial" panose="020B0604020202020204" pitchFamily="34" charset="0"/>
              <a:buChar char="•"/>
              <a:defRPr sz="1400">
                <a:solidFill>
                  <a:schemeClr val="accent1"/>
                </a:solidFill>
                <a:latin typeface="Arial" panose="020B0604020202020204" pitchFamily="34" charset="0"/>
                <a:cs typeface="Arial" panose="020B0604020202020204" pitchFamily="34" charset="0"/>
              </a:defRPr>
            </a:lvl2pPr>
            <a:lvl3pPr marL="1143000" indent="-228600">
              <a:lnSpc>
                <a:spcPct val="104000"/>
              </a:lnSpc>
              <a:spcBef>
                <a:spcPts val="375"/>
              </a:spcBef>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3pPr>
            <a:lvl4pPr marL="1600200" indent="-228600">
              <a:lnSpc>
                <a:spcPct val="104000"/>
              </a:lnSpc>
              <a:spcBef>
                <a:spcPts val="375"/>
              </a:spcBef>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4pPr>
            <a:lvl5pPr marL="2057400" indent="-228600">
              <a:lnSpc>
                <a:spcPct val="104000"/>
              </a:lnSpc>
              <a:spcBef>
                <a:spcPts val="375"/>
              </a:spcBef>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104000"/>
              </a:lnSpc>
              <a:spcBef>
                <a:spcPts val="375"/>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104000"/>
              </a:lnSpc>
              <a:spcBef>
                <a:spcPts val="375"/>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104000"/>
              </a:lnSpc>
              <a:spcBef>
                <a:spcPts val="375"/>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104000"/>
              </a:lnSpc>
              <a:spcBef>
                <a:spcPts val="375"/>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9pPr>
          </a:lstStyle>
          <a:p>
            <a:pPr eaLnBrk="1" hangingPunct="1">
              <a:lnSpc>
                <a:spcPct val="100000"/>
              </a:lnSpc>
              <a:buFontTx/>
              <a:buNone/>
            </a:pPr>
            <a:endParaRPr lang="da-DK" altLang="da-DK" sz="1350">
              <a:solidFill>
                <a:schemeClr val="tx1"/>
              </a:solidFill>
              <a:latin typeface="Calibri" panose="020F0502020204030204" pitchFamily="34" charset="0"/>
            </a:endParaRPr>
          </a:p>
        </p:txBody>
      </p:sp>
      <p:sp>
        <p:nvSpPr>
          <p:cNvPr id="37898" name="Tekstboks 18"/>
          <p:cNvSpPr txBox="1">
            <a:spLocks noChangeArrowheads="1"/>
          </p:cNvSpPr>
          <p:nvPr/>
        </p:nvSpPr>
        <p:spPr bwMode="auto">
          <a:xfrm rot="5400000">
            <a:off x="4012336" y="2551789"/>
            <a:ext cx="149675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04000"/>
              </a:lnSpc>
              <a:buFont typeface="Arial" panose="020B0604020202020204" pitchFamily="34" charset="0"/>
              <a:buChar char="•"/>
              <a:defRPr sz="1600">
                <a:solidFill>
                  <a:schemeClr val="accent1"/>
                </a:solidFill>
                <a:latin typeface="Arial" panose="020B0604020202020204" pitchFamily="34" charset="0"/>
                <a:cs typeface="Arial" panose="020B0604020202020204" pitchFamily="34" charset="0"/>
                <a:sym typeface="Wingdings 2" panose="05020102010507070707" pitchFamily="18" charset="2"/>
              </a:defRPr>
            </a:lvl1pPr>
            <a:lvl2pPr marL="742950" indent="-285750">
              <a:lnSpc>
                <a:spcPct val="104000"/>
              </a:lnSpc>
              <a:spcBef>
                <a:spcPts val="375"/>
              </a:spcBef>
              <a:buFont typeface="Arial" panose="020B0604020202020204" pitchFamily="34" charset="0"/>
              <a:buChar char="•"/>
              <a:defRPr sz="1400">
                <a:solidFill>
                  <a:schemeClr val="accent1"/>
                </a:solidFill>
                <a:latin typeface="Arial" panose="020B0604020202020204" pitchFamily="34" charset="0"/>
                <a:cs typeface="Arial" panose="020B0604020202020204" pitchFamily="34" charset="0"/>
              </a:defRPr>
            </a:lvl2pPr>
            <a:lvl3pPr marL="1143000" indent="-228600">
              <a:lnSpc>
                <a:spcPct val="104000"/>
              </a:lnSpc>
              <a:spcBef>
                <a:spcPts val="375"/>
              </a:spcBef>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3pPr>
            <a:lvl4pPr marL="1600200" indent="-228600">
              <a:lnSpc>
                <a:spcPct val="104000"/>
              </a:lnSpc>
              <a:spcBef>
                <a:spcPts val="375"/>
              </a:spcBef>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4pPr>
            <a:lvl5pPr marL="2057400" indent="-228600">
              <a:lnSpc>
                <a:spcPct val="104000"/>
              </a:lnSpc>
              <a:spcBef>
                <a:spcPts val="375"/>
              </a:spcBef>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104000"/>
              </a:lnSpc>
              <a:spcBef>
                <a:spcPts val="375"/>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104000"/>
              </a:lnSpc>
              <a:spcBef>
                <a:spcPts val="375"/>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104000"/>
              </a:lnSpc>
              <a:spcBef>
                <a:spcPts val="375"/>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104000"/>
              </a:lnSpc>
              <a:spcBef>
                <a:spcPts val="375"/>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9pPr>
          </a:lstStyle>
          <a:p>
            <a:pPr eaLnBrk="1" hangingPunct="1">
              <a:lnSpc>
                <a:spcPct val="100000"/>
              </a:lnSpc>
              <a:buFontTx/>
              <a:buNone/>
            </a:pPr>
            <a:r>
              <a:rPr lang="da-DK" altLang="da-DK" sz="1350" dirty="0">
                <a:solidFill>
                  <a:schemeClr val="tx1"/>
                </a:solidFill>
                <a:latin typeface="Calibri" panose="020F0502020204030204" pitchFamily="34" charset="0"/>
              </a:rPr>
              <a:t>Refleksivt team (3)</a:t>
            </a:r>
          </a:p>
        </p:txBody>
      </p:sp>
      <p:cxnSp>
        <p:nvCxnSpPr>
          <p:cNvPr id="23" name="Lige pilforbindelse 22"/>
          <p:cNvCxnSpPr/>
          <p:nvPr/>
        </p:nvCxnSpPr>
        <p:spPr>
          <a:xfrm>
            <a:off x="1682949" y="2233235"/>
            <a:ext cx="0" cy="540544"/>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27" name="Opad-nedadgående pil 26"/>
          <p:cNvSpPr/>
          <p:nvPr/>
        </p:nvSpPr>
        <p:spPr>
          <a:xfrm>
            <a:off x="3086696" y="1639112"/>
            <a:ext cx="270272" cy="167520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sz="1350" dirty="0"/>
              <a:t>?</a:t>
            </a:r>
          </a:p>
        </p:txBody>
      </p:sp>
      <p:sp>
        <p:nvSpPr>
          <p:cNvPr id="14" name="Ellipse 13"/>
          <p:cNvSpPr/>
          <p:nvPr/>
        </p:nvSpPr>
        <p:spPr>
          <a:xfrm>
            <a:off x="3842742" y="1509333"/>
            <a:ext cx="678541" cy="475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900" dirty="0"/>
          </a:p>
          <a:p>
            <a:pPr algn="ctr">
              <a:defRPr/>
            </a:pPr>
            <a:r>
              <a:rPr lang="da-DK" sz="900" dirty="0"/>
              <a:t>Facilitator</a:t>
            </a:r>
          </a:p>
          <a:p>
            <a:pPr algn="ctr">
              <a:defRPr/>
            </a:pPr>
            <a:r>
              <a:rPr lang="da-DK" sz="900" dirty="0"/>
              <a:t>KHR</a:t>
            </a:r>
          </a:p>
          <a:p>
            <a:pPr algn="ctr">
              <a:defRPr/>
            </a:pPr>
            <a:endParaRPr lang="da-DK" sz="900" dirty="0"/>
          </a:p>
        </p:txBody>
      </p:sp>
      <p:sp>
        <p:nvSpPr>
          <p:cNvPr id="20" name="Venstrepil 19"/>
          <p:cNvSpPr/>
          <p:nvPr/>
        </p:nvSpPr>
        <p:spPr>
          <a:xfrm>
            <a:off x="2492574" y="2395160"/>
            <a:ext cx="647700" cy="2166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1350"/>
          </a:p>
        </p:txBody>
      </p:sp>
      <p:sp>
        <p:nvSpPr>
          <p:cNvPr id="37904" name="Tekstboks 17"/>
          <p:cNvSpPr txBox="1">
            <a:spLocks noChangeArrowheads="1"/>
          </p:cNvSpPr>
          <p:nvPr/>
        </p:nvSpPr>
        <p:spPr bwMode="auto">
          <a:xfrm>
            <a:off x="529829" y="845775"/>
            <a:ext cx="4339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04000"/>
              </a:lnSpc>
              <a:buFont typeface="Arial" panose="020B0604020202020204" pitchFamily="34" charset="0"/>
              <a:buChar char="•"/>
              <a:defRPr sz="1600">
                <a:solidFill>
                  <a:schemeClr val="accent1"/>
                </a:solidFill>
                <a:latin typeface="Arial" panose="020B0604020202020204" pitchFamily="34" charset="0"/>
                <a:cs typeface="Arial" panose="020B0604020202020204" pitchFamily="34" charset="0"/>
                <a:sym typeface="Wingdings 2" panose="05020102010507070707" pitchFamily="18" charset="2"/>
              </a:defRPr>
            </a:lvl1pPr>
            <a:lvl2pPr marL="742950" indent="-285750">
              <a:lnSpc>
                <a:spcPct val="104000"/>
              </a:lnSpc>
              <a:spcBef>
                <a:spcPts val="375"/>
              </a:spcBef>
              <a:buFont typeface="Arial" panose="020B0604020202020204" pitchFamily="34" charset="0"/>
              <a:buChar char="•"/>
              <a:defRPr sz="1400">
                <a:solidFill>
                  <a:schemeClr val="accent1"/>
                </a:solidFill>
                <a:latin typeface="Arial" panose="020B0604020202020204" pitchFamily="34" charset="0"/>
                <a:cs typeface="Arial" panose="020B0604020202020204" pitchFamily="34" charset="0"/>
              </a:defRPr>
            </a:lvl2pPr>
            <a:lvl3pPr marL="1143000" indent="-228600">
              <a:lnSpc>
                <a:spcPct val="104000"/>
              </a:lnSpc>
              <a:spcBef>
                <a:spcPts val="375"/>
              </a:spcBef>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3pPr>
            <a:lvl4pPr marL="1600200" indent="-228600">
              <a:lnSpc>
                <a:spcPct val="104000"/>
              </a:lnSpc>
              <a:spcBef>
                <a:spcPts val="375"/>
              </a:spcBef>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4pPr>
            <a:lvl5pPr marL="2057400" indent="-228600">
              <a:lnSpc>
                <a:spcPct val="104000"/>
              </a:lnSpc>
              <a:spcBef>
                <a:spcPts val="375"/>
              </a:spcBef>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104000"/>
              </a:lnSpc>
              <a:spcBef>
                <a:spcPts val="375"/>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104000"/>
              </a:lnSpc>
              <a:spcBef>
                <a:spcPts val="375"/>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104000"/>
              </a:lnSpc>
              <a:spcBef>
                <a:spcPts val="375"/>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104000"/>
              </a:lnSpc>
              <a:spcBef>
                <a:spcPts val="375"/>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9pPr>
          </a:lstStyle>
          <a:p>
            <a:pPr eaLnBrk="1" hangingPunct="1">
              <a:lnSpc>
                <a:spcPct val="100000"/>
              </a:lnSpc>
              <a:buFontTx/>
              <a:buNone/>
            </a:pPr>
            <a:r>
              <a:rPr lang="da-DK" altLang="da-DK" sz="1200" b="1" dirty="0">
                <a:solidFill>
                  <a:schemeClr val="tx1"/>
                </a:solidFill>
              </a:rPr>
              <a:t>Fortæller</a:t>
            </a:r>
            <a:r>
              <a:rPr lang="da-DK" altLang="da-DK" sz="1200" dirty="0">
                <a:solidFill>
                  <a:schemeClr val="tx1"/>
                </a:solidFill>
              </a:rPr>
              <a:t>: En person fra gruppen ønsker sparring angående </a:t>
            </a:r>
          </a:p>
          <a:p>
            <a:pPr eaLnBrk="1" hangingPunct="1">
              <a:lnSpc>
                <a:spcPct val="100000"/>
              </a:lnSpc>
              <a:buFontTx/>
              <a:buNone/>
            </a:pPr>
            <a:r>
              <a:rPr lang="da-DK" altLang="da-DK" sz="1200" dirty="0">
                <a:solidFill>
                  <a:schemeClr val="tx1"/>
                </a:solidFill>
              </a:rPr>
              <a:t>                    en personalesag, konflikt, udfordring </a:t>
            </a:r>
            <a:r>
              <a:rPr lang="da-DK" altLang="da-DK" sz="1200" dirty="0" err="1">
                <a:solidFill>
                  <a:schemeClr val="tx1"/>
                </a:solidFill>
              </a:rPr>
              <a:t>ect</a:t>
            </a:r>
            <a:r>
              <a:rPr lang="da-DK" altLang="da-DK" sz="1200" dirty="0">
                <a:solidFill>
                  <a:schemeClr val="tx1"/>
                </a:solidFill>
              </a:rPr>
              <a:t>.</a:t>
            </a:r>
          </a:p>
        </p:txBody>
      </p:sp>
      <p:pic>
        <p:nvPicPr>
          <p:cNvPr id="1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3346" y="96359"/>
            <a:ext cx="2204054" cy="1557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kstfelt 17"/>
          <p:cNvSpPr txBox="1"/>
          <p:nvPr/>
        </p:nvSpPr>
        <p:spPr>
          <a:xfrm>
            <a:off x="5193496" y="1970059"/>
            <a:ext cx="3417116" cy="1685077"/>
          </a:xfrm>
          <a:prstGeom prst="rect">
            <a:avLst/>
          </a:prstGeom>
          <a:noFill/>
        </p:spPr>
        <p:txBody>
          <a:bodyPr wrap="square" lIns="0" tIns="0" rIns="0" bIns="0" rtlCol="0">
            <a:spAutoFit/>
          </a:bodyPr>
          <a:lstStyle/>
          <a:p>
            <a:pPr>
              <a:defRPr/>
            </a:pPr>
            <a:r>
              <a:rPr lang="da-DK" sz="1350" b="1" dirty="0"/>
              <a:t>Refleksivt team</a:t>
            </a:r>
            <a:endParaRPr lang="da-DK" sz="1350" dirty="0"/>
          </a:p>
          <a:p>
            <a:pPr lvl="1">
              <a:defRPr/>
            </a:pPr>
            <a:r>
              <a:rPr lang="da-DK" sz="1200" dirty="0"/>
              <a:t>Skriv ned under interviewet, hvilke spørgsmål/respons </a:t>
            </a:r>
          </a:p>
          <a:p>
            <a:pPr lvl="1">
              <a:defRPr/>
            </a:pPr>
            <a:r>
              <a:rPr lang="da-DK" sz="1200" dirty="0"/>
              <a:t>hæfter du dig særligt ved og tænk på spørgsmål, </a:t>
            </a:r>
          </a:p>
          <a:p>
            <a:pPr lvl="1">
              <a:defRPr/>
            </a:pPr>
            <a:r>
              <a:rPr lang="da-DK" sz="1200" dirty="0"/>
              <a:t>som kunne stilles til den fortalt case, hvis interviewer får brug for hjælp. </a:t>
            </a:r>
          </a:p>
          <a:p>
            <a:pPr>
              <a:buFont typeface="Arial" charset="0"/>
              <a:buChar char="•"/>
              <a:defRPr/>
            </a:pPr>
            <a:endParaRPr lang="da-DK" sz="1350" dirty="0">
              <a:latin typeface="Politi" pitchFamily="2" charset="0"/>
            </a:endParaRPr>
          </a:p>
          <a:p>
            <a:endParaRPr lang="da-DK" sz="1050" dirty="0">
              <a:solidFill>
                <a:schemeClr val="accent1"/>
              </a:solidFill>
            </a:endParaRPr>
          </a:p>
        </p:txBody>
      </p:sp>
      <p:sp>
        <p:nvSpPr>
          <p:cNvPr id="19" name="Pladsholder til indhold 2"/>
          <p:cNvSpPr txBox="1">
            <a:spLocks/>
          </p:cNvSpPr>
          <p:nvPr/>
        </p:nvSpPr>
        <p:spPr>
          <a:xfrm>
            <a:off x="529830" y="3775095"/>
            <a:ext cx="4813249" cy="1766377"/>
          </a:xfrm>
          <a:prstGeom prst="rect">
            <a:avLst/>
          </a:prstGeom>
          <a:ln>
            <a:miter lim="800000"/>
            <a:headEnd/>
            <a:tailEnd/>
          </a:ln>
        </p:spPr>
        <p:txBody>
          <a:bodyPr/>
          <a:lstStyle>
            <a:lvl1pPr marL="180000" indent="-180000" algn="l" defTabSz="306000" rtl="0" eaLnBrk="1" latinLnBrk="0" hangingPunct="1">
              <a:lnSpc>
                <a:spcPct val="104000"/>
              </a:lnSpc>
              <a:spcBef>
                <a:spcPts val="0"/>
              </a:spcBef>
              <a:buFont typeface="Arial" panose="020B0604020202020204" pitchFamily="34" charset="0"/>
              <a:buChar char="•"/>
              <a:defRPr sz="1600" b="0" kern="1200" baseline="0">
                <a:solidFill>
                  <a:schemeClr val="accent1"/>
                </a:solidFill>
                <a:latin typeface="Arial" panose="020B0604020202020204" pitchFamily="34" charset="0"/>
                <a:ea typeface="+mn-ea"/>
                <a:cs typeface="Arial" panose="020B0604020202020204" pitchFamily="34" charset="0"/>
                <a:sym typeface="Wingdings 2" panose="05020102010507070707" pitchFamily="18" charset="2"/>
              </a:defRPr>
            </a:lvl1pPr>
            <a:lvl2pPr marL="360000" indent="-180000" algn="l" defTabSz="306000" rtl="0" eaLnBrk="1" latinLnBrk="0" hangingPunct="1">
              <a:lnSpc>
                <a:spcPct val="104000"/>
              </a:lnSpc>
              <a:spcBef>
                <a:spcPts val="375"/>
              </a:spcBef>
              <a:buFont typeface="Arial" panose="020B0604020202020204" pitchFamily="34" charset="0"/>
              <a:buChar char="•"/>
              <a:defRPr sz="1200" kern="1200">
                <a:solidFill>
                  <a:schemeClr val="accent1"/>
                </a:solidFill>
                <a:latin typeface="+mn-lt"/>
                <a:ea typeface="+mn-ea"/>
                <a:cs typeface="+mn-cs"/>
              </a:defRPr>
            </a:lvl2pPr>
            <a:lvl3pPr marL="360000" indent="-180000" algn="l" defTabSz="306000" rtl="0" eaLnBrk="1" latinLnBrk="0" hangingPunct="1">
              <a:lnSpc>
                <a:spcPct val="104000"/>
              </a:lnSpc>
              <a:spcBef>
                <a:spcPts val="375"/>
              </a:spcBef>
              <a:buFont typeface="Arial" panose="020B0604020202020204" pitchFamily="34" charset="0"/>
              <a:buChar char="•"/>
              <a:defRPr lang="en-US" sz="1200" kern="1200" baseline="0" dirty="0" smtClean="0">
                <a:solidFill>
                  <a:schemeClr val="accent1"/>
                </a:solidFill>
                <a:latin typeface="+mn-lt"/>
                <a:ea typeface="+mn-ea"/>
                <a:cs typeface="+mn-cs"/>
              </a:defRPr>
            </a:lvl3pPr>
            <a:lvl4pPr marL="360000" indent="-180000" algn="l" defTabSz="685800" rtl="0" eaLnBrk="1" latinLnBrk="0" hangingPunct="1">
              <a:lnSpc>
                <a:spcPct val="104000"/>
              </a:lnSpc>
              <a:spcBef>
                <a:spcPts val="375"/>
              </a:spcBef>
              <a:buFont typeface="Arial" panose="020B0604020202020204" pitchFamily="34" charset="0"/>
              <a:buChar char="•"/>
              <a:defRPr sz="1400" kern="1200" baseline="0">
                <a:solidFill>
                  <a:schemeClr val="accent1"/>
                </a:solidFill>
                <a:latin typeface="+mn-lt"/>
                <a:ea typeface="+mn-ea"/>
                <a:cs typeface="+mn-cs"/>
              </a:defRPr>
            </a:lvl4pPr>
            <a:lvl5pPr marL="356400" indent="-176400" algn="l" defTabSz="685800" rtl="0" eaLnBrk="1" latinLnBrk="0" hangingPunct="1">
              <a:lnSpc>
                <a:spcPct val="104000"/>
              </a:lnSpc>
              <a:spcBef>
                <a:spcPts val="375"/>
              </a:spcBef>
              <a:buFont typeface="Arial" panose="020B0604020202020204" pitchFamily="34" charset="0"/>
              <a:buChar char="•"/>
              <a:defRPr sz="1100" kern="1200">
                <a:solidFill>
                  <a:schemeClr val="tx1"/>
                </a:solidFill>
                <a:latin typeface="+mn-lt"/>
                <a:ea typeface="+mn-ea"/>
                <a:cs typeface="+mn-cs"/>
              </a:defRPr>
            </a:lvl5pPr>
            <a:lvl6pPr marL="356400" indent="-176400" algn="l" defTabSz="685800" rtl="0" eaLnBrk="1" latinLnBrk="0" hangingPunct="1">
              <a:lnSpc>
                <a:spcPct val="104000"/>
              </a:lnSpc>
              <a:spcBef>
                <a:spcPts val="375"/>
              </a:spcBef>
              <a:buFont typeface="Arial" panose="020B0604020202020204" pitchFamily="34" charset="0"/>
              <a:buChar char="•"/>
              <a:defRPr sz="1100" kern="1200">
                <a:solidFill>
                  <a:schemeClr val="tx1"/>
                </a:solidFill>
                <a:latin typeface="+mn-lt"/>
                <a:ea typeface="+mn-ea"/>
                <a:cs typeface="+mn-cs"/>
              </a:defRPr>
            </a:lvl6pPr>
            <a:lvl7pPr marL="356400" indent="-176400" algn="l" defTabSz="685800" rtl="0" eaLnBrk="1" latinLnBrk="0" hangingPunct="1">
              <a:lnSpc>
                <a:spcPct val="104000"/>
              </a:lnSpc>
              <a:spcBef>
                <a:spcPts val="375"/>
              </a:spcBef>
              <a:buFont typeface="Arial" panose="020B0604020202020204" pitchFamily="34" charset="0"/>
              <a:buChar char="•"/>
              <a:defRPr sz="1100" kern="1200">
                <a:solidFill>
                  <a:schemeClr val="tx1"/>
                </a:solidFill>
                <a:latin typeface="+mn-lt"/>
                <a:ea typeface="+mn-ea"/>
                <a:cs typeface="+mn-cs"/>
              </a:defRPr>
            </a:lvl7pPr>
            <a:lvl8pPr marL="356400" indent="-176400" algn="l" defTabSz="685800" rtl="0" eaLnBrk="1" latinLnBrk="0" hangingPunct="1">
              <a:lnSpc>
                <a:spcPct val="104000"/>
              </a:lnSpc>
              <a:spcBef>
                <a:spcPts val="375"/>
              </a:spcBef>
              <a:buFont typeface="Arial" panose="020B0604020202020204" pitchFamily="34" charset="0"/>
              <a:buChar char="•"/>
              <a:defRPr sz="1100" kern="1200">
                <a:solidFill>
                  <a:schemeClr val="tx1"/>
                </a:solidFill>
                <a:latin typeface="+mn-lt"/>
                <a:ea typeface="+mn-ea"/>
                <a:cs typeface="+mn-cs"/>
              </a:defRPr>
            </a:lvl8pPr>
            <a:lvl9pPr marL="356400" indent="-176400" algn="l" defTabSz="685800" rtl="0" eaLnBrk="1" latinLnBrk="0" hangingPunct="1">
              <a:lnSpc>
                <a:spcPct val="104000"/>
              </a:lnSpc>
              <a:spcBef>
                <a:spcPts val="375"/>
              </a:spcBef>
              <a:buFont typeface="Arial" panose="020B0604020202020204" pitchFamily="34" charset="0"/>
              <a:buChar char="•"/>
              <a:defRPr sz="1100" kern="1200">
                <a:solidFill>
                  <a:schemeClr val="tx1"/>
                </a:solidFill>
                <a:latin typeface="+mn-lt"/>
                <a:ea typeface="+mn-ea"/>
                <a:cs typeface="+mn-cs"/>
              </a:defRPr>
            </a:lvl9pPr>
          </a:lstStyle>
          <a:p>
            <a:pPr lvl="5">
              <a:buFont typeface="Arial" pitchFamily="34" charset="0"/>
              <a:buNone/>
              <a:defRPr/>
            </a:pPr>
            <a:endParaRPr lang="da-DK" sz="600" b="1" dirty="0"/>
          </a:p>
          <a:p>
            <a:pPr marL="0" indent="0">
              <a:buNone/>
              <a:defRPr/>
            </a:pPr>
            <a:r>
              <a:rPr lang="da-DK" sz="1200" b="1" dirty="0">
                <a:solidFill>
                  <a:schemeClr val="tx1"/>
                </a:solidFill>
                <a:latin typeface="Politi" pitchFamily="2" charset="0"/>
              </a:rPr>
              <a:t>Interviewer </a:t>
            </a:r>
            <a:r>
              <a:rPr lang="da-DK" sz="1200" dirty="0">
                <a:solidFill>
                  <a:schemeClr val="tx1"/>
                </a:solidFill>
                <a:latin typeface="Politi" pitchFamily="2" charset="0"/>
              </a:rPr>
              <a:t>starter med at spørge ind til problematikken. Det er vigtig at prøve at komme alle spørgsmålstyper rundt. Du skal som interviewer </a:t>
            </a:r>
            <a:r>
              <a:rPr lang="da-DK" sz="1200" dirty="0">
                <a:solidFill>
                  <a:schemeClr val="tx1"/>
                </a:solidFill>
                <a:latin typeface="+mj-lt"/>
              </a:rPr>
              <a:t>udforske problemet. Husk at inddrage andre vinkler og handlemuligheder</a:t>
            </a:r>
          </a:p>
          <a:p>
            <a:pPr marL="0" indent="0">
              <a:buNone/>
              <a:defRPr/>
            </a:pPr>
            <a:endParaRPr lang="da-DK" sz="1200" b="1" dirty="0">
              <a:solidFill>
                <a:schemeClr val="tx1"/>
              </a:solidFill>
              <a:latin typeface="+mj-lt"/>
            </a:endParaRPr>
          </a:p>
          <a:p>
            <a:pPr>
              <a:buFont typeface="Arial" charset="0"/>
              <a:buChar char="•"/>
              <a:defRPr/>
            </a:pPr>
            <a:endParaRPr lang="da-DK" sz="1200" b="1" dirty="0">
              <a:latin typeface="+mj-lt"/>
            </a:endParaRPr>
          </a:p>
        </p:txBody>
      </p:sp>
    </p:spTree>
    <p:extLst>
      <p:ext uri="{BB962C8B-B14F-4D97-AF65-F5344CB8AC3E}">
        <p14:creationId xmlns:p14="http://schemas.microsoft.com/office/powerpoint/2010/main" val="786929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billede 3" descr="Et billede, der indeholder person, indendørs, personer, mødelokale&#10;&#10;Automatisk genereret beskrivelse">
            <a:extLst>
              <a:ext uri="{FF2B5EF4-FFF2-40B4-BE49-F238E27FC236}">
                <a16:creationId xmlns:a16="http://schemas.microsoft.com/office/drawing/2014/main" id="{A6073B00-4CD1-45B6-A503-2B10086F99DB}"/>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27308" b="27308"/>
          <a:stretch/>
        </p:blipFill>
        <p:spPr/>
      </p:pic>
    </p:spTree>
    <p:extLst>
      <p:ext uri="{BB962C8B-B14F-4D97-AF65-F5344CB8AC3E}">
        <p14:creationId xmlns:p14="http://schemas.microsoft.com/office/powerpoint/2010/main" val="2660360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CfL - Generelt materiale">
  <a:themeElements>
    <a:clrScheme name="Brugerdefineret 5">
      <a:dk1>
        <a:srgbClr val="000000"/>
      </a:dk1>
      <a:lt1>
        <a:srgbClr val="FFFFFF"/>
      </a:lt1>
      <a:dk2>
        <a:srgbClr val="000000"/>
      </a:dk2>
      <a:lt2>
        <a:srgbClr val="FFFFFF"/>
      </a:lt2>
      <a:accent1>
        <a:srgbClr val="000000"/>
      </a:accent1>
      <a:accent2>
        <a:srgbClr val="556D7E"/>
      </a:accent2>
      <a:accent3>
        <a:srgbClr val="000000"/>
      </a:accent3>
      <a:accent4>
        <a:srgbClr val="00AD9C"/>
      </a:accent4>
      <a:accent5>
        <a:srgbClr val="00547A"/>
      </a:accent5>
      <a:accent6>
        <a:srgbClr val="F6A800"/>
      </a:accent6>
      <a:hlink>
        <a:srgbClr val="696869"/>
      </a:hlink>
      <a:folHlink>
        <a:srgbClr val="696869"/>
      </a:folHlink>
    </a:clrScheme>
    <a:fontScheme name="CF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fL Community_2022_ 1" id="{76565159-B7AA-4655-8A59-601DEAE70381}" vid="{D750B10D-7FE2-4212-891F-F8E563F4237D}"/>
    </a:ext>
  </a:extLst>
</a:theme>
</file>

<file path=ppt/theme/theme2.xml><?xml version="1.0" encoding="utf-8"?>
<a:theme xmlns:a="http://schemas.openxmlformats.org/drawingml/2006/main" name="1_CfL - Generelt materiale">
  <a:themeElements>
    <a:clrScheme name="Brugerdefineret 5">
      <a:dk1>
        <a:srgbClr val="000000"/>
      </a:dk1>
      <a:lt1>
        <a:srgbClr val="FFFFFF"/>
      </a:lt1>
      <a:dk2>
        <a:srgbClr val="000000"/>
      </a:dk2>
      <a:lt2>
        <a:srgbClr val="FFFFFF"/>
      </a:lt2>
      <a:accent1>
        <a:srgbClr val="000000"/>
      </a:accent1>
      <a:accent2>
        <a:srgbClr val="556D7E"/>
      </a:accent2>
      <a:accent3>
        <a:srgbClr val="000000"/>
      </a:accent3>
      <a:accent4>
        <a:srgbClr val="00AD9C"/>
      </a:accent4>
      <a:accent5>
        <a:srgbClr val="00547A"/>
      </a:accent5>
      <a:accent6>
        <a:srgbClr val="F6A800"/>
      </a:accent6>
      <a:hlink>
        <a:srgbClr val="696869"/>
      </a:hlink>
      <a:folHlink>
        <a:srgbClr val="696869"/>
      </a:folHlink>
    </a:clrScheme>
    <a:fontScheme name="CF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fL skabelon ny" id="{EE737022-AAAF-4F3F-A1B9-84D2B829E0AB}" vid="{06F6F0E3-797E-45BA-BB01-4071CE49AC52}"/>
    </a:ext>
  </a:extLst>
</a:theme>
</file>

<file path=ppt/theme/theme3.xml><?xml version="1.0" encoding="utf-8"?>
<a:theme xmlns:a="http://schemas.openxmlformats.org/drawingml/2006/main" name="3_CfL - Generelt materiale">
  <a:themeElements>
    <a:clrScheme name="Brugerdefineret 5">
      <a:dk1>
        <a:srgbClr val="000000"/>
      </a:dk1>
      <a:lt1>
        <a:srgbClr val="FFFFFF"/>
      </a:lt1>
      <a:dk2>
        <a:srgbClr val="000000"/>
      </a:dk2>
      <a:lt2>
        <a:srgbClr val="FFFFFF"/>
      </a:lt2>
      <a:accent1>
        <a:srgbClr val="000000"/>
      </a:accent1>
      <a:accent2>
        <a:srgbClr val="556D7E"/>
      </a:accent2>
      <a:accent3>
        <a:srgbClr val="000000"/>
      </a:accent3>
      <a:accent4>
        <a:srgbClr val="00AD9C"/>
      </a:accent4>
      <a:accent5>
        <a:srgbClr val="00547A"/>
      </a:accent5>
      <a:accent6>
        <a:srgbClr val="F6A800"/>
      </a:accent6>
      <a:hlink>
        <a:srgbClr val="696869"/>
      </a:hlink>
      <a:folHlink>
        <a:srgbClr val="696869"/>
      </a:folHlink>
    </a:clrScheme>
    <a:fontScheme name="CF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fL skabelon ny" id="{EE737022-AAAF-4F3F-A1B9-84D2B829E0AB}" vid="{06F6F0E3-797E-45BA-BB01-4071CE49AC52}"/>
    </a:ext>
  </a:extLst>
</a:theme>
</file>

<file path=ppt/theme/theme4.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18559</TotalTime>
  <Words>861</Words>
  <Application>Microsoft Office PowerPoint</Application>
  <PresentationFormat>Skærmshow (16:9)</PresentationFormat>
  <Paragraphs>112</Paragraphs>
  <Slides>8</Slides>
  <Notes>7</Notes>
  <HiddenSlides>0</HiddenSlides>
  <MMClips>0</MMClips>
  <ScaleCrop>false</ScaleCrop>
  <HeadingPairs>
    <vt:vector size="6" baseType="variant">
      <vt:variant>
        <vt:lpstr>Benyttede skrifttyper</vt:lpstr>
      </vt:variant>
      <vt:variant>
        <vt:i4>5</vt:i4>
      </vt:variant>
      <vt:variant>
        <vt:lpstr>Tema</vt:lpstr>
      </vt:variant>
      <vt:variant>
        <vt:i4>3</vt:i4>
      </vt:variant>
      <vt:variant>
        <vt:lpstr>Slidetitler</vt:lpstr>
      </vt:variant>
      <vt:variant>
        <vt:i4>8</vt:i4>
      </vt:variant>
    </vt:vector>
  </HeadingPairs>
  <TitlesOfParts>
    <vt:vector size="16" baseType="lpstr">
      <vt:lpstr>Arial</vt:lpstr>
      <vt:lpstr>Calibri</vt:lpstr>
      <vt:lpstr>Politi</vt:lpstr>
      <vt:lpstr>Verdana</vt:lpstr>
      <vt:lpstr>Wingdings</vt:lpstr>
      <vt:lpstr>CfL - Generelt materiale</vt:lpstr>
      <vt:lpstr>1_CfL - Generelt materiale</vt:lpstr>
      <vt:lpstr>3_CfL - Generelt materiale</vt:lpstr>
      <vt:lpstr>Reflekterende Teams</vt:lpstr>
      <vt:lpstr>Reflekterende Team – den kollektive intelligens Et kommunikationsværktøj  </vt:lpstr>
      <vt:lpstr> Reflekterende team - Hvordan, Hvornår og Hvorfor bruger det?</vt:lpstr>
      <vt:lpstr> Refleksive teams er: </vt:lpstr>
      <vt:lpstr>Det reflekterende teams don´ts</vt:lpstr>
      <vt:lpstr>Det reflekterende teams dos</vt:lpstr>
      <vt:lpstr>Reflekterende Team – </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Christina Vasbo</dc:creator>
  <cp:lastModifiedBy>Mette Groos Lønsted</cp:lastModifiedBy>
  <cp:revision>143</cp:revision>
  <cp:lastPrinted>2017-09-22T11:59:32Z</cp:lastPrinted>
  <dcterms:created xsi:type="dcterms:W3CDTF">2022-02-22T14:51:22Z</dcterms:created>
  <dcterms:modified xsi:type="dcterms:W3CDTF">2023-03-10T14:17:45Z</dcterms:modified>
</cp:coreProperties>
</file>