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44"/>
  </p:notesMasterIdLst>
  <p:handoutMasterIdLst>
    <p:handoutMasterId r:id="rId45"/>
  </p:handoutMasterIdLst>
  <p:sldIdLst>
    <p:sldId id="704" r:id="rId2"/>
    <p:sldId id="1104" r:id="rId3"/>
    <p:sldId id="1105" r:id="rId4"/>
    <p:sldId id="1106" r:id="rId5"/>
    <p:sldId id="1107" r:id="rId6"/>
    <p:sldId id="1109" r:id="rId7"/>
    <p:sldId id="1110" r:id="rId8"/>
    <p:sldId id="1108" r:id="rId9"/>
    <p:sldId id="1111" r:id="rId10"/>
    <p:sldId id="1112" r:id="rId11"/>
    <p:sldId id="1113" r:id="rId12"/>
    <p:sldId id="1114" r:id="rId13"/>
    <p:sldId id="1115" r:id="rId14"/>
    <p:sldId id="1116" r:id="rId15"/>
    <p:sldId id="1117" r:id="rId16"/>
    <p:sldId id="1118" r:id="rId17"/>
    <p:sldId id="1119" r:id="rId18"/>
    <p:sldId id="1120" r:id="rId19"/>
    <p:sldId id="1121" r:id="rId20"/>
    <p:sldId id="1122" r:id="rId21"/>
    <p:sldId id="1123" r:id="rId22"/>
    <p:sldId id="1124" r:id="rId23"/>
    <p:sldId id="1125" r:id="rId24"/>
    <p:sldId id="1126" r:id="rId25"/>
    <p:sldId id="1127" r:id="rId26"/>
    <p:sldId id="1128" r:id="rId27"/>
    <p:sldId id="1129" r:id="rId28"/>
    <p:sldId id="1130" r:id="rId29"/>
    <p:sldId id="1131" r:id="rId30"/>
    <p:sldId id="1132" r:id="rId31"/>
    <p:sldId id="1133" r:id="rId32"/>
    <p:sldId id="1134" r:id="rId33"/>
    <p:sldId id="1136" r:id="rId34"/>
    <p:sldId id="1138" r:id="rId35"/>
    <p:sldId id="1139" r:id="rId36"/>
    <p:sldId id="1140" r:id="rId37"/>
    <p:sldId id="1143" r:id="rId38"/>
    <p:sldId id="1148" r:id="rId39"/>
    <p:sldId id="1149" r:id="rId40"/>
    <p:sldId id="1150" r:id="rId41"/>
    <p:sldId id="1152" r:id="rId42"/>
    <p:sldId id="1151" r:id="rId43"/>
  </p:sldIdLst>
  <p:sldSz cx="9144000" cy="5143500" type="screen16x9"/>
  <p:notesSz cx="6797675" cy="99250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pos="4513">
          <p15:clr>
            <a:srgbClr val="A4A3A4"/>
          </p15:clr>
        </p15:guide>
        <p15:guide id="3" orient="horz" pos="307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9C"/>
    <a:srgbClr val="000000"/>
    <a:srgbClr val="556D7E"/>
    <a:srgbClr val="244248"/>
    <a:srgbClr val="665888"/>
    <a:srgbClr val="F6A800"/>
    <a:srgbClr val="B1C20C"/>
    <a:srgbClr val="556DA2"/>
    <a:srgbClr val="00547A"/>
    <a:srgbClr val="009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8E39D-DDA2-4EC8-8298-B1C18A97641D}" v="2" dt="2026-02-19T08:22:56.99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552" autoAdjust="0"/>
  </p:normalViewPr>
  <p:slideViewPr>
    <p:cSldViewPr showGuides="1">
      <p:cViewPr varScale="1">
        <p:scale>
          <a:sx n="121" d="100"/>
          <a:sy n="121" d="100"/>
        </p:scale>
        <p:origin x="726" y="324"/>
      </p:cViewPr>
      <p:guideLst>
        <p:guide orient="horz" pos="758"/>
        <p:guide pos="4513"/>
        <p:guide orient="horz" pos="3072"/>
      </p:guideLst>
    </p:cSldViewPr>
  </p:slideViewPr>
  <p:outlineViewPr>
    <p:cViewPr>
      <p:scale>
        <a:sx n="33" d="100"/>
        <a:sy n="33" d="100"/>
      </p:scale>
      <p:origin x="0" y="-1476"/>
    </p:cViewPr>
  </p:outlineViewPr>
  <p:notesTextViewPr>
    <p:cViewPr>
      <p:scale>
        <a:sx n="1" d="1"/>
        <a:sy n="1" d="1"/>
      </p:scale>
      <p:origin x="0" y="0"/>
    </p:cViewPr>
  </p:notesTextViewPr>
  <p:sorterViewPr>
    <p:cViewPr varScale="1">
      <p:scale>
        <a:sx n="1" d="1"/>
        <a:sy n="1" d="1"/>
      </p:scale>
      <p:origin x="0" y="-8937"/>
    </p:cViewPr>
  </p:sorterViewPr>
  <p:notesViewPr>
    <p:cSldViewPr showGuides="1">
      <p:cViewPr varScale="1">
        <p:scale>
          <a:sx n="55" d="100"/>
          <a:sy n="55" d="100"/>
        </p:scale>
        <p:origin x="-284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30FAF-0371-42D7-AB7C-C6F3327180C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da-DK"/>
        </a:p>
      </dgm:t>
    </dgm:pt>
    <dgm:pt modelId="{787F6A4A-D927-495F-B84D-8A1A27E8BF7C}">
      <dgm:prSet custT="1"/>
      <dgm:spPr/>
      <dgm:t>
        <a:bodyPr/>
        <a:lstStyle/>
        <a:p>
          <a:pPr rtl="0"/>
          <a:r>
            <a:rPr lang="da-DK" sz="1800" b="0" dirty="0"/>
            <a:t>Begrænses af</a:t>
          </a:r>
        </a:p>
      </dgm:t>
    </dgm:pt>
    <dgm:pt modelId="{A5FA2F55-03F1-44AB-B2BE-70C0E4B7E6C8}" type="parTrans" cxnId="{DA698F61-4EB6-41DE-8A98-3451A5F606DF}">
      <dgm:prSet/>
      <dgm:spPr/>
      <dgm:t>
        <a:bodyPr/>
        <a:lstStyle/>
        <a:p>
          <a:endParaRPr lang="da-DK"/>
        </a:p>
      </dgm:t>
    </dgm:pt>
    <dgm:pt modelId="{742F31D2-ADE1-4C66-874D-C3DE3C18CC00}" type="sibTrans" cxnId="{DA698F61-4EB6-41DE-8A98-3451A5F606DF}">
      <dgm:prSet/>
      <dgm:spPr/>
      <dgm:t>
        <a:bodyPr/>
        <a:lstStyle/>
        <a:p>
          <a:endParaRPr lang="da-DK"/>
        </a:p>
      </dgm:t>
    </dgm:pt>
    <dgm:pt modelId="{5AAE1BFD-EE68-4414-965D-0508D9DAEE2D}">
      <dgm:prSet custT="1"/>
      <dgm:spPr/>
      <dgm:t>
        <a:bodyPr/>
        <a:lstStyle/>
        <a:p>
          <a:pPr rtl="0"/>
          <a:r>
            <a:rPr lang="da-DK" sz="1400" dirty="0"/>
            <a:t>Love</a:t>
          </a:r>
        </a:p>
      </dgm:t>
    </dgm:pt>
    <dgm:pt modelId="{CFD65409-73F0-4D87-BF7A-5AAA03679524}" type="parTrans" cxnId="{BE1F7DE4-7C24-400A-B687-7CA9496DDE07}">
      <dgm:prSet/>
      <dgm:spPr/>
      <dgm:t>
        <a:bodyPr/>
        <a:lstStyle/>
        <a:p>
          <a:endParaRPr lang="da-DK"/>
        </a:p>
      </dgm:t>
    </dgm:pt>
    <dgm:pt modelId="{B938EE11-E2A9-4440-9521-4EE665F54954}" type="sibTrans" cxnId="{BE1F7DE4-7C24-400A-B687-7CA9496DDE07}">
      <dgm:prSet/>
      <dgm:spPr/>
      <dgm:t>
        <a:bodyPr/>
        <a:lstStyle/>
        <a:p>
          <a:endParaRPr lang="da-DK"/>
        </a:p>
      </dgm:t>
    </dgm:pt>
    <dgm:pt modelId="{A8FDEF2B-AB0D-4C3B-A671-48B7067FF329}">
      <dgm:prSet custT="1"/>
      <dgm:spPr/>
      <dgm:t>
        <a:bodyPr/>
        <a:lstStyle/>
        <a:p>
          <a:pPr rtl="0"/>
          <a:r>
            <a:rPr lang="da-DK" sz="1400" dirty="0"/>
            <a:t>Aftaler</a:t>
          </a:r>
        </a:p>
      </dgm:t>
    </dgm:pt>
    <dgm:pt modelId="{A0A9F174-D4A0-452B-B0EE-51063A61BF5A}" type="parTrans" cxnId="{B400BBD5-4609-4505-B848-3AB40C06B05F}">
      <dgm:prSet/>
      <dgm:spPr/>
      <dgm:t>
        <a:bodyPr/>
        <a:lstStyle/>
        <a:p>
          <a:endParaRPr lang="da-DK"/>
        </a:p>
      </dgm:t>
    </dgm:pt>
    <dgm:pt modelId="{AB82A5FE-CFE6-492A-8BED-C2566A0266EC}" type="sibTrans" cxnId="{B400BBD5-4609-4505-B848-3AB40C06B05F}">
      <dgm:prSet/>
      <dgm:spPr/>
      <dgm:t>
        <a:bodyPr/>
        <a:lstStyle/>
        <a:p>
          <a:endParaRPr lang="da-DK"/>
        </a:p>
      </dgm:t>
    </dgm:pt>
    <dgm:pt modelId="{76B57332-34D2-4BE3-AFA8-7311696F769C}">
      <dgm:prSet custT="1"/>
      <dgm:spPr/>
      <dgm:t>
        <a:bodyPr/>
        <a:lstStyle/>
        <a:p>
          <a:pPr rtl="0"/>
          <a:r>
            <a:rPr lang="da-DK" sz="1400" dirty="0"/>
            <a:t>Politikker</a:t>
          </a:r>
        </a:p>
      </dgm:t>
    </dgm:pt>
    <dgm:pt modelId="{E966C61D-0E3C-4350-B008-64EB5A8966CB}" type="parTrans" cxnId="{397A7A72-8268-4EF1-8D47-2A4CBF1BC1F1}">
      <dgm:prSet/>
      <dgm:spPr/>
      <dgm:t>
        <a:bodyPr/>
        <a:lstStyle/>
        <a:p>
          <a:endParaRPr lang="da-DK"/>
        </a:p>
      </dgm:t>
    </dgm:pt>
    <dgm:pt modelId="{D5991FCF-4F0A-4A42-A006-1FD9FAB52CDE}" type="sibTrans" cxnId="{397A7A72-8268-4EF1-8D47-2A4CBF1BC1F1}">
      <dgm:prSet/>
      <dgm:spPr/>
      <dgm:t>
        <a:bodyPr/>
        <a:lstStyle/>
        <a:p>
          <a:endParaRPr lang="da-DK"/>
        </a:p>
      </dgm:t>
    </dgm:pt>
    <dgm:pt modelId="{CE17BDA9-B26D-4460-87CC-75571CA604BB}">
      <dgm:prSet custT="1"/>
      <dgm:spPr/>
      <dgm:t>
        <a:bodyPr/>
        <a:lstStyle/>
        <a:p>
          <a:pPr rtl="0"/>
          <a:r>
            <a:rPr lang="da-DK" sz="1400" dirty="0"/>
            <a:t>Kutymer</a:t>
          </a:r>
          <a:r>
            <a:rPr lang="da-DK" sz="1500" dirty="0"/>
            <a:t> </a:t>
          </a:r>
        </a:p>
      </dgm:t>
    </dgm:pt>
    <dgm:pt modelId="{DC9BF9DF-24A5-4E78-AFA3-D3C3D2460A10}" type="parTrans" cxnId="{46E7FFCC-C7D4-4B7B-961E-58820BE4B2BE}">
      <dgm:prSet/>
      <dgm:spPr/>
      <dgm:t>
        <a:bodyPr/>
        <a:lstStyle/>
        <a:p>
          <a:endParaRPr lang="da-DK"/>
        </a:p>
      </dgm:t>
    </dgm:pt>
    <dgm:pt modelId="{A919A8EC-139E-4B74-A1A7-FD87C4843E06}" type="sibTrans" cxnId="{46E7FFCC-C7D4-4B7B-961E-58820BE4B2BE}">
      <dgm:prSet/>
      <dgm:spPr/>
      <dgm:t>
        <a:bodyPr/>
        <a:lstStyle/>
        <a:p>
          <a:endParaRPr lang="da-DK"/>
        </a:p>
      </dgm:t>
    </dgm:pt>
    <dgm:pt modelId="{2620BF65-48A0-41D2-B69F-7116D29E47C3}">
      <dgm:prSet custT="1"/>
      <dgm:spPr/>
      <dgm:t>
        <a:bodyPr/>
        <a:lstStyle/>
        <a:p>
          <a:pPr rtl="0"/>
          <a:r>
            <a:rPr lang="da-DK" sz="1400" dirty="0"/>
            <a:t>Laden stå til</a:t>
          </a:r>
        </a:p>
      </dgm:t>
    </dgm:pt>
    <dgm:pt modelId="{16F75148-7241-4487-B1D3-EED056626E3F}" type="parTrans" cxnId="{8DC03E9B-05E4-4F51-8204-056583485FBA}">
      <dgm:prSet/>
      <dgm:spPr/>
      <dgm:t>
        <a:bodyPr/>
        <a:lstStyle/>
        <a:p>
          <a:endParaRPr lang="da-DK"/>
        </a:p>
      </dgm:t>
    </dgm:pt>
    <dgm:pt modelId="{56FE1DD7-F41F-424D-9C02-75191424D964}" type="sibTrans" cxnId="{8DC03E9B-05E4-4F51-8204-056583485FBA}">
      <dgm:prSet/>
      <dgm:spPr/>
      <dgm:t>
        <a:bodyPr/>
        <a:lstStyle/>
        <a:p>
          <a:endParaRPr lang="da-DK"/>
        </a:p>
      </dgm:t>
    </dgm:pt>
    <dgm:pt modelId="{3DB33D69-778A-4389-BE33-D8552FD6FAAD}" type="pres">
      <dgm:prSet presAssocID="{56830FAF-0371-42D7-AB7C-C6F3327180CA}" presName="compositeShape" presStyleCnt="0">
        <dgm:presLayoutVars>
          <dgm:chMax val="7"/>
          <dgm:dir/>
          <dgm:resizeHandles val="exact"/>
        </dgm:presLayoutVars>
      </dgm:prSet>
      <dgm:spPr/>
    </dgm:pt>
    <dgm:pt modelId="{0DFE1B70-EAB6-4C7D-9D54-6964A864AB0C}" type="pres">
      <dgm:prSet presAssocID="{787F6A4A-D927-495F-B84D-8A1A27E8BF7C}" presName="circ1" presStyleLbl="vennNode1" presStyleIdx="0" presStyleCnt="6"/>
      <dgm:spPr>
        <a:solidFill>
          <a:srgbClr val="00AC9C">
            <a:alpha val="50000"/>
          </a:srgbClr>
        </a:solidFill>
      </dgm:spPr>
    </dgm:pt>
    <dgm:pt modelId="{2E0B1D2A-E09F-45E7-8F58-05A7CDD811B5}" type="pres">
      <dgm:prSet presAssocID="{787F6A4A-D927-495F-B84D-8A1A27E8BF7C}" presName="circ1Tx" presStyleLbl="revTx" presStyleIdx="0" presStyleCnt="0" custScaleX="151691">
        <dgm:presLayoutVars>
          <dgm:chMax val="0"/>
          <dgm:chPref val="0"/>
          <dgm:bulletEnabled val="1"/>
        </dgm:presLayoutVars>
      </dgm:prSet>
      <dgm:spPr/>
    </dgm:pt>
    <dgm:pt modelId="{8AC084AD-BBCD-4859-BC61-958C435F2CF6}" type="pres">
      <dgm:prSet presAssocID="{5AAE1BFD-EE68-4414-965D-0508D9DAEE2D}" presName="circ2" presStyleLbl="vennNode1" presStyleIdx="1" presStyleCnt="6"/>
      <dgm:spPr>
        <a:solidFill>
          <a:srgbClr val="00AC9C">
            <a:alpha val="50000"/>
          </a:srgbClr>
        </a:solidFill>
      </dgm:spPr>
    </dgm:pt>
    <dgm:pt modelId="{2C1FFB23-4E53-490B-82FF-E33840ACE7A8}" type="pres">
      <dgm:prSet presAssocID="{5AAE1BFD-EE68-4414-965D-0508D9DAEE2D}" presName="circ2Tx" presStyleLbl="revTx" presStyleIdx="0" presStyleCnt="0" custScaleY="113812">
        <dgm:presLayoutVars>
          <dgm:chMax val="0"/>
          <dgm:chPref val="0"/>
          <dgm:bulletEnabled val="1"/>
        </dgm:presLayoutVars>
      </dgm:prSet>
      <dgm:spPr/>
    </dgm:pt>
    <dgm:pt modelId="{2F000EB8-DC8A-4F82-B29B-1DE274452C7C}" type="pres">
      <dgm:prSet presAssocID="{A8FDEF2B-AB0D-4C3B-A671-48B7067FF329}" presName="circ3" presStyleLbl="vennNode1" presStyleIdx="2" presStyleCnt="6"/>
      <dgm:spPr>
        <a:solidFill>
          <a:srgbClr val="00AC9C">
            <a:alpha val="50000"/>
          </a:srgbClr>
        </a:solidFill>
      </dgm:spPr>
    </dgm:pt>
    <dgm:pt modelId="{FDE34D18-3FD6-40A3-B87A-82EB90E3CBF7}" type="pres">
      <dgm:prSet presAssocID="{A8FDEF2B-AB0D-4C3B-A671-48B7067FF329}" presName="circ3Tx" presStyleLbl="revTx" presStyleIdx="0" presStyleCnt="0">
        <dgm:presLayoutVars>
          <dgm:chMax val="0"/>
          <dgm:chPref val="0"/>
          <dgm:bulletEnabled val="1"/>
        </dgm:presLayoutVars>
      </dgm:prSet>
      <dgm:spPr/>
    </dgm:pt>
    <dgm:pt modelId="{D8A4B519-316B-4687-85FE-310AF3B7E346}" type="pres">
      <dgm:prSet presAssocID="{2620BF65-48A0-41D2-B69F-7116D29E47C3}" presName="circ4" presStyleLbl="vennNode1" presStyleIdx="3" presStyleCnt="6"/>
      <dgm:spPr>
        <a:solidFill>
          <a:srgbClr val="00AC9C">
            <a:alpha val="50000"/>
          </a:srgbClr>
        </a:solidFill>
      </dgm:spPr>
    </dgm:pt>
    <dgm:pt modelId="{471BD830-38EC-499F-9ED6-EDE422D6998F}" type="pres">
      <dgm:prSet presAssocID="{2620BF65-48A0-41D2-B69F-7116D29E47C3}" presName="circ4Tx" presStyleLbl="revTx" presStyleIdx="0" presStyleCnt="0" custScaleX="140741">
        <dgm:presLayoutVars>
          <dgm:chMax val="0"/>
          <dgm:chPref val="0"/>
          <dgm:bulletEnabled val="1"/>
        </dgm:presLayoutVars>
      </dgm:prSet>
      <dgm:spPr/>
    </dgm:pt>
    <dgm:pt modelId="{31F02B88-B04A-49A6-BD23-A5E9CFE6B298}" type="pres">
      <dgm:prSet presAssocID="{76B57332-34D2-4BE3-AFA8-7311696F769C}" presName="circ5" presStyleLbl="vennNode1" presStyleIdx="4" presStyleCnt="6"/>
      <dgm:spPr>
        <a:solidFill>
          <a:srgbClr val="00AC9C">
            <a:alpha val="50000"/>
          </a:srgbClr>
        </a:solidFill>
      </dgm:spPr>
    </dgm:pt>
    <dgm:pt modelId="{25C48C7D-8BB4-4492-A9B5-7D82022CEAFF}" type="pres">
      <dgm:prSet presAssocID="{76B57332-34D2-4BE3-AFA8-7311696F769C}" presName="circ5Tx" presStyleLbl="revTx" presStyleIdx="0" presStyleCnt="0">
        <dgm:presLayoutVars>
          <dgm:chMax val="0"/>
          <dgm:chPref val="0"/>
          <dgm:bulletEnabled val="1"/>
        </dgm:presLayoutVars>
      </dgm:prSet>
      <dgm:spPr/>
    </dgm:pt>
    <dgm:pt modelId="{43AA6CEC-20C4-4F46-B651-26907B9B5C46}" type="pres">
      <dgm:prSet presAssocID="{CE17BDA9-B26D-4460-87CC-75571CA604BB}" presName="circ6" presStyleLbl="vennNode1" presStyleIdx="5" presStyleCnt="6"/>
      <dgm:spPr>
        <a:solidFill>
          <a:srgbClr val="00AC9C">
            <a:alpha val="50000"/>
          </a:srgbClr>
        </a:solidFill>
      </dgm:spPr>
    </dgm:pt>
    <dgm:pt modelId="{958A5639-2C27-4B39-BF52-C06D5210B57C}" type="pres">
      <dgm:prSet presAssocID="{CE17BDA9-B26D-4460-87CC-75571CA604BB}" presName="circ6Tx" presStyleLbl="revTx" presStyleIdx="0" presStyleCnt="0">
        <dgm:presLayoutVars>
          <dgm:chMax val="0"/>
          <dgm:chPref val="0"/>
          <dgm:bulletEnabled val="1"/>
        </dgm:presLayoutVars>
      </dgm:prSet>
      <dgm:spPr/>
    </dgm:pt>
  </dgm:ptLst>
  <dgm:cxnLst>
    <dgm:cxn modelId="{6DE1160A-EF61-411C-80A7-F190D281ECF6}" type="presOf" srcId="{A8FDEF2B-AB0D-4C3B-A671-48B7067FF329}" destId="{FDE34D18-3FD6-40A3-B87A-82EB90E3CBF7}" srcOrd="0" destOrd="0" presId="urn:microsoft.com/office/officeart/2005/8/layout/venn1"/>
    <dgm:cxn modelId="{DA698F61-4EB6-41DE-8A98-3451A5F606DF}" srcId="{56830FAF-0371-42D7-AB7C-C6F3327180CA}" destId="{787F6A4A-D927-495F-B84D-8A1A27E8BF7C}" srcOrd="0" destOrd="0" parTransId="{A5FA2F55-03F1-44AB-B2BE-70C0E4B7E6C8}" sibTransId="{742F31D2-ADE1-4C66-874D-C3DE3C18CC00}"/>
    <dgm:cxn modelId="{FF0F4168-D9D3-4055-AA4B-4F4BE53BE30D}" type="presOf" srcId="{76B57332-34D2-4BE3-AFA8-7311696F769C}" destId="{25C48C7D-8BB4-4492-A9B5-7D82022CEAFF}" srcOrd="0" destOrd="0" presId="urn:microsoft.com/office/officeart/2005/8/layout/venn1"/>
    <dgm:cxn modelId="{A048C970-7CC1-4B2C-B0E9-03B0C42E3AC6}" type="presOf" srcId="{5AAE1BFD-EE68-4414-965D-0508D9DAEE2D}" destId="{2C1FFB23-4E53-490B-82FF-E33840ACE7A8}" srcOrd="0" destOrd="0" presId="urn:microsoft.com/office/officeart/2005/8/layout/venn1"/>
    <dgm:cxn modelId="{397A7A72-8268-4EF1-8D47-2A4CBF1BC1F1}" srcId="{56830FAF-0371-42D7-AB7C-C6F3327180CA}" destId="{76B57332-34D2-4BE3-AFA8-7311696F769C}" srcOrd="4" destOrd="0" parTransId="{E966C61D-0E3C-4350-B008-64EB5A8966CB}" sibTransId="{D5991FCF-4F0A-4A42-A006-1FD9FAB52CDE}"/>
    <dgm:cxn modelId="{B680E575-3D25-4574-A70B-C7584C394D63}" type="presOf" srcId="{56830FAF-0371-42D7-AB7C-C6F3327180CA}" destId="{3DB33D69-778A-4389-BE33-D8552FD6FAAD}" srcOrd="0" destOrd="0" presId="urn:microsoft.com/office/officeart/2005/8/layout/venn1"/>
    <dgm:cxn modelId="{991E368B-F455-47E6-8A83-AEB4BA2BF830}" type="presOf" srcId="{CE17BDA9-B26D-4460-87CC-75571CA604BB}" destId="{958A5639-2C27-4B39-BF52-C06D5210B57C}" srcOrd="0" destOrd="0" presId="urn:microsoft.com/office/officeart/2005/8/layout/venn1"/>
    <dgm:cxn modelId="{8DC03E9B-05E4-4F51-8204-056583485FBA}" srcId="{56830FAF-0371-42D7-AB7C-C6F3327180CA}" destId="{2620BF65-48A0-41D2-B69F-7116D29E47C3}" srcOrd="3" destOrd="0" parTransId="{16F75148-7241-4487-B1D3-EED056626E3F}" sibTransId="{56FE1DD7-F41F-424D-9C02-75191424D964}"/>
    <dgm:cxn modelId="{B24D34B2-5FED-4C36-96A5-ECBB755510B1}" type="presOf" srcId="{2620BF65-48A0-41D2-B69F-7116D29E47C3}" destId="{471BD830-38EC-499F-9ED6-EDE422D6998F}" srcOrd="0" destOrd="0" presId="urn:microsoft.com/office/officeart/2005/8/layout/venn1"/>
    <dgm:cxn modelId="{F32C89BD-B535-40CE-B927-F6A6EF38DB9A}" type="presOf" srcId="{787F6A4A-D927-495F-B84D-8A1A27E8BF7C}" destId="{2E0B1D2A-E09F-45E7-8F58-05A7CDD811B5}" srcOrd="0" destOrd="0" presId="urn:microsoft.com/office/officeart/2005/8/layout/venn1"/>
    <dgm:cxn modelId="{46E7FFCC-C7D4-4B7B-961E-58820BE4B2BE}" srcId="{56830FAF-0371-42D7-AB7C-C6F3327180CA}" destId="{CE17BDA9-B26D-4460-87CC-75571CA604BB}" srcOrd="5" destOrd="0" parTransId="{DC9BF9DF-24A5-4E78-AFA3-D3C3D2460A10}" sibTransId="{A919A8EC-139E-4B74-A1A7-FD87C4843E06}"/>
    <dgm:cxn modelId="{B400BBD5-4609-4505-B848-3AB40C06B05F}" srcId="{56830FAF-0371-42D7-AB7C-C6F3327180CA}" destId="{A8FDEF2B-AB0D-4C3B-A671-48B7067FF329}" srcOrd="2" destOrd="0" parTransId="{A0A9F174-D4A0-452B-B0EE-51063A61BF5A}" sibTransId="{AB82A5FE-CFE6-492A-8BED-C2566A0266EC}"/>
    <dgm:cxn modelId="{BE1F7DE4-7C24-400A-B687-7CA9496DDE07}" srcId="{56830FAF-0371-42D7-AB7C-C6F3327180CA}" destId="{5AAE1BFD-EE68-4414-965D-0508D9DAEE2D}" srcOrd="1" destOrd="0" parTransId="{CFD65409-73F0-4D87-BF7A-5AAA03679524}" sibTransId="{B938EE11-E2A9-4440-9521-4EE665F54954}"/>
    <dgm:cxn modelId="{D3876DB6-691D-4707-BA3C-7ADC058E9D02}" type="presParOf" srcId="{3DB33D69-778A-4389-BE33-D8552FD6FAAD}" destId="{0DFE1B70-EAB6-4C7D-9D54-6964A864AB0C}" srcOrd="0" destOrd="0" presId="urn:microsoft.com/office/officeart/2005/8/layout/venn1"/>
    <dgm:cxn modelId="{FBAD1DE9-B86D-4C42-A428-B6F38A8996B5}" type="presParOf" srcId="{3DB33D69-778A-4389-BE33-D8552FD6FAAD}" destId="{2E0B1D2A-E09F-45E7-8F58-05A7CDD811B5}" srcOrd="1" destOrd="0" presId="urn:microsoft.com/office/officeart/2005/8/layout/venn1"/>
    <dgm:cxn modelId="{4EFA097F-9CAC-4CFE-B76D-DF3949F90DBF}" type="presParOf" srcId="{3DB33D69-778A-4389-BE33-D8552FD6FAAD}" destId="{8AC084AD-BBCD-4859-BC61-958C435F2CF6}" srcOrd="2" destOrd="0" presId="urn:microsoft.com/office/officeart/2005/8/layout/venn1"/>
    <dgm:cxn modelId="{1D1B1FDE-CD2B-41D3-BC51-411A4E34706E}" type="presParOf" srcId="{3DB33D69-778A-4389-BE33-D8552FD6FAAD}" destId="{2C1FFB23-4E53-490B-82FF-E33840ACE7A8}" srcOrd="3" destOrd="0" presId="urn:microsoft.com/office/officeart/2005/8/layout/venn1"/>
    <dgm:cxn modelId="{53E02F9F-8405-4211-884A-38FA4D2C02B4}" type="presParOf" srcId="{3DB33D69-778A-4389-BE33-D8552FD6FAAD}" destId="{2F000EB8-DC8A-4F82-B29B-1DE274452C7C}" srcOrd="4" destOrd="0" presId="urn:microsoft.com/office/officeart/2005/8/layout/venn1"/>
    <dgm:cxn modelId="{B19228A9-FFDB-4019-B7E1-48B80454F207}" type="presParOf" srcId="{3DB33D69-778A-4389-BE33-D8552FD6FAAD}" destId="{FDE34D18-3FD6-40A3-B87A-82EB90E3CBF7}" srcOrd="5" destOrd="0" presId="urn:microsoft.com/office/officeart/2005/8/layout/venn1"/>
    <dgm:cxn modelId="{80126FC8-4123-43F4-9380-A1A5FBD9B3B6}" type="presParOf" srcId="{3DB33D69-778A-4389-BE33-D8552FD6FAAD}" destId="{D8A4B519-316B-4687-85FE-310AF3B7E346}" srcOrd="6" destOrd="0" presId="urn:microsoft.com/office/officeart/2005/8/layout/venn1"/>
    <dgm:cxn modelId="{3A026D6D-A6C4-4754-81F5-537C341B200C}" type="presParOf" srcId="{3DB33D69-778A-4389-BE33-D8552FD6FAAD}" destId="{471BD830-38EC-499F-9ED6-EDE422D6998F}" srcOrd="7" destOrd="0" presId="urn:microsoft.com/office/officeart/2005/8/layout/venn1"/>
    <dgm:cxn modelId="{39508B3D-CDAF-4974-A486-AEFC7D1A2F55}" type="presParOf" srcId="{3DB33D69-778A-4389-BE33-D8552FD6FAAD}" destId="{31F02B88-B04A-49A6-BD23-A5E9CFE6B298}" srcOrd="8" destOrd="0" presId="urn:microsoft.com/office/officeart/2005/8/layout/venn1"/>
    <dgm:cxn modelId="{18B97280-851E-47F3-946D-24D53D48A290}" type="presParOf" srcId="{3DB33D69-778A-4389-BE33-D8552FD6FAAD}" destId="{25C48C7D-8BB4-4492-A9B5-7D82022CEAFF}" srcOrd="9" destOrd="0" presId="urn:microsoft.com/office/officeart/2005/8/layout/venn1"/>
    <dgm:cxn modelId="{0FA2A534-5F70-4690-B19F-719B18F99F6F}" type="presParOf" srcId="{3DB33D69-778A-4389-BE33-D8552FD6FAAD}" destId="{43AA6CEC-20C4-4F46-B651-26907B9B5C46}" srcOrd="10" destOrd="0" presId="urn:microsoft.com/office/officeart/2005/8/layout/venn1"/>
    <dgm:cxn modelId="{E083CE47-74F1-426A-A5EC-5B6A49DAF94B}" type="presParOf" srcId="{3DB33D69-778A-4389-BE33-D8552FD6FAAD}" destId="{958A5639-2C27-4B39-BF52-C06D5210B57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E1B70-EAB6-4C7D-9D54-6964A864AB0C}">
      <dsp:nvSpPr>
        <dsp:cNvPr id="0" name=""/>
        <dsp:cNvSpPr/>
      </dsp:nvSpPr>
      <dsp:spPr>
        <a:xfrm>
          <a:off x="1231336" y="1191858"/>
          <a:ext cx="777686" cy="777686"/>
        </a:xfrm>
        <a:prstGeom prst="ellipse">
          <a:avLst/>
        </a:prstGeom>
        <a:solidFill>
          <a:srgbClr val="00AC9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E0B1D2A-E09F-45E7-8F58-05A7CDD811B5}">
      <dsp:nvSpPr>
        <dsp:cNvPr id="0" name=""/>
        <dsp:cNvSpPr/>
      </dsp:nvSpPr>
      <dsp:spPr>
        <a:xfrm>
          <a:off x="882879" y="611367"/>
          <a:ext cx="1474600" cy="5295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a-DK" sz="1800" b="0" kern="1200" dirty="0"/>
            <a:t>Begrænses af</a:t>
          </a:r>
        </a:p>
      </dsp:txBody>
      <dsp:txXfrm>
        <a:off x="882879" y="611367"/>
        <a:ext cx="1474600" cy="529552"/>
      </dsp:txXfrm>
    </dsp:sp>
    <dsp:sp modelId="{8AC084AD-BBCD-4859-BC61-958C435F2CF6}">
      <dsp:nvSpPr>
        <dsp:cNvPr id="0" name=""/>
        <dsp:cNvSpPr/>
      </dsp:nvSpPr>
      <dsp:spPr>
        <a:xfrm>
          <a:off x="1483760" y="1337611"/>
          <a:ext cx="777686" cy="777686"/>
        </a:xfrm>
        <a:prstGeom prst="ellipse">
          <a:avLst/>
        </a:prstGeom>
        <a:solidFill>
          <a:srgbClr val="00AC9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1FFB23-4E53-490B-82FF-E33840ACE7A8}">
      <dsp:nvSpPr>
        <dsp:cNvPr id="0" name=""/>
        <dsp:cNvSpPr/>
      </dsp:nvSpPr>
      <dsp:spPr>
        <a:xfrm>
          <a:off x="2319125" y="1075649"/>
          <a:ext cx="921234" cy="6600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da-DK" sz="1400" kern="1200" dirty="0"/>
            <a:t>Love</a:t>
          </a:r>
        </a:p>
      </dsp:txBody>
      <dsp:txXfrm>
        <a:off x="2319125" y="1075649"/>
        <a:ext cx="921234" cy="660094"/>
      </dsp:txXfrm>
    </dsp:sp>
    <dsp:sp modelId="{2F000EB8-DC8A-4F82-B29B-1DE274452C7C}">
      <dsp:nvSpPr>
        <dsp:cNvPr id="0" name=""/>
        <dsp:cNvSpPr/>
      </dsp:nvSpPr>
      <dsp:spPr>
        <a:xfrm>
          <a:off x="1483760" y="1629117"/>
          <a:ext cx="777686" cy="777686"/>
        </a:xfrm>
        <a:prstGeom prst="ellipse">
          <a:avLst/>
        </a:prstGeom>
        <a:solidFill>
          <a:srgbClr val="00AC9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DE34D18-3FD6-40A3-B87A-82EB90E3CBF7}">
      <dsp:nvSpPr>
        <dsp:cNvPr id="0" name=""/>
        <dsp:cNvSpPr/>
      </dsp:nvSpPr>
      <dsp:spPr>
        <a:xfrm>
          <a:off x="2319125" y="1980640"/>
          <a:ext cx="921234" cy="648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da-DK" sz="1400" kern="1200" dirty="0"/>
            <a:t>Aftaler</a:t>
          </a:r>
        </a:p>
      </dsp:txBody>
      <dsp:txXfrm>
        <a:off x="2319125" y="1980640"/>
        <a:ext cx="921234" cy="648072"/>
      </dsp:txXfrm>
    </dsp:sp>
    <dsp:sp modelId="{D8A4B519-316B-4687-85FE-310AF3B7E346}">
      <dsp:nvSpPr>
        <dsp:cNvPr id="0" name=""/>
        <dsp:cNvSpPr/>
      </dsp:nvSpPr>
      <dsp:spPr>
        <a:xfrm>
          <a:off x="1231336" y="1775123"/>
          <a:ext cx="777686" cy="777686"/>
        </a:xfrm>
        <a:prstGeom prst="ellipse">
          <a:avLst/>
        </a:prstGeom>
        <a:solidFill>
          <a:srgbClr val="00AC9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71BD830-38EC-499F-9ED6-EDE422D6998F}">
      <dsp:nvSpPr>
        <dsp:cNvPr id="0" name=""/>
        <dsp:cNvSpPr/>
      </dsp:nvSpPr>
      <dsp:spPr>
        <a:xfrm>
          <a:off x="936102" y="2603495"/>
          <a:ext cx="1368154" cy="5295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da-DK" sz="1400" kern="1200" dirty="0"/>
            <a:t>Laden stå til</a:t>
          </a:r>
        </a:p>
      </dsp:txBody>
      <dsp:txXfrm>
        <a:off x="936102" y="2603495"/>
        <a:ext cx="1368154" cy="529552"/>
      </dsp:txXfrm>
    </dsp:sp>
    <dsp:sp modelId="{31F02B88-B04A-49A6-BD23-A5E9CFE6B298}">
      <dsp:nvSpPr>
        <dsp:cNvPr id="0" name=""/>
        <dsp:cNvSpPr/>
      </dsp:nvSpPr>
      <dsp:spPr>
        <a:xfrm>
          <a:off x="978912" y="1629117"/>
          <a:ext cx="777686" cy="777686"/>
        </a:xfrm>
        <a:prstGeom prst="ellipse">
          <a:avLst/>
        </a:prstGeom>
        <a:solidFill>
          <a:srgbClr val="00AC9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5C48C7D-8BB4-4492-A9B5-7D82022CEAFF}">
      <dsp:nvSpPr>
        <dsp:cNvPr id="0" name=""/>
        <dsp:cNvSpPr/>
      </dsp:nvSpPr>
      <dsp:spPr>
        <a:xfrm>
          <a:off x="0" y="1980640"/>
          <a:ext cx="921234" cy="648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da-DK" sz="1400" kern="1200" dirty="0"/>
            <a:t>Politikker</a:t>
          </a:r>
        </a:p>
      </dsp:txBody>
      <dsp:txXfrm>
        <a:off x="0" y="1980640"/>
        <a:ext cx="921234" cy="648072"/>
      </dsp:txXfrm>
    </dsp:sp>
    <dsp:sp modelId="{43AA6CEC-20C4-4F46-B651-26907B9B5C46}">
      <dsp:nvSpPr>
        <dsp:cNvPr id="0" name=""/>
        <dsp:cNvSpPr/>
      </dsp:nvSpPr>
      <dsp:spPr>
        <a:xfrm>
          <a:off x="978912" y="1337611"/>
          <a:ext cx="777686" cy="777686"/>
        </a:xfrm>
        <a:prstGeom prst="ellipse">
          <a:avLst/>
        </a:prstGeom>
        <a:solidFill>
          <a:srgbClr val="00AC9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58A5639-2C27-4B39-BF52-C06D5210B57C}">
      <dsp:nvSpPr>
        <dsp:cNvPr id="0" name=""/>
        <dsp:cNvSpPr/>
      </dsp:nvSpPr>
      <dsp:spPr>
        <a:xfrm>
          <a:off x="0" y="1115703"/>
          <a:ext cx="921234" cy="648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da-DK" sz="1400" kern="1200" dirty="0"/>
            <a:t>Kutymer</a:t>
          </a:r>
          <a:r>
            <a:rPr lang="da-DK" sz="1500" kern="1200" dirty="0"/>
            <a:t> </a:t>
          </a:r>
        </a:p>
      </dsp:txBody>
      <dsp:txXfrm>
        <a:off x="0" y="1115703"/>
        <a:ext cx="921234" cy="6480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625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4" y="0"/>
            <a:ext cx="2945659" cy="496253"/>
          </a:xfrm>
          <a:prstGeom prst="rect">
            <a:avLst/>
          </a:prstGeom>
        </p:spPr>
        <p:txBody>
          <a:bodyPr vert="horz" lIns="91440" tIns="45720" rIns="91440" bIns="45720" rtlCol="0"/>
          <a:lstStyle>
            <a:lvl1pPr algn="r">
              <a:defRPr sz="1200"/>
            </a:lvl1pPr>
          </a:lstStyle>
          <a:p>
            <a:fld id="{2C83C4C9-6DDA-4450-9484-0BF6595D0514}" type="datetimeFigureOut">
              <a:rPr lang="da-DK" smtClean="0"/>
              <a:t>11-05-2026</a:t>
            </a:fld>
            <a:endParaRPr lang="da-DK"/>
          </a:p>
        </p:txBody>
      </p:sp>
      <p:sp>
        <p:nvSpPr>
          <p:cNvPr id="4" name="Pladsholder til sidefod 3"/>
          <p:cNvSpPr>
            <a:spLocks noGrp="1"/>
          </p:cNvSpPr>
          <p:nvPr>
            <p:ph type="ftr" sz="quarter" idx="2"/>
          </p:nvPr>
        </p:nvSpPr>
        <p:spPr>
          <a:xfrm>
            <a:off x="1" y="9427074"/>
            <a:ext cx="2945659" cy="496253"/>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4" y="9427074"/>
            <a:ext cx="2945659" cy="496253"/>
          </a:xfrm>
          <a:prstGeom prst="rect">
            <a:avLst/>
          </a:prstGeom>
        </p:spPr>
        <p:txBody>
          <a:bodyPr vert="horz" lIns="91440" tIns="45720" rIns="91440" bIns="45720" rtlCol="0" anchor="b"/>
          <a:lstStyle>
            <a:lvl1pPr algn="r">
              <a:defRPr sz="1200"/>
            </a:lvl1pPr>
          </a:lstStyle>
          <a:p>
            <a:fld id="{71CA3AEF-8FB2-4DC1-ABD8-2E48263DF44D}" type="slidenum">
              <a:rPr lang="da-DK" smtClean="0"/>
              <a:t>‹nr.›</a:t>
            </a:fld>
            <a:endParaRPr lang="da-DK"/>
          </a:p>
        </p:txBody>
      </p:sp>
    </p:spTree>
    <p:extLst>
      <p:ext uri="{BB962C8B-B14F-4D97-AF65-F5344CB8AC3E}">
        <p14:creationId xmlns:p14="http://schemas.microsoft.com/office/powerpoint/2010/main" val="415084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BF26440F-B724-440C-A715-C514AEDF4C9C}" type="datetimeFigureOut">
              <a:rPr lang="da-DK" smtClean="0"/>
              <a:t>11-05-2026</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121"/>
            <a:ext cx="5438775" cy="446651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6655"/>
            <a:ext cx="2946400" cy="496808"/>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6655"/>
            <a:ext cx="2946400" cy="496808"/>
          </a:xfrm>
          <a:prstGeom prst="rect">
            <a:avLst/>
          </a:prstGeom>
        </p:spPr>
        <p:txBody>
          <a:bodyPr vert="horz" lIns="91440" tIns="45720" rIns="91440" bIns="45720" rtlCol="0" anchor="b"/>
          <a:lstStyle>
            <a:lvl1pPr algn="r">
              <a:defRPr sz="1200"/>
            </a:lvl1pPr>
          </a:lstStyle>
          <a:p>
            <a:fld id="{7AD076F6-7418-4260-BC54-78B88DB37E18}" type="slidenum">
              <a:rPr lang="da-DK" smtClean="0"/>
              <a:t>‹nr.›</a:t>
            </a:fld>
            <a:endParaRPr lang="da-DK"/>
          </a:p>
        </p:txBody>
      </p:sp>
    </p:spTree>
    <p:extLst>
      <p:ext uri="{BB962C8B-B14F-4D97-AF65-F5344CB8AC3E}">
        <p14:creationId xmlns:p14="http://schemas.microsoft.com/office/powerpoint/2010/main" val="40851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a24d6954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da24d69543_0_44:notes"/>
          <p:cNvSpPr txBox="1">
            <a:spLocks noGrp="1"/>
          </p:cNvSpPr>
          <p:nvPr>
            <p:ph type="body" idx="1"/>
          </p:nvPr>
        </p:nvSpPr>
        <p:spPr>
          <a:xfrm>
            <a:off x="685800" y="4342705"/>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51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3133726"/>
            <a:ext cx="9144000" cy="2045032"/>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hasCustomPrompt="1"/>
          </p:nvPr>
        </p:nvSpPr>
        <p:spPr>
          <a:xfrm>
            <a:off x="693738" y="3363839"/>
            <a:ext cx="5750470" cy="936104"/>
          </a:xfrm>
        </p:spPr>
        <p:txBody>
          <a:bodyPr lIns="0" tIns="360000" rIns="180000">
            <a:noAutofit/>
          </a:bodyPr>
          <a:lstStyle>
            <a:lvl1pPr algn="l">
              <a:spcBef>
                <a:spcPts val="200"/>
              </a:spcBef>
              <a:spcAft>
                <a:spcPts val="200"/>
              </a:spcAft>
              <a:defRPr sz="2500" b="0">
                <a:solidFill>
                  <a:schemeClr val="bg1"/>
                </a:solidFill>
              </a:defRPr>
            </a:lvl1pPr>
          </a:lstStyle>
          <a:p>
            <a:r>
              <a:rPr lang="da-DK" dirty="0"/>
              <a:t>Indsæt titel</a:t>
            </a:r>
          </a:p>
        </p:txBody>
      </p:sp>
      <p:sp>
        <p:nvSpPr>
          <p:cNvPr id="12" name="Subtitle 2"/>
          <p:cNvSpPr>
            <a:spLocks noGrp="1"/>
          </p:cNvSpPr>
          <p:nvPr>
            <p:ph type="subTitle" idx="1" hasCustomPrompt="1"/>
          </p:nvPr>
        </p:nvSpPr>
        <p:spPr>
          <a:xfrm>
            <a:off x="702038" y="4382286"/>
            <a:ext cx="5750470" cy="207900"/>
          </a:xfrm>
          <a:noFill/>
        </p:spPr>
        <p:txBody>
          <a:bodyPr lIns="0" tIns="46800" rIns="90000" bIns="46800">
            <a:noAutofit/>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Evt. navn</a:t>
            </a:r>
          </a:p>
        </p:txBody>
      </p:sp>
      <p:sp>
        <p:nvSpPr>
          <p:cNvPr id="8" name="Pladsholder til billede 4"/>
          <p:cNvSpPr>
            <a:spLocks noGrp="1"/>
          </p:cNvSpPr>
          <p:nvPr>
            <p:ph type="pic" sz="quarter" idx="15" hasCustomPrompt="1"/>
          </p:nvPr>
        </p:nvSpPr>
        <p:spPr>
          <a:xfrm>
            <a:off x="7566356" y="3424367"/>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7112" y="4083918"/>
            <a:ext cx="1743340" cy="517895"/>
          </a:xfrm>
          <a:prstGeom prst="rect">
            <a:avLst/>
          </a:prstGeom>
        </p:spPr>
      </p:pic>
      <p:sp>
        <p:nvSpPr>
          <p:cNvPr id="4" name="Pladsholder til billede 3">
            <a:extLst>
              <a:ext uri="{FF2B5EF4-FFF2-40B4-BE49-F238E27FC236}">
                <a16:creationId xmlns:a16="http://schemas.microsoft.com/office/drawing/2014/main" id="{F3EDD85D-5127-40DE-8E66-D05F8C4EF6AD}"/>
              </a:ext>
            </a:extLst>
          </p:cNvPr>
          <p:cNvSpPr>
            <a:spLocks noGrp="1"/>
          </p:cNvSpPr>
          <p:nvPr>
            <p:ph type="pic" sz="quarter" idx="16" hasCustomPrompt="1"/>
          </p:nvPr>
        </p:nvSpPr>
        <p:spPr>
          <a:xfrm>
            <a:off x="0" y="0"/>
            <a:ext cx="9144000" cy="3133725"/>
          </a:xfrm>
          <a:solidFill>
            <a:schemeClr val="bg2">
              <a:lumMod val="75000"/>
            </a:schemeClr>
          </a:solidFill>
        </p:spPr>
        <p:txBody>
          <a:bodyPr lIns="1008000" tIns="540000"/>
          <a:lstStyle>
            <a:lvl1pPr marL="0" indent="0">
              <a:buNone/>
              <a:defRPr sz="2000"/>
            </a:lvl1pPr>
          </a:lstStyle>
          <a:p>
            <a:r>
              <a:rPr lang="da-DK" dirty="0"/>
              <a:t>Klik på ikonet for at indsætte et billede</a:t>
            </a:r>
          </a:p>
        </p:txBody>
      </p:sp>
    </p:spTree>
    <p:extLst>
      <p:ext uri="{BB962C8B-B14F-4D97-AF65-F5344CB8AC3E}">
        <p14:creationId xmlns:p14="http://schemas.microsoft.com/office/powerpoint/2010/main" val="33652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656000" rIns="108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660CBBAC-285F-4FDC-9645-00586393330D}"/>
              </a:ext>
            </a:extLst>
          </p:cNvPr>
          <p:cNvSpPr>
            <a:spLocks noGrp="1"/>
          </p:cNvSpPr>
          <p:nvPr>
            <p:ph type="body" sz="quarter" idx="13" hasCustomPrompt="1"/>
          </p:nvPr>
        </p:nvSpPr>
        <p:spPr>
          <a:xfrm>
            <a:off x="693738" y="0"/>
            <a:ext cx="3333600" cy="5143500"/>
          </a:xfrm>
          <a:solidFill>
            <a:schemeClr val="accent4"/>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marL="648000" indent="0">
              <a:lnSpc>
                <a:spcPct val="100000"/>
              </a:lnSpc>
              <a:spcBef>
                <a:spcPts val="600"/>
              </a:spcBef>
              <a:buClr>
                <a:schemeClr val="bg1"/>
              </a:buClr>
              <a:buNone/>
              <a:defRPr>
                <a:solidFill>
                  <a:schemeClr val="tx1"/>
                </a:solidFill>
              </a:defRPr>
            </a:lvl3pPr>
          </a:lstStyle>
          <a:p>
            <a:pPr lvl="0"/>
            <a:r>
              <a:rPr lang="da-DK" dirty="0"/>
              <a:t>Klik for skrive</a:t>
            </a:r>
          </a:p>
          <a:p>
            <a:pPr lvl="1"/>
            <a:r>
              <a:rPr lang="da-DK" dirty="0"/>
              <a:t>Andet niveau</a:t>
            </a:r>
          </a:p>
        </p:txBody>
      </p:sp>
    </p:spTree>
    <p:extLst>
      <p:ext uri="{BB962C8B-B14F-4D97-AF65-F5344CB8AC3E}">
        <p14:creationId xmlns:p14="http://schemas.microsoft.com/office/powerpoint/2010/main" val="40090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76000" rIns="216000"/>
          <a:lstStyle>
            <a:lvl1pPr marL="0" indent="0" algn="r">
              <a:buNone/>
              <a:defRPr sz="2000"/>
            </a:lvl1pPr>
          </a:lstStyle>
          <a:p>
            <a:r>
              <a:rPr lang="da-DK" dirty="0"/>
              <a:t>Klik på ikonet for at tilføje et billede</a:t>
            </a:r>
          </a:p>
        </p:txBody>
      </p:sp>
      <p:sp>
        <p:nvSpPr>
          <p:cNvPr id="12" name="Pladsholder til tekst 4">
            <a:extLst>
              <a:ext uri="{FF2B5EF4-FFF2-40B4-BE49-F238E27FC236}">
                <a16:creationId xmlns:a16="http://schemas.microsoft.com/office/drawing/2014/main" id="{719CF47B-AF3F-4ED6-9432-CFEB7E81D7D8}"/>
              </a:ext>
            </a:extLst>
          </p:cNvPr>
          <p:cNvSpPr>
            <a:spLocks noGrp="1"/>
          </p:cNvSpPr>
          <p:nvPr>
            <p:ph type="body" sz="quarter" idx="13" hasCustomPrompt="1"/>
          </p:nvPr>
        </p:nvSpPr>
        <p:spPr>
          <a:xfrm>
            <a:off x="693738" y="0"/>
            <a:ext cx="3333600" cy="5143500"/>
          </a:xfrm>
          <a:solidFill>
            <a:schemeClr val="accent6"/>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a:lnSpc>
                <a:spcPct val="100000"/>
              </a:lnSpc>
              <a:spcBef>
                <a:spcPts val="600"/>
              </a:spcBef>
              <a:buClr>
                <a:srgbClr val="000000"/>
              </a:buCl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0312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lIns="0" tIns="1548000" rIns="144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693738" y="0"/>
            <a:ext cx="333360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3506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9432" y="-6330"/>
            <a:ext cx="4932040" cy="5143500"/>
          </a:xfrm>
          <a:solidFill>
            <a:schemeClr val="bg1">
              <a:lumMod val="85000"/>
            </a:schemeClr>
          </a:solidFill>
        </p:spPr>
        <p:txBody>
          <a:bodyPr lIns="72000" tIns="1800000"/>
          <a:lstStyle>
            <a:lvl1pPr marL="0" indent="0">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hasCustomPrompt="1"/>
          </p:nvPr>
        </p:nvSpPr>
        <p:spPr>
          <a:xfrm>
            <a:off x="4912608" y="-50800"/>
            <a:ext cx="4211960" cy="5194300"/>
          </a:xfrm>
          <a:solidFill>
            <a:schemeClr val="accent2"/>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C17A1A54-A9A3-A702-0D4D-E59920ED4FFC}"/>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17A98FDC-596F-3D19-353A-0FCB0E0578D4}"/>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DE6FBF60-1419-1EEF-7274-B900221E0FB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BA495E8B-B0B8-5E34-16D4-6E61AD293B14}"/>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379679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0160" y="0"/>
            <a:ext cx="4932040" cy="5143500"/>
          </a:xfrm>
          <a:solidFill>
            <a:schemeClr val="bg1">
              <a:lumMod val="85000"/>
            </a:schemeClr>
          </a:solidFill>
        </p:spPr>
        <p:txBody>
          <a:bodyPr lIns="216000" tIns="1692000" rIns="28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21880" y="0"/>
            <a:ext cx="421196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marL="609750" indent="-285750">
              <a:lnSpc>
                <a:spcPct val="100000"/>
              </a:lnSpc>
              <a:spcBef>
                <a:spcPts val="600"/>
              </a:spcBef>
              <a:buClr>
                <a:schemeClr val="bg1"/>
              </a:buClr>
              <a:buFont typeface="Wingdings" panose="05000000000000000000" pitchFamily="2" charset="2"/>
              <a:buChar char="§"/>
              <a:defRPr sz="1500">
                <a:solidFill>
                  <a:schemeClr val="bg1"/>
                </a:solidFill>
              </a:defRPr>
            </a:lvl2pPr>
            <a:lvl3pPr marL="819450" indent="-171450">
              <a:lnSpc>
                <a:spcPct val="100000"/>
              </a:lnSpc>
              <a:spcBef>
                <a:spcPts val="600"/>
              </a:spcBef>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7F6491C7-F461-B403-778C-4F8DB46B75B6}"/>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273AB8B1-B764-FC87-BBB1-469013DE4E7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CD44C4C6-BAE4-B95B-E1AA-9BE3FE14E263}"/>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153CB499-ED8A-A0CE-9D96-EF59104B036F}"/>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19025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7951"/>
            <a:ext cx="4932042" cy="5143500"/>
          </a:xfrm>
          <a:solidFill>
            <a:schemeClr val="bg1">
              <a:lumMod val="85000"/>
            </a:schemeClr>
          </a:solidFill>
        </p:spPr>
        <p:txBody>
          <a:bodyPr lIns="432000" tIns="190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7951"/>
            <a:ext cx="4211958" cy="5143500"/>
          </a:xfrm>
          <a:noFill/>
        </p:spPr>
        <p:txBody>
          <a:bodyPr lIns="360000" tIns="540000" rIns="360000" bIns="540000"/>
          <a:lstStyle>
            <a:lvl1pPr marL="0" indent="0">
              <a:lnSpc>
                <a:spcPct val="100000"/>
              </a:lnSpc>
              <a:spcBef>
                <a:spcPts val="600"/>
              </a:spcBef>
              <a:buClr>
                <a:schemeClr val="tx1"/>
              </a:buClr>
              <a:buFont typeface="Arial" panose="020B0604020202020204" pitchFamily="34" charset="0"/>
              <a:buNone/>
              <a:defRPr sz="2000" b="1">
                <a:solidFill>
                  <a:schemeClr val="tx1"/>
                </a:solidFill>
              </a:defRPr>
            </a:lvl1pPr>
            <a:lvl2pPr marL="609750" indent="-285750">
              <a:lnSpc>
                <a:spcPct val="100000"/>
              </a:lnSpc>
              <a:spcBef>
                <a:spcPts val="600"/>
              </a:spcBef>
              <a:buClr>
                <a:schemeClr val="tx1"/>
              </a:buClr>
              <a:buFont typeface="Wingdings" panose="05000000000000000000" pitchFamily="2" charset="2"/>
              <a:buChar char="§"/>
              <a:defRPr sz="1500">
                <a:solidFill>
                  <a:schemeClr val="tx1"/>
                </a:solidFill>
              </a:defRPr>
            </a:lvl2pPr>
            <a:lvl3pPr marL="819450" indent="-171450">
              <a:lnSpc>
                <a:spcPct val="100000"/>
              </a:lnSpc>
              <a:spcBef>
                <a:spcPts val="600"/>
              </a:spcBef>
              <a:buClr>
                <a:schemeClr val="tx1"/>
              </a:buClr>
              <a:buFont typeface="Wingdings" panose="05000000000000000000" pitchFamily="2" charset="2"/>
              <a:buChar cha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83247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helt billede">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0"/>
            <a:ext cx="4211960" cy="5143500"/>
          </a:xfrm>
          <a:solidFill>
            <a:srgbClr val="000000"/>
          </a:solidFill>
        </p:spPr>
        <p:txBody>
          <a:bodyPr lIns="360000" tIns="540000" rIns="360000" bIns="540000"/>
          <a:lstStyle>
            <a:lvl1pPr marL="0" indent="0">
              <a:buClr>
                <a:schemeClr val="bg1"/>
              </a:buClr>
              <a:buNone/>
              <a:defRPr sz="2000" b="1">
                <a:solidFill>
                  <a:schemeClr val="bg1"/>
                </a:solidFill>
              </a:defRPr>
            </a:lvl1pPr>
            <a:lvl2pPr marL="609750" indent="-285750">
              <a:buClr>
                <a:schemeClr val="bg1"/>
              </a:buClr>
              <a:buFont typeface="Wingdings" panose="05000000000000000000" pitchFamily="2" charset="2"/>
              <a:buChar char="§"/>
              <a:defRPr sz="1500">
                <a:solidFill>
                  <a:schemeClr val="bg1"/>
                </a:solidFill>
              </a:defRPr>
            </a:lvl2pPr>
            <a:lvl3pPr marL="819450" indent="-17145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4932040" cy="5143500"/>
          </a:xfrm>
          <a:solidFill>
            <a:schemeClr val="bg1">
              <a:lumMod val="85000"/>
            </a:schemeClr>
          </a:solidFill>
        </p:spPr>
        <p:txBody>
          <a:bodyPr/>
          <a:lstStyle/>
          <a:p>
            <a:r>
              <a:rPr lang="da-DK" dirty="0"/>
              <a:t>Klik på ikonet for at tilføje et billede</a:t>
            </a:r>
          </a:p>
        </p:txBody>
      </p:sp>
      <p:grpSp>
        <p:nvGrpSpPr>
          <p:cNvPr id="7" name="Group 24">
            <a:extLst>
              <a:ext uri="{FF2B5EF4-FFF2-40B4-BE49-F238E27FC236}">
                <a16:creationId xmlns:a16="http://schemas.microsoft.com/office/drawing/2014/main" id="{A7D68992-E6AF-A110-D7F2-9845F8D39BE2}"/>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8" name="Freeform 21">
              <a:extLst>
                <a:ext uri="{FF2B5EF4-FFF2-40B4-BE49-F238E27FC236}">
                  <a16:creationId xmlns:a16="http://schemas.microsoft.com/office/drawing/2014/main" id="{510BA6BA-DA11-CBB8-E3A6-84E53C036EC1}"/>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9" name="Freeform 22">
              <a:extLst>
                <a:ext uri="{FF2B5EF4-FFF2-40B4-BE49-F238E27FC236}">
                  <a16:creationId xmlns:a16="http://schemas.microsoft.com/office/drawing/2014/main" id="{925E3E87-62B9-E8C6-484E-6532E950C859}"/>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0" name="Freeform 23">
              <a:extLst>
                <a:ext uri="{FF2B5EF4-FFF2-40B4-BE49-F238E27FC236}">
                  <a16:creationId xmlns:a16="http://schemas.microsoft.com/office/drawing/2014/main" id="{87F6788A-5616-9BA9-61AC-092C2751BAD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294544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8" name="Group 24">
            <a:extLst>
              <a:ext uri="{FF2B5EF4-FFF2-40B4-BE49-F238E27FC236}">
                <a16:creationId xmlns:a16="http://schemas.microsoft.com/office/drawing/2014/main" id="{40FCD63C-FF26-43B0-9CB1-FDA0F9868B14}"/>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9" name="Freeform 21">
              <a:extLst>
                <a:ext uri="{FF2B5EF4-FFF2-40B4-BE49-F238E27FC236}">
                  <a16:creationId xmlns:a16="http://schemas.microsoft.com/office/drawing/2014/main" id="{6D1D2661-1443-49A8-BCB6-8028DC2614C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0" name="Freeform 22">
              <a:extLst>
                <a:ext uri="{FF2B5EF4-FFF2-40B4-BE49-F238E27FC236}">
                  <a16:creationId xmlns:a16="http://schemas.microsoft.com/office/drawing/2014/main" id="{BB6A13B2-1BF1-4018-9459-020EA23B8255}"/>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1" name="Freeform 23">
              <a:extLst>
                <a:ext uri="{FF2B5EF4-FFF2-40B4-BE49-F238E27FC236}">
                  <a16:creationId xmlns:a16="http://schemas.microsoft.com/office/drawing/2014/main" id="{BEF921A2-D75B-4E3B-938A-4C7BA2C7345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14" name="Pladsholder til billede 3">
            <a:extLst>
              <a:ext uri="{FF2B5EF4-FFF2-40B4-BE49-F238E27FC236}">
                <a16:creationId xmlns:a16="http://schemas.microsoft.com/office/drawing/2014/main" id="{53C08587-1667-4A71-9CBE-D65123CDB9CB}"/>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18961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rugerdefineret layou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sz="2000">
                <a:solidFill>
                  <a:schemeClr val="bg1"/>
                </a:solidFill>
              </a:defRPr>
            </a:lvl1pPr>
            <a:lvl2pPr>
              <a:lnSpc>
                <a:spcPct val="100000"/>
              </a:lnSpc>
              <a:spcBef>
                <a:spcPts val="600"/>
              </a:spcBef>
              <a:buClr>
                <a:schemeClr val="bg1"/>
              </a:buClr>
              <a:defRPr sz="1500">
                <a:solidFill>
                  <a:schemeClr val="bg1"/>
                </a:solidFill>
              </a:defRPr>
            </a:lvl2pPr>
            <a:lvl3pPr marL="648000" indent="0">
              <a:lnSpc>
                <a:spcPct val="100000"/>
              </a:lnSpc>
              <a:spcBef>
                <a:spcPts val="600"/>
              </a:spcBef>
              <a:buClr>
                <a:schemeClr val="bg1"/>
              </a:buClr>
              <a:buNone/>
              <a:defRPr>
                <a:solidFill>
                  <a:schemeClr val="bg1"/>
                </a:solidFill>
              </a:defRPr>
            </a:lvl3pPr>
          </a:lstStyle>
          <a:p>
            <a:pPr lvl="0"/>
            <a:r>
              <a:rPr lang="da-DK" dirty="0"/>
              <a:t>Klik for at skrive</a:t>
            </a:r>
          </a:p>
          <a:p>
            <a:pPr lvl="1"/>
            <a:r>
              <a:rPr lang="da-DK" dirty="0"/>
              <a:t>Andet niveau</a:t>
            </a:r>
          </a:p>
        </p:txBody>
      </p:sp>
      <p:grpSp>
        <p:nvGrpSpPr>
          <p:cNvPr id="16" name="Group 24">
            <a:extLst>
              <a:ext uri="{FF2B5EF4-FFF2-40B4-BE49-F238E27FC236}">
                <a16:creationId xmlns:a16="http://schemas.microsoft.com/office/drawing/2014/main" id="{AD65B4EA-80CA-4F9A-8EEF-3D790917EA23}"/>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7" name="Freeform 21">
              <a:extLst>
                <a:ext uri="{FF2B5EF4-FFF2-40B4-BE49-F238E27FC236}">
                  <a16:creationId xmlns:a16="http://schemas.microsoft.com/office/drawing/2014/main" id="{1DA27480-DAC0-4502-9E40-06C81872B7F8}"/>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8" name="Freeform 22">
              <a:extLst>
                <a:ext uri="{FF2B5EF4-FFF2-40B4-BE49-F238E27FC236}">
                  <a16:creationId xmlns:a16="http://schemas.microsoft.com/office/drawing/2014/main" id="{F4534E17-CD70-4D77-99F2-DCF7E17CADD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9" name="Freeform 23">
              <a:extLst>
                <a:ext uri="{FF2B5EF4-FFF2-40B4-BE49-F238E27FC236}">
                  <a16:creationId xmlns:a16="http://schemas.microsoft.com/office/drawing/2014/main" id="{221AE221-CEBE-4812-ADED-62AB6100D13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9" name="Pladsholder til billede 3">
            <a:extLst>
              <a:ext uri="{FF2B5EF4-FFF2-40B4-BE49-F238E27FC236}">
                <a16:creationId xmlns:a16="http://schemas.microsoft.com/office/drawing/2014/main" id="{B96B0E10-7D32-4964-806E-6A68B78B1517}"/>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34600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ntakt mig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216000" tIns="540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5268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progra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9DC0AE-7A68-4A00-81E9-16720EAC08E3}"/>
              </a:ext>
            </a:extLst>
          </p:cNvPr>
          <p:cNvSpPr/>
          <p:nvPr userDrawn="1"/>
        </p:nvSpPr>
        <p:spPr>
          <a:xfrm>
            <a:off x="0" y="0"/>
            <a:ext cx="4355976"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F397F67-1E0C-4902-98EE-CF76C728A6B4}"/>
              </a:ext>
            </a:extLst>
          </p:cNvPr>
          <p:cNvSpPr>
            <a:spLocks noGrp="1"/>
          </p:cNvSpPr>
          <p:nvPr>
            <p:ph type="title" hasCustomPrompt="1"/>
          </p:nvPr>
        </p:nvSpPr>
        <p:spPr>
          <a:xfrm>
            <a:off x="693465" y="1796529"/>
            <a:ext cx="2942158" cy="792088"/>
          </a:xfrm>
        </p:spPr>
        <p:txBody>
          <a:bodyPr/>
          <a:lstStyle>
            <a:lvl1pPr>
              <a:defRPr sz="2500" b="1">
                <a:solidFill>
                  <a:schemeClr val="bg1"/>
                </a:solidFill>
              </a:defRPr>
            </a:lvl1pPr>
          </a:lstStyle>
          <a:p>
            <a:r>
              <a:rPr lang="da-DK" dirty="0"/>
              <a:t>Indsæt tekst</a:t>
            </a:r>
          </a:p>
        </p:txBody>
      </p:sp>
      <p:sp>
        <p:nvSpPr>
          <p:cNvPr id="9" name="Pladsholder til tabel 8">
            <a:extLst>
              <a:ext uri="{FF2B5EF4-FFF2-40B4-BE49-F238E27FC236}">
                <a16:creationId xmlns:a16="http://schemas.microsoft.com/office/drawing/2014/main" id="{C7D4F896-4BCD-B69E-A756-DADA469A3654}"/>
              </a:ext>
            </a:extLst>
          </p:cNvPr>
          <p:cNvSpPr>
            <a:spLocks noGrp="1"/>
          </p:cNvSpPr>
          <p:nvPr>
            <p:ph type="tbl" sz="quarter" idx="10" hasCustomPrompt="1"/>
          </p:nvPr>
        </p:nvSpPr>
        <p:spPr>
          <a:xfrm>
            <a:off x="4572000" y="893763"/>
            <a:ext cx="3878263" cy="3549650"/>
          </a:xfrm>
          <a:ln>
            <a:noFill/>
          </a:ln>
        </p:spPr>
        <p:txBody>
          <a:bodyPr lIns="144000" tIns="756000"/>
          <a:lstStyle>
            <a:lvl1pPr marL="0" indent="0">
              <a:buNone/>
              <a:defRPr sz="1500" baseline="0"/>
            </a:lvl1pPr>
          </a:lstStyle>
          <a:p>
            <a:r>
              <a:rPr lang="da-DK" dirty="0"/>
              <a:t>Klik på ikonet for at indsætte tabel</a:t>
            </a:r>
          </a:p>
        </p:txBody>
      </p:sp>
    </p:spTree>
    <p:extLst>
      <p:ext uri="{BB962C8B-B14F-4D97-AF65-F5344CB8AC3E}">
        <p14:creationId xmlns:p14="http://schemas.microsoft.com/office/powerpoint/2010/main" val="301204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mig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144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03151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ntakt mig støv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59352" y="483518"/>
            <a:ext cx="2657781"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252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23782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ut side_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061" y="544301"/>
            <a:ext cx="1252327" cy="1039598"/>
          </a:xfrm>
          <a:prstGeom prst="rect">
            <a:avLst/>
          </a:prstGeom>
        </p:spPr>
      </p:pic>
      <p:sp>
        <p:nvSpPr>
          <p:cNvPr id="5" name="Pladsholder til billede 4">
            <a:extLst>
              <a:ext uri="{FF2B5EF4-FFF2-40B4-BE49-F238E27FC236}">
                <a16:creationId xmlns:a16="http://schemas.microsoft.com/office/drawing/2014/main" id="{2D770DA1-B6F6-4308-BBD5-2AD61AE72139}"/>
              </a:ext>
            </a:extLst>
          </p:cNvPr>
          <p:cNvSpPr>
            <a:spLocks noGrp="1"/>
          </p:cNvSpPr>
          <p:nvPr>
            <p:ph type="pic" sz="quarter" idx="10"/>
          </p:nvPr>
        </p:nvSpPr>
        <p:spPr>
          <a:xfrm>
            <a:off x="0" y="2355850"/>
            <a:ext cx="9144000" cy="2787650"/>
          </a:xfrm>
          <a:solidFill>
            <a:schemeClr val="accent5"/>
          </a:solidFill>
        </p:spPr>
        <p:txBody>
          <a:bodyPr lIns="972000" tIns="540000"/>
          <a:lstStyle>
            <a:lvl1pPr marL="0" indent="0">
              <a:buNone/>
              <a:defRPr sz="2000">
                <a:solidFill>
                  <a:schemeClr val="bg1"/>
                </a:solidFill>
              </a:defRPr>
            </a:lvl1pPr>
          </a:lstStyle>
          <a:p>
            <a:r>
              <a:rPr lang="da-DK" dirty="0"/>
              <a:t>Klik på ikonet for at tilføje et billede</a:t>
            </a:r>
          </a:p>
        </p:txBody>
      </p:sp>
    </p:spTree>
    <p:extLst>
      <p:ext uri="{BB962C8B-B14F-4D97-AF65-F5344CB8AC3E}">
        <p14:creationId xmlns:p14="http://schemas.microsoft.com/office/powerpoint/2010/main" val="9706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huske regl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420C8-5804-4196-931C-0E79F1461EB7}"/>
              </a:ext>
            </a:extLst>
          </p:cNvPr>
          <p:cNvSpPr>
            <a:spLocks noGrp="1"/>
          </p:cNvSpPr>
          <p:nvPr>
            <p:ph type="title" hasCustomPrompt="1"/>
          </p:nvPr>
        </p:nvSpPr>
        <p:spPr/>
        <p:txBody>
          <a:bodyPr/>
          <a:lstStyle>
            <a:lvl1pPr>
              <a:defRPr sz="2500"/>
            </a:lvl1pPr>
          </a:lstStyle>
          <a:p>
            <a:r>
              <a:rPr lang="da-DK" dirty="0"/>
              <a:t>6 Huskeregler</a:t>
            </a:r>
          </a:p>
        </p:txBody>
      </p:sp>
      <p:sp>
        <p:nvSpPr>
          <p:cNvPr id="13" name="Rektangel 12">
            <a:extLst>
              <a:ext uri="{FF2B5EF4-FFF2-40B4-BE49-F238E27FC236}">
                <a16:creationId xmlns:a16="http://schemas.microsoft.com/office/drawing/2014/main" id="{D7B726E5-7A6F-4C7D-95FD-6ED8E92E1F56}"/>
              </a:ext>
            </a:extLst>
          </p:cNvPr>
          <p:cNvSpPr/>
          <p:nvPr userDrawn="1"/>
        </p:nvSpPr>
        <p:spPr>
          <a:xfrm>
            <a:off x="5878794" y="1494501"/>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17096F87-C341-49F5-8439-0F557F2438B2}"/>
              </a:ext>
            </a:extLst>
          </p:cNvPr>
          <p:cNvSpPr/>
          <p:nvPr userDrawn="1"/>
        </p:nvSpPr>
        <p:spPr>
          <a:xfrm>
            <a:off x="5954643" y="1601187"/>
            <a:ext cx="12386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6B2C02E6-21BC-4372-A8C7-571392602FBF}"/>
              </a:ext>
            </a:extLst>
          </p:cNvPr>
          <p:cNvSpPr/>
          <p:nvPr userDrawn="1"/>
        </p:nvSpPr>
        <p:spPr>
          <a:xfrm>
            <a:off x="6104318" y="1601187"/>
            <a:ext cx="123866" cy="216024"/>
          </a:xfrm>
          <a:prstGeom prst="rect">
            <a:avLst/>
          </a:prstGeom>
          <a:solidFill>
            <a:srgbClr val="556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FA637D5F-0D06-4BDF-9626-F24C2FF821A6}"/>
              </a:ext>
            </a:extLst>
          </p:cNvPr>
          <p:cNvSpPr/>
          <p:nvPr userDrawn="1"/>
        </p:nvSpPr>
        <p:spPr>
          <a:xfrm>
            <a:off x="6256017" y="1601187"/>
            <a:ext cx="123866"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BFEBF50-050B-49CB-8340-7A952915AE19}"/>
              </a:ext>
            </a:extLst>
          </p:cNvPr>
          <p:cNvSpPr txBox="1"/>
          <p:nvPr userDrawn="1"/>
        </p:nvSpPr>
        <p:spPr>
          <a:xfrm>
            <a:off x="584695" y="1501716"/>
            <a:ext cx="504056" cy="400110"/>
          </a:xfrm>
          <a:prstGeom prst="rect">
            <a:avLst/>
          </a:prstGeom>
          <a:noFill/>
        </p:spPr>
        <p:txBody>
          <a:bodyPr wrap="square" rtlCol="0">
            <a:spAutoFit/>
          </a:bodyPr>
          <a:lstStyle/>
          <a:p>
            <a:r>
              <a:rPr lang="da-DK" sz="2000" b="1" dirty="0"/>
              <a:t>1</a:t>
            </a:r>
          </a:p>
        </p:txBody>
      </p:sp>
      <p:sp>
        <p:nvSpPr>
          <p:cNvPr id="4" name="Tekstfelt 3">
            <a:extLst>
              <a:ext uri="{FF2B5EF4-FFF2-40B4-BE49-F238E27FC236}">
                <a16:creationId xmlns:a16="http://schemas.microsoft.com/office/drawing/2014/main" id="{C884BCE0-A5A2-4297-9DA1-F307ED50B422}"/>
              </a:ext>
            </a:extLst>
          </p:cNvPr>
          <p:cNvSpPr txBox="1"/>
          <p:nvPr userDrawn="1"/>
        </p:nvSpPr>
        <p:spPr>
          <a:xfrm>
            <a:off x="1236580" y="1559527"/>
            <a:ext cx="3312368" cy="400110"/>
          </a:xfrm>
          <a:prstGeom prst="rect">
            <a:avLst/>
          </a:prstGeom>
          <a:noFill/>
        </p:spPr>
        <p:txBody>
          <a:bodyPr wrap="square" rtlCol="0">
            <a:spAutoFit/>
          </a:bodyPr>
          <a:lstStyle/>
          <a:p>
            <a:r>
              <a:rPr lang="da-DK" sz="2000" dirty="0"/>
              <a:t>Sort + 2 hovedfarver</a:t>
            </a:r>
          </a:p>
        </p:txBody>
      </p:sp>
      <p:sp>
        <p:nvSpPr>
          <p:cNvPr id="43" name="Tekstfelt 42">
            <a:extLst>
              <a:ext uri="{FF2B5EF4-FFF2-40B4-BE49-F238E27FC236}">
                <a16:creationId xmlns:a16="http://schemas.microsoft.com/office/drawing/2014/main" id="{4D35DBEE-2E5A-440D-989B-EDD494117FA6}"/>
              </a:ext>
            </a:extLst>
          </p:cNvPr>
          <p:cNvSpPr txBox="1"/>
          <p:nvPr userDrawn="1"/>
        </p:nvSpPr>
        <p:spPr>
          <a:xfrm>
            <a:off x="1228896" y="2102752"/>
            <a:ext cx="3312368" cy="400110"/>
          </a:xfrm>
          <a:prstGeom prst="rect">
            <a:avLst/>
          </a:prstGeom>
          <a:noFill/>
        </p:spPr>
        <p:txBody>
          <a:bodyPr wrap="square" rtlCol="0">
            <a:spAutoFit/>
          </a:bodyPr>
          <a:lstStyle/>
          <a:p>
            <a:r>
              <a:rPr lang="da-DK" sz="2000" dirty="0"/>
              <a:t>2 hjælpefarver</a:t>
            </a:r>
          </a:p>
        </p:txBody>
      </p:sp>
      <p:sp>
        <p:nvSpPr>
          <p:cNvPr id="44" name="Tekstfelt 43">
            <a:extLst>
              <a:ext uri="{FF2B5EF4-FFF2-40B4-BE49-F238E27FC236}">
                <a16:creationId xmlns:a16="http://schemas.microsoft.com/office/drawing/2014/main" id="{FDD28876-6429-4633-AD01-7DE13A2B05F8}"/>
              </a:ext>
            </a:extLst>
          </p:cNvPr>
          <p:cNvSpPr txBox="1"/>
          <p:nvPr userDrawn="1"/>
        </p:nvSpPr>
        <p:spPr>
          <a:xfrm>
            <a:off x="1229542" y="2324636"/>
            <a:ext cx="5824257" cy="607154"/>
          </a:xfrm>
          <a:prstGeom prst="rect">
            <a:avLst/>
          </a:prstGeom>
          <a:noFill/>
        </p:spPr>
        <p:txBody>
          <a:bodyPr wrap="square" rtlCol="0">
            <a:spAutoFit/>
          </a:bodyPr>
          <a:lstStyle/>
          <a:p>
            <a:pPr>
              <a:lnSpc>
                <a:spcPct val="200000"/>
              </a:lnSpc>
            </a:pPr>
            <a:r>
              <a:rPr lang="da-DK" sz="2000" b="0" dirty="0"/>
              <a:t>2 spalter. Ved lidt tekst: 1 spalte + billede</a:t>
            </a:r>
          </a:p>
        </p:txBody>
      </p:sp>
      <p:sp>
        <p:nvSpPr>
          <p:cNvPr id="45" name="Tekstfelt 44">
            <a:extLst>
              <a:ext uri="{FF2B5EF4-FFF2-40B4-BE49-F238E27FC236}">
                <a16:creationId xmlns:a16="http://schemas.microsoft.com/office/drawing/2014/main" id="{F47243FC-07A6-41A1-8388-5110A96A3E18}"/>
              </a:ext>
            </a:extLst>
          </p:cNvPr>
          <p:cNvSpPr txBox="1"/>
          <p:nvPr userDrawn="1"/>
        </p:nvSpPr>
        <p:spPr>
          <a:xfrm>
            <a:off x="1220362" y="2787774"/>
            <a:ext cx="7214026"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Max 3. skriftstørrelser 25 pkt. - 20 pkt. - 15 pkt.</a:t>
            </a:r>
          </a:p>
        </p:txBody>
      </p:sp>
      <p:sp>
        <p:nvSpPr>
          <p:cNvPr id="46" name="Tekstfelt 45">
            <a:extLst>
              <a:ext uri="{FF2B5EF4-FFF2-40B4-BE49-F238E27FC236}">
                <a16:creationId xmlns:a16="http://schemas.microsoft.com/office/drawing/2014/main" id="{432604E3-9592-4E28-8678-A857BCB816A3}"/>
              </a:ext>
            </a:extLst>
          </p:cNvPr>
          <p:cNvSpPr txBox="1"/>
          <p:nvPr userDrawn="1"/>
        </p:nvSpPr>
        <p:spPr>
          <a:xfrm>
            <a:off x="1242866" y="3291830"/>
            <a:ext cx="5397102"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Venstrestillet tekst + masser af luft</a:t>
            </a:r>
          </a:p>
        </p:txBody>
      </p:sp>
      <p:sp>
        <p:nvSpPr>
          <p:cNvPr id="47" name="Tekstfelt 46">
            <a:extLst>
              <a:ext uri="{FF2B5EF4-FFF2-40B4-BE49-F238E27FC236}">
                <a16:creationId xmlns:a16="http://schemas.microsoft.com/office/drawing/2014/main" id="{87809C29-92FC-42BD-9BD3-D35268C0844F}"/>
              </a:ext>
            </a:extLst>
          </p:cNvPr>
          <p:cNvSpPr txBox="1"/>
          <p:nvPr userDrawn="1"/>
        </p:nvSpPr>
        <p:spPr>
          <a:xfrm>
            <a:off x="1220715" y="3795886"/>
            <a:ext cx="5632489"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Firkantede hjørner på billeder, figurer etc. </a:t>
            </a:r>
          </a:p>
        </p:txBody>
      </p:sp>
      <p:sp>
        <p:nvSpPr>
          <p:cNvPr id="48" name="Tekstfelt 47">
            <a:extLst>
              <a:ext uri="{FF2B5EF4-FFF2-40B4-BE49-F238E27FC236}">
                <a16:creationId xmlns:a16="http://schemas.microsoft.com/office/drawing/2014/main" id="{A7424E42-E2FB-4F87-BBE8-0D672BC8A535}"/>
              </a:ext>
            </a:extLst>
          </p:cNvPr>
          <p:cNvSpPr txBox="1"/>
          <p:nvPr userDrawn="1"/>
        </p:nvSpPr>
        <p:spPr>
          <a:xfrm>
            <a:off x="584695" y="2032117"/>
            <a:ext cx="504056" cy="400110"/>
          </a:xfrm>
          <a:prstGeom prst="rect">
            <a:avLst/>
          </a:prstGeom>
          <a:noFill/>
        </p:spPr>
        <p:txBody>
          <a:bodyPr wrap="square" rtlCol="0">
            <a:spAutoFit/>
          </a:bodyPr>
          <a:lstStyle/>
          <a:p>
            <a:r>
              <a:rPr lang="da-DK" sz="2000" b="1" dirty="0"/>
              <a:t>2</a:t>
            </a:r>
          </a:p>
        </p:txBody>
      </p:sp>
      <p:sp>
        <p:nvSpPr>
          <p:cNvPr id="50" name="Tekstfelt 49">
            <a:extLst>
              <a:ext uri="{FF2B5EF4-FFF2-40B4-BE49-F238E27FC236}">
                <a16:creationId xmlns:a16="http://schemas.microsoft.com/office/drawing/2014/main" id="{DC0F5377-7EB4-448A-ACF9-BC8CD1E7F638}"/>
              </a:ext>
            </a:extLst>
          </p:cNvPr>
          <p:cNvSpPr txBox="1"/>
          <p:nvPr userDrawn="1"/>
        </p:nvSpPr>
        <p:spPr>
          <a:xfrm>
            <a:off x="588508" y="2556451"/>
            <a:ext cx="504056" cy="400110"/>
          </a:xfrm>
          <a:prstGeom prst="rect">
            <a:avLst/>
          </a:prstGeom>
          <a:noFill/>
        </p:spPr>
        <p:txBody>
          <a:bodyPr wrap="square" rtlCol="0">
            <a:spAutoFit/>
          </a:bodyPr>
          <a:lstStyle/>
          <a:p>
            <a:r>
              <a:rPr lang="da-DK" sz="2000" b="1" dirty="0"/>
              <a:t>3</a:t>
            </a:r>
          </a:p>
        </p:txBody>
      </p:sp>
      <p:sp>
        <p:nvSpPr>
          <p:cNvPr id="51" name="Tekstfelt 50">
            <a:extLst>
              <a:ext uri="{FF2B5EF4-FFF2-40B4-BE49-F238E27FC236}">
                <a16:creationId xmlns:a16="http://schemas.microsoft.com/office/drawing/2014/main" id="{7430E71C-DFB3-4564-A423-42BC62F13001}"/>
              </a:ext>
            </a:extLst>
          </p:cNvPr>
          <p:cNvSpPr txBox="1"/>
          <p:nvPr userDrawn="1"/>
        </p:nvSpPr>
        <p:spPr>
          <a:xfrm>
            <a:off x="603876" y="3005906"/>
            <a:ext cx="504056" cy="400110"/>
          </a:xfrm>
          <a:prstGeom prst="rect">
            <a:avLst/>
          </a:prstGeom>
          <a:noFill/>
        </p:spPr>
        <p:txBody>
          <a:bodyPr wrap="square" rtlCol="0">
            <a:spAutoFit/>
          </a:bodyPr>
          <a:lstStyle/>
          <a:p>
            <a:r>
              <a:rPr lang="da-DK" sz="2000" b="1" dirty="0"/>
              <a:t>4</a:t>
            </a:r>
          </a:p>
        </p:txBody>
      </p:sp>
      <p:sp>
        <p:nvSpPr>
          <p:cNvPr id="52" name="Tekstfelt 51">
            <a:extLst>
              <a:ext uri="{FF2B5EF4-FFF2-40B4-BE49-F238E27FC236}">
                <a16:creationId xmlns:a16="http://schemas.microsoft.com/office/drawing/2014/main" id="{FD4492B2-F369-4242-9F96-58B5C6640069}"/>
              </a:ext>
            </a:extLst>
          </p:cNvPr>
          <p:cNvSpPr txBox="1"/>
          <p:nvPr userDrawn="1"/>
        </p:nvSpPr>
        <p:spPr>
          <a:xfrm>
            <a:off x="577011" y="3507854"/>
            <a:ext cx="504056" cy="400110"/>
          </a:xfrm>
          <a:prstGeom prst="rect">
            <a:avLst/>
          </a:prstGeom>
          <a:noFill/>
        </p:spPr>
        <p:txBody>
          <a:bodyPr wrap="square" rtlCol="0">
            <a:spAutoFit/>
          </a:bodyPr>
          <a:lstStyle/>
          <a:p>
            <a:r>
              <a:rPr lang="da-DK" sz="2000" b="1" dirty="0"/>
              <a:t>5</a:t>
            </a:r>
          </a:p>
        </p:txBody>
      </p:sp>
      <p:sp>
        <p:nvSpPr>
          <p:cNvPr id="53" name="Tekstfelt 52">
            <a:extLst>
              <a:ext uri="{FF2B5EF4-FFF2-40B4-BE49-F238E27FC236}">
                <a16:creationId xmlns:a16="http://schemas.microsoft.com/office/drawing/2014/main" id="{29F855A8-074E-4085-B281-F1F8C68EAB1E}"/>
              </a:ext>
            </a:extLst>
          </p:cNvPr>
          <p:cNvSpPr txBox="1"/>
          <p:nvPr userDrawn="1"/>
        </p:nvSpPr>
        <p:spPr>
          <a:xfrm>
            <a:off x="585767" y="4021580"/>
            <a:ext cx="504056" cy="400110"/>
          </a:xfrm>
          <a:prstGeom prst="rect">
            <a:avLst/>
          </a:prstGeom>
          <a:noFill/>
        </p:spPr>
        <p:txBody>
          <a:bodyPr wrap="square" rtlCol="0">
            <a:spAutoFit/>
          </a:bodyPr>
          <a:lstStyle/>
          <a:p>
            <a:r>
              <a:rPr lang="da-DK" sz="2000" b="1" dirty="0"/>
              <a:t>6</a:t>
            </a:r>
          </a:p>
        </p:txBody>
      </p:sp>
      <p:sp>
        <p:nvSpPr>
          <p:cNvPr id="56" name="Rektangel 55">
            <a:extLst>
              <a:ext uri="{FF2B5EF4-FFF2-40B4-BE49-F238E27FC236}">
                <a16:creationId xmlns:a16="http://schemas.microsoft.com/office/drawing/2014/main" id="{8483B95D-2AFB-4F54-9BDD-2D6269B303FD}"/>
              </a:ext>
            </a:extLst>
          </p:cNvPr>
          <p:cNvSpPr/>
          <p:nvPr userDrawn="1"/>
        </p:nvSpPr>
        <p:spPr>
          <a:xfrm>
            <a:off x="5878794" y="2056536"/>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ktangel 53">
            <a:extLst>
              <a:ext uri="{FF2B5EF4-FFF2-40B4-BE49-F238E27FC236}">
                <a16:creationId xmlns:a16="http://schemas.microsoft.com/office/drawing/2014/main" id="{CEF732B8-6584-40A8-ACDA-A6412E142ADF}"/>
              </a:ext>
            </a:extLst>
          </p:cNvPr>
          <p:cNvSpPr/>
          <p:nvPr userDrawn="1"/>
        </p:nvSpPr>
        <p:spPr>
          <a:xfrm>
            <a:off x="5958088" y="2165499"/>
            <a:ext cx="123866" cy="216024"/>
          </a:xfrm>
          <a:prstGeom prst="rect">
            <a:avLst/>
          </a:prstGeom>
          <a:solidFill>
            <a:srgbClr val="F6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Rektangel 54">
            <a:extLst>
              <a:ext uri="{FF2B5EF4-FFF2-40B4-BE49-F238E27FC236}">
                <a16:creationId xmlns:a16="http://schemas.microsoft.com/office/drawing/2014/main" id="{68A0FE9D-8C12-4B54-AB05-D7295AB0DF9E}"/>
              </a:ext>
            </a:extLst>
          </p:cNvPr>
          <p:cNvSpPr/>
          <p:nvPr userDrawn="1"/>
        </p:nvSpPr>
        <p:spPr>
          <a:xfrm>
            <a:off x="6114161" y="2165499"/>
            <a:ext cx="123866" cy="216024"/>
          </a:xfrm>
          <a:prstGeom prst="rect">
            <a:avLst/>
          </a:prstGeom>
          <a:solidFill>
            <a:srgbClr val="00A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5815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fL farver">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56AEF5E9-FC37-413A-A47E-C03B3F96C472}"/>
              </a:ext>
            </a:extLst>
          </p:cNvPr>
          <p:cNvSpPr>
            <a:spLocks noGrp="1"/>
          </p:cNvSpPr>
          <p:nvPr>
            <p:ph type="title" hasCustomPrompt="1"/>
          </p:nvPr>
        </p:nvSpPr>
        <p:spPr>
          <a:xfrm>
            <a:off x="693738" y="555526"/>
            <a:ext cx="6920712" cy="792088"/>
          </a:xfrm>
        </p:spPr>
        <p:txBody>
          <a:bodyPr/>
          <a:lstStyle>
            <a:lvl1pPr>
              <a:defRPr sz="2500"/>
            </a:lvl1pPr>
          </a:lstStyle>
          <a:p>
            <a:r>
              <a:rPr lang="da-DK" dirty="0"/>
              <a:t>Farver</a:t>
            </a:r>
          </a:p>
        </p:txBody>
      </p:sp>
      <p:sp>
        <p:nvSpPr>
          <p:cNvPr id="2" name="Rektangel 1">
            <a:extLst>
              <a:ext uri="{FF2B5EF4-FFF2-40B4-BE49-F238E27FC236}">
                <a16:creationId xmlns:a16="http://schemas.microsoft.com/office/drawing/2014/main" id="{C2BC403A-0371-4C46-AADF-AE06F0B0C7EB}"/>
              </a:ext>
            </a:extLst>
          </p:cNvPr>
          <p:cNvSpPr/>
          <p:nvPr userDrawn="1"/>
        </p:nvSpPr>
        <p:spPr>
          <a:xfrm>
            <a:off x="698436" y="1923678"/>
            <a:ext cx="100811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A891CD93-6ECA-4C3C-BF59-6933BB491558}"/>
              </a:ext>
            </a:extLst>
          </p:cNvPr>
          <p:cNvSpPr/>
          <p:nvPr userDrawn="1"/>
        </p:nvSpPr>
        <p:spPr>
          <a:xfrm>
            <a:off x="1852400" y="1923678"/>
            <a:ext cx="100811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658AE28-7E4D-413B-86CB-3897F2DA5CBF}"/>
              </a:ext>
            </a:extLst>
          </p:cNvPr>
          <p:cNvSpPr/>
          <p:nvPr userDrawn="1"/>
        </p:nvSpPr>
        <p:spPr>
          <a:xfrm>
            <a:off x="3006364" y="1923678"/>
            <a:ext cx="1008112" cy="6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A9F8F27-10F0-4F24-8F77-F24900A5399A}"/>
              </a:ext>
            </a:extLst>
          </p:cNvPr>
          <p:cNvSpPr/>
          <p:nvPr userDrawn="1"/>
        </p:nvSpPr>
        <p:spPr>
          <a:xfrm>
            <a:off x="4160328" y="1923678"/>
            <a:ext cx="1008112"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17BBDFF-6547-4B28-B0E5-48CC5D1C6F38}"/>
              </a:ext>
            </a:extLst>
          </p:cNvPr>
          <p:cNvSpPr/>
          <p:nvPr userDrawn="1"/>
        </p:nvSpPr>
        <p:spPr>
          <a:xfrm>
            <a:off x="5314292" y="1923678"/>
            <a:ext cx="1008112" cy="648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86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31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kelt tekstboks">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sz="2500"/>
            </a:lvl1pPr>
          </a:lstStyle>
          <a:p>
            <a:r>
              <a:rPr lang="da-DK" dirty="0"/>
              <a:t>Indsæt overskrift</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lnSpc>
                <a:spcPct val="100000"/>
              </a:lnSpc>
              <a:spcBef>
                <a:spcPts val="600"/>
              </a:spcBef>
              <a:defRPr sz="2000"/>
            </a:lvl1pPr>
            <a:lvl2pPr>
              <a:lnSpc>
                <a:spcPct val="100000"/>
              </a:lnSpc>
              <a:spcBef>
                <a:spcPts val="600"/>
              </a:spcBef>
              <a:defRPr sz="1500"/>
            </a:lvl2pPr>
            <a:lvl3pPr marL="648000" indent="0">
              <a:buNone/>
              <a:defRPr/>
            </a:lvl3pPr>
          </a:lstStyle>
          <a:p>
            <a:pPr lvl="0"/>
            <a:r>
              <a:rPr lang="da-DK" dirty="0"/>
              <a:t>Indsæt tekst</a:t>
            </a:r>
          </a:p>
          <a:p>
            <a:pPr lvl="1"/>
            <a:r>
              <a:rPr lang="da-DK" dirty="0"/>
              <a:t>Indsæt tekst</a:t>
            </a:r>
          </a:p>
        </p:txBody>
      </p:sp>
      <p:sp>
        <p:nvSpPr>
          <p:cNvPr id="7" name="Pladsholder til billede 3">
            <a:extLst>
              <a:ext uri="{FF2B5EF4-FFF2-40B4-BE49-F238E27FC236}">
                <a16:creationId xmlns:a16="http://schemas.microsoft.com/office/drawing/2014/main" id="{2C93EB67-83C0-4673-B8B1-C62E3E5CDAC2}"/>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Pladsholder til diasnummer 4">
            <a:extLst>
              <a:ext uri="{FF2B5EF4-FFF2-40B4-BE49-F238E27FC236}">
                <a16:creationId xmlns:a16="http://schemas.microsoft.com/office/drawing/2014/main" id="{3C905DE3-27D8-BA7A-5746-824F0ECC8BF8}"/>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9989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kst spalt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FF327CB-6DC2-429A-A070-32FCE722E0D8}"/>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Titel 1">
            <a:extLst>
              <a:ext uri="{FF2B5EF4-FFF2-40B4-BE49-F238E27FC236}">
                <a16:creationId xmlns:a16="http://schemas.microsoft.com/office/drawing/2014/main" id="{D9790EC7-1E53-4A00-8206-40C981EB6B47}"/>
              </a:ext>
            </a:extLst>
          </p:cNvPr>
          <p:cNvSpPr>
            <a:spLocks noGrp="1"/>
          </p:cNvSpPr>
          <p:nvPr>
            <p:ph type="title" hasCustomPrompt="1"/>
          </p:nvPr>
        </p:nvSpPr>
        <p:spPr/>
        <p:txBody>
          <a:bodyPr/>
          <a:lstStyle>
            <a:lvl1pPr>
              <a:defRPr sz="2500"/>
            </a:lvl1pPr>
          </a:lstStyle>
          <a:p>
            <a:r>
              <a:rPr lang="da-DK" dirty="0"/>
              <a:t>Indsæt overskrift</a:t>
            </a:r>
          </a:p>
        </p:txBody>
      </p:sp>
      <p:sp>
        <p:nvSpPr>
          <p:cNvPr id="5" name="Pladsholder til tekst 5">
            <a:extLst>
              <a:ext uri="{FF2B5EF4-FFF2-40B4-BE49-F238E27FC236}">
                <a16:creationId xmlns:a16="http://schemas.microsoft.com/office/drawing/2014/main" id="{1315152F-F825-474B-A57A-048661C9F442}"/>
              </a:ext>
            </a:extLst>
          </p:cNvPr>
          <p:cNvSpPr>
            <a:spLocks noGrp="1"/>
          </p:cNvSpPr>
          <p:nvPr>
            <p:ph type="body" sz="quarter" idx="12" hasCustomPrompt="1"/>
          </p:nvPr>
        </p:nvSpPr>
        <p:spPr>
          <a:xfrm>
            <a:off x="693738" y="1416374"/>
            <a:ext cx="3733800" cy="3027600"/>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
        <p:nvSpPr>
          <p:cNvPr id="6" name="Pladsholder til tekst 5">
            <a:extLst>
              <a:ext uri="{FF2B5EF4-FFF2-40B4-BE49-F238E27FC236}">
                <a16:creationId xmlns:a16="http://schemas.microsoft.com/office/drawing/2014/main" id="{033869DD-D250-4A48-B46C-327710F75790}"/>
              </a:ext>
            </a:extLst>
          </p:cNvPr>
          <p:cNvSpPr>
            <a:spLocks noGrp="1"/>
          </p:cNvSpPr>
          <p:nvPr>
            <p:ph type="body" sz="quarter" idx="13" hasCustomPrompt="1"/>
          </p:nvPr>
        </p:nvSpPr>
        <p:spPr>
          <a:xfrm>
            <a:off x="4716464" y="1416374"/>
            <a:ext cx="3733800" cy="3027039"/>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
        <p:nvSpPr>
          <p:cNvPr id="3" name="Pladsholder til diasnummer 4">
            <a:extLst>
              <a:ext uri="{FF2B5EF4-FFF2-40B4-BE49-F238E27FC236}">
                <a16:creationId xmlns:a16="http://schemas.microsoft.com/office/drawing/2014/main" id="{F93BE7B6-B80D-7846-CDBF-9D5098D2C5CF}"/>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392154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n overskrift - model/figu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32AC-8E5F-47AD-9479-1E01296B665F}"/>
              </a:ext>
            </a:extLst>
          </p:cNvPr>
          <p:cNvSpPr>
            <a:spLocks noGrp="1"/>
          </p:cNvSpPr>
          <p:nvPr>
            <p:ph type="title" hasCustomPrompt="1"/>
          </p:nvPr>
        </p:nvSpPr>
        <p:spPr/>
        <p:txBody>
          <a:bodyPr/>
          <a:lstStyle>
            <a:lvl1pPr>
              <a:defRPr sz="2500"/>
            </a:lvl1pPr>
          </a:lstStyle>
          <a:p>
            <a:r>
              <a:rPr lang="da-DK" dirty="0"/>
              <a:t>Indsæt tekst</a:t>
            </a:r>
          </a:p>
        </p:txBody>
      </p:sp>
    </p:spTree>
    <p:extLst>
      <p:ext uri="{BB962C8B-B14F-4D97-AF65-F5344CB8AC3E}">
        <p14:creationId xmlns:p14="http://schemas.microsoft.com/office/powerpoint/2010/main" val="1630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7C92A-86C2-433E-97A8-E70DF49BAD5B}"/>
              </a:ext>
            </a:extLst>
          </p:cNvPr>
          <p:cNvSpPr>
            <a:spLocks noGrp="1"/>
          </p:cNvSpPr>
          <p:nvPr>
            <p:ph type="title" hasCustomPrompt="1"/>
          </p:nvPr>
        </p:nvSpPr>
        <p:spPr/>
        <p:txBody>
          <a:bodyPr/>
          <a:lstStyle>
            <a:lvl1pPr>
              <a:defRPr sz="2500"/>
            </a:lvl1pPr>
          </a:lstStyle>
          <a:p>
            <a:r>
              <a:rPr lang="da-DK" dirty="0"/>
              <a:t>Indsæt overskrift</a:t>
            </a:r>
          </a:p>
        </p:txBody>
      </p:sp>
      <p:sp>
        <p:nvSpPr>
          <p:cNvPr id="6" name="Pladsholder til tekst 5">
            <a:extLst>
              <a:ext uri="{FF2B5EF4-FFF2-40B4-BE49-F238E27FC236}">
                <a16:creationId xmlns:a16="http://schemas.microsoft.com/office/drawing/2014/main" id="{D8E56D64-EC1D-4AC9-A8A5-3A467B894814}"/>
              </a:ext>
            </a:extLst>
          </p:cNvPr>
          <p:cNvSpPr>
            <a:spLocks noGrp="1"/>
          </p:cNvSpPr>
          <p:nvPr>
            <p:ph type="body" sz="quarter" idx="12" hasCustomPrompt="1"/>
          </p:nvPr>
        </p:nvSpPr>
        <p:spPr>
          <a:xfrm>
            <a:off x="4700588" y="1414713"/>
            <a:ext cx="3733800" cy="3027600"/>
          </a:xfrm>
        </p:spPr>
        <p:txBody>
          <a:bodyPr/>
          <a:lstStyle>
            <a:lvl1pPr marL="0" indent="0">
              <a:buNone/>
              <a:defRPr sz="2000"/>
            </a:lvl1pPr>
            <a:lvl2pPr>
              <a:defRPr sz="1500"/>
            </a:lvl2pPr>
            <a:lvl3pPr marL="648000" indent="0">
              <a:buNone/>
              <a:defRPr/>
            </a:lvl3pPr>
          </a:lstStyle>
          <a:p>
            <a:pPr lvl="0"/>
            <a:r>
              <a:rPr lang="da-DK" dirty="0"/>
              <a:t>Indsæt tekst</a:t>
            </a:r>
          </a:p>
          <a:p>
            <a:pPr lvl="1"/>
            <a:r>
              <a:rPr lang="da-DK" dirty="0"/>
              <a:t>Første niveau</a:t>
            </a:r>
          </a:p>
        </p:txBody>
      </p:sp>
      <p:sp>
        <p:nvSpPr>
          <p:cNvPr id="8" name="Pladsholder til billede 7">
            <a:extLst>
              <a:ext uri="{FF2B5EF4-FFF2-40B4-BE49-F238E27FC236}">
                <a16:creationId xmlns:a16="http://schemas.microsoft.com/office/drawing/2014/main" id="{A02332AA-340D-4734-BCA4-ADAC6C68F6DD}"/>
              </a:ext>
            </a:extLst>
          </p:cNvPr>
          <p:cNvSpPr>
            <a:spLocks noGrp="1"/>
          </p:cNvSpPr>
          <p:nvPr>
            <p:ph type="pic" sz="quarter" idx="13"/>
          </p:nvPr>
        </p:nvSpPr>
        <p:spPr>
          <a:xfrm>
            <a:off x="702552" y="1414713"/>
            <a:ext cx="3734247" cy="3027600"/>
          </a:xfrm>
          <a:solidFill>
            <a:schemeClr val="bg2">
              <a:lumMod val="75000"/>
            </a:schemeClr>
          </a:solidFill>
        </p:spPr>
        <p:txBody>
          <a:bodyPr/>
          <a:lstStyle>
            <a:lvl1pPr marL="0" indent="0">
              <a:buNone/>
              <a:defRPr sz="1500"/>
            </a:lvl1pPr>
          </a:lstStyle>
          <a:p>
            <a:r>
              <a:rPr lang="da-DK" dirty="0"/>
              <a:t>Klik på ikonet for at tilføje et billede</a:t>
            </a:r>
          </a:p>
        </p:txBody>
      </p:sp>
      <p:sp>
        <p:nvSpPr>
          <p:cNvPr id="9" name="Pladsholder til billede 3">
            <a:extLst>
              <a:ext uri="{FF2B5EF4-FFF2-40B4-BE49-F238E27FC236}">
                <a16:creationId xmlns:a16="http://schemas.microsoft.com/office/drawing/2014/main" id="{45CFCACD-A9E7-43F9-BDAF-27D8BCA6D32C}"/>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3" name="Pladsholder til diasnummer 4">
            <a:extLst>
              <a:ext uri="{FF2B5EF4-FFF2-40B4-BE49-F238E27FC236}">
                <a16:creationId xmlns:a16="http://schemas.microsoft.com/office/drawing/2014/main" id="{6B8580CE-B2B6-94E0-594F-DD211DBE335E}"/>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12180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 billde m hvid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spTree>
    <p:extLst>
      <p:ext uri="{BB962C8B-B14F-4D97-AF65-F5344CB8AC3E}">
        <p14:creationId xmlns:p14="http://schemas.microsoft.com/office/powerpoint/2010/main" val="15468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 billde m sort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grpSp>
        <p:nvGrpSpPr>
          <p:cNvPr id="4" name="Group 24">
            <a:extLst>
              <a:ext uri="{FF2B5EF4-FFF2-40B4-BE49-F238E27FC236}">
                <a16:creationId xmlns:a16="http://schemas.microsoft.com/office/drawing/2014/main" id="{997B9039-8E45-4F7B-A0BF-4F652D22D91A}"/>
              </a:ext>
            </a:extLst>
          </p:cNvPr>
          <p:cNvGrpSpPr>
            <a:grpSpLocks noChangeAspect="1"/>
          </p:cNvGrpSpPr>
          <p:nvPr userDrawn="1"/>
        </p:nvGrpSpPr>
        <p:grpSpPr bwMode="auto">
          <a:xfrm>
            <a:off x="7805464" y="4515965"/>
            <a:ext cx="612048" cy="342000"/>
            <a:chOff x="2746" y="3975"/>
            <a:chExt cx="299" cy="167"/>
          </a:xfrm>
        </p:grpSpPr>
        <p:sp>
          <p:nvSpPr>
            <p:cNvPr id="5" name="Freeform 21">
              <a:extLst>
                <a:ext uri="{FF2B5EF4-FFF2-40B4-BE49-F238E27FC236}">
                  <a16:creationId xmlns:a16="http://schemas.microsoft.com/office/drawing/2014/main" id="{B7E15050-D180-4E79-8E62-838F4F5BA686}"/>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6" name="Freeform 22">
              <a:extLst>
                <a:ext uri="{FF2B5EF4-FFF2-40B4-BE49-F238E27FC236}">
                  <a16:creationId xmlns:a16="http://schemas.microsoft.com/office/drawing/2014/main" id="{B9F6AE0D-D6A7-42C3-B9E1-D632D0775C37}"/>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7" name="Freeform 23">
              <a:extLst>
                <a:ext uri="{FF2B5EF4-FFF2-40B4-BE49-F238E27FC236}">
                  <a16:creationId xmlns:a16="http://schemas.microsoft.com/office/drawing/2014/main" id="{6C2CF75A-40C4-431F-9AE1-433F3431D973}"/>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8198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40000" rIns="144000"/>
          <a:lstStyle>
            <a:lvl1pPr marL="0" indent="0" algn="r">
              <a:buNone/>
              <a:defRPr sz="2000"/>
            </a:lvl1pPr>
          </a:lstStyle>
          <a:p>
            <a:r>
              <a:rPr lang="da-DK" dirty="0"/>
              <a:t>Klik på ikonet for at tilføje et billede</a:t>
            </a:r>
          </a:p>
        </p:txBody>
      </p:sp>
      <p:sp>
        <p:nvSpPr>
          <p:cNvPr id="3" name="Pladsholder til tekst 2">
            <a:extLst>
              <a:ext uri="{FF2B5EF4-FFF2-40B4-BE49-F238E27FC236}">
                <a16:creationId xmlns:a16="http://schemas.microsoft.com/office/drawing/2014/main" id="{FAFF43FA-4E67-2F19-D818-CEB044D4BB00}"/>
              </a:ext>
            </a:extLst>
          </p:cNvPr>
          <p:cNvSpPr>
            <a:spLocks noGrp="1"/>
          </p:cNvSpPr>
          <p:nvPr>
            <p:ph type="body" sz="quarter" idx="14" hasCustomPrompt="1"/>
          </p:nvPr>
        </p:nvSpPr>
        <p:spPr>
          <a:xfrm>
            <a:off x="693738" y="6922"/>
            <a:ext cx="3415778" cy="5143500"/>
          </a:xfrm>
          <a:solidFill>
            <a:schemeClr val="accent2"/>
          </a:solidFill>
        </p:spPr>
        <p:txBody>
          <a:bodyPr lIns="360000" tIns="540000" rIns="360000" bIns="540000"/>
          <a:lstStyle>
            <a:lvl1pPr marL="0" indent="0">
              <a:buClr>
                <a:schemeClr val="bg1"/>
              </a:buClr>
              <a:buFont typeface="Wingdings" panose="05000000000000000000" pitchFamily="2" charset="2"/>
              <a:buNone/>
              <a:defRPr sz="2000" b="1">
                <a:solidFill>
                  <a:schemeClr val="bg1"/>
                </a:solidFill>
              </a:defRPr>
            </a:lvl1pPr>
            <a:lvl2pPr marL="468000" indent="-144000">
              <a:buClr>
                <a:schemeClr val="bg1"/>
              </a:buClr>
              <a:buFont typeface="Wingdings" panose="05000000000000000000" pitchFamily="2" charset="2"/>
              <a:buChar char="§"/>
              <a:defRPr sz="1500">
                <a:solidFill>
                  <a:schemeClr val="bg1"/>
                </a:solidFill>
              </a:defRPr>
            </a:lvl2pPr>
            <a:lvl3pPr marL="792000" indent="-14400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35982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555526"/>
            <a:ext cx="6542558" cy="792088"/>
          </a:xfrm>
          <a:prstGeom prst="rect">
            <a:avLst/>
          </a:prstGeom>
        </p:spPr>
        <p:txBody>
          <a:bodyPr vert="horz" lIns="0" tIns="0" rIns="0" bIns="0" rtlCol="0" anchor="t" anchorCtr="0">
            <a:noAutofit/>
          </a:bodyPr>
          <a:lstStyle/>
          <a:p>
            <a:r>
              <a:rPr lang="da-DK" dirty="0"/>
              <a:t>Indsæt overskrift</a:t>
            </a:r>
          </a:p>
        </p:txBody>
      </p:sp>
      <p:sp>
        <p:nvSpPr>
          <p:cNvPr id="3" name="Text Placeholder 2"/>
          <p:cNvSpPr>
            <a:spLocks noGrp="1"/>
          </p:cNvSpPr>
          <p:nvPr>
            <p:ph type="body" idx="1"/>
          </p:nvPr>
        </p:nvSpPr>
        <p:spPr>
          <a:xfrm>
            <a:off x="695325" y="1419623"/>
            <a:ext cx="7745199" cy="3023790"/>
          </a:xfrm>
          <a:prstGeom prst="rect">
            <a:avLst/>
          </a:prstGeom>
          <a:noFill/>
        </p:spPr>
        <p:txBody>
          <a:bodyPr vert="horz" lIns="0" tIns="0" rIns="0" bIns="0" rtlCol="0">
            <a:noAutofit/>
          </a:bodyPr>
          <a:lstStyle/>
          <a:p>
            <a:pPr lvl="0"/>
            <a:r>
              <a:rPr lang="da-DK" dirty="0"/>
              <a:t>Indsæt tekst</a:t>
            </a:r>
          </a:p>
          <a:p>
            <a:pPr lvl="1"/>
            <a:r>
              <a:rPr lang="da-DK" dirty="0"/>
              <a:t>Indsæt tekst</a:t>
            </a:r>
          </a:p>
        </p:txBody>
      </p:sp>
      <p:grpSp>
        <p:nvGrpSpPr>
          <p:cNvPr id="12" name="Group 24">
            <a:extLst>
              <a:ext uri="{FF2B5EF4-FFF2-40B4-BE49-F238E27FC236}">
                <a16:creationId xmlns:a16="http://schemas.microsoft.com/office/drawing/2014/main" id="{FE7821A4-ACDA-4F7B-BCE7-C9359A6D31B2}"/>
              </a:ext>
            </a:extLst>
          </p:cNvPr>
          <p:cNvGrpSpPr>
            <a:grpSpLocks noChangeAspect="1"/>
          </p:cNvGrpSpPr>
          <p:nvPr userDrawn="1"/>
        </p:nvGrpSpPr>
        <p:grpSpPr bwMode="auto">
          <a:xfrm>
            <a:off x="7805464" y="4515965"/>
            <a:ext cx="612048" cy="342000"/>
            <a:chOff x="2746" y="3975"/>
            <a:chExt cx="299" cy="167"/>
          </a:xfrm>
        </p:grpSpPr>
        <p:sp>
          <p:nvSpPr>
            <p:cNvPr id="13" name="Freeform 21">
              <a:extLst>
                <a:ext uri="{FF2B5EF4-FFF2-40B4-BE49-F238E27FC236}">
                  <a16:creationId xmlns:a16="http://schemas.microsoft.com/office/drawing/2014/main" id="{0ADA701B-4E00-423C-8EB9-38A69A175122}"/>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DC7AA19F-9885-4E65-8866-DEDDFF7846BB}"/>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BC9D50D1-2465-4242-8F04-0C575E12977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420115294"/>
      </p:ext>
    </p:extLst>
  </p:cSld>
  <p:clrMap bg1="lt1" tx1="dk1" bg2="lt2" tx2="dk2" accent1="accent1" accent2="accent2" accent3="accent3" accent4="accent4" accent5="accent5" accent6="accent6" hlink="hlink" folHlink="folHlink"/>
  <p:sldLayoutIdLst>
    <p:sldLayoutId id="2147483757" r:id="rId1"/>
    <p:sldLayoutId id="2147483926" r:id="rId2"/>
    <p:sldLayoutId id="2147483820" r:id="rId3"/>
    <p:sldLayoutId id="2147483907" r:id="rId4"/>
    <p:sldLayoutId id="2147483920" r:id="rId5"/>
    <p:sldLayoutId id="2147483898" r:id="rId6"/>
    <p:sldLayoutId id="2147483921" r:id="rId7"/>
    <p:sldLayoutId id="2147483922" r:id="rId8"/>
    <p:sldLayoutId id="2147483915" r:id="rId9"/>
    <p:sldLayoutId id="2147483916" r:id="rId10"/>
    <p:sldLayoutId id="2147483918" r:id="rId11"/>
    <p:sldLayoutId id="2147483917" r:id="rId12"/>
    <p:sldLayoutId id="2147483927" r:id="rId13"/>
    <p:sldLayoutId id="2147483928" r:id="rId14"/>
    <p:sldLayoutId id="2147483929" r:id="rId15"/>
    <p:sldLayoutId id="2147483930" r:id="rId16"/>
    <p:sldLayoutId id="2147483902" r:id="rId17"/>
    <p:sldLayoutId id="2147483905" r:id="rId18"/>
    <p:sldLayoutId id="2147483909" r:id="rId19"/>
    <p:sldLayoutId id="2147483911" r:id="rId20"/>
    <p:sldLayoutId id="2147483912" r:id="rId21"/>
    <p:sldLayoutId id="2147483874" r:id="rId22"/>
    <p:sldLayoutId id="2147483914" r:id="rId23"/>
    <p:sldLayoutId id="2147483726" r:id="rId24"/>
    <p:sldLayoutId id="214748393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600"/>
        </a:spcBef>
        <a:spcAft>
          <a:spcPts val="2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00000"/>
        </a:lnSpc>
        <a:spcBef>
          <a:spcPts val="600"/>
        </a:spcBef>
        <a:spcAft>
          <a:spcPts val="300"/>
        </a:spcAft>
        <a:buClr>
          <a:schemeClr val="accent1"/>
        </a:buClr>
        <a:buFont typeface="Wingdings" pitchFamily="2" charset="2"/>
        <a:buChar char="§"/>
        <a:defRPr sz="1400" kern="1200">
          <a:solidFill>
            <a:schemeClr val="tx1">
              <a:lumMod val="75000"/>
              <a:lumOff val="25000"/>
            </a:schemeClr>
          </a:solidFill>
          <a:latin typeface="+mn-lt"/>
          <a:ea typeface="+mn-ea"/>
          <a:cs typeface="+mn-cs"/>
        </a:defRPr>
      </a:lvl2pPr>
      <a:lvl3pPr marL="792000" indent="-144000" algn="l" defTabSz="914400" rtl="0" eaLnBrk="1" latinLnBrk="0" hangingPunct="1">
        <a:lnSpc>
          <a:spcPct val="120000"/>
        </a:lnSpc>
        <a:spcBef>
          <a:spcPts val="0"/>
        </a:spcBef>
        <a:spcAft>
          <a:spcPts val="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437" userDrawn="1">
          <p15:clr>
            <a:srgbClr val="F26B43"/>
          </p15:clr>
        </p15:guide>
        <p15:guide id="4" pos="5313" userDrawn="1">
          <p15:clr>
            <a:srgbClr val="F26B43"/>
          </p15:clr>
        </p15:guide>
        <p15:guide id="5" orient="horz" pos="346" userDrawn="1">
          <p15:clr>
            <a:srgbClr val="F26B43"/>
          </p15:clr>
        </p15:guide>
        <p15:guide id="6" orient="horz" pos="2799" userDrawn="1">
          <p15:clr>
            <a:srgbClr val="F26B43"/>
          </p15:clr>
        </p15:guide>
        <p15:guide id="7" orient="horz" pos="563" userDrawn="1">
          <p15:clr>
            <a:srgbClr val="F26B43"/>
          </p15:clr>
        </p15:guide>
        <p15:guide id="8" orient="horz" pos="8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retsinfo.dk/" TargetMode="External"/><Relationship Id="rId2" Type="http://schemas.openxmlformats.org/officeDocument/2006/relationships/hyperlink" Target="https://www.cfl.dk/hr-jura" TargetMode="External"/><Relationship Id="rId1" Type="http://schemas.openxmlformats.org/officeDocument/2006/relationships/slideLayout" Target="../slideLayouts/slideLayout3.xml"/><Relationship Id="rId5" Type="http://schemas.openxmlformats.org/officeDocument/2006/relationships/hyperlink" Target="http://www.bm.dk/" TargetMode="External"/><Relationship Id="rId4" Type="http://schemas.openxmlformats.org/officeDocument/2006/relationships/hyperlink" Target="http://www.ft.d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edst.dk/" TargetMode="External"/><Relationship Id="rId2" Type="http://schemas.openxmlformats.org/officeDocument/2006/relationships/hyperlink" Target="http://www.datatilsynet.dk/" TargetMode="External"/><Relationship Id="rId1" Type="http://schemas.openxmlformats.org/officeDocument/2006/relationships/slideLayout" Target="../slideLayouts/slideLayout3.xml"/><Relationship Id="rId4" Type="http://schemas.openxmlformats.org/officeDocument/2006/relationships/hyperlink" Target="http://www.star.d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abiweb.dk/" TargetMode="External"/><Relationship Id="rId2" Type="http://schemas.openxmlformats.org/officeDocument/2006/relationships/hyperlink" Target="https://at.dk/" TargetMode="External"/><Relationship Id="rId1" Type="http://schemas.openxmlformats.org/officeDocument/2006/relationships/slideLayout" Target="../slideLayouts/slideLayout3.xml"/><Relationship Id="rId5" Type="http://schemas.openxmlformats.org/officeDocument/2006/relationships/hyperlink" Target="https://www.borger.dk/" TargetMode="External"/><Relationship Id="rId4" Type="http://schemas.openxmlformats.org/officeDocument/2006/relationships/hyperlink" Target="https://virk.d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retsinformation.dk/eli/lta/2015/1565" TargetMode="External"/><Relationship Id="rId7" Type="http://schemas.openxmlformats.org/officeDocument/2006/relationships/hyperlink" Target="https://www.retsinformation.dk/eli/lta/2024/289" TargetMode="External"/><Relationship Id="rId2" Type="http://schemas.openxmlformats.org/officeDocument/2006/relationships/hyperlink" Target="https://www.retsinformation.dk/eli/lta/2023/501" TargetMode="External"/><Relationship Id="rId1" Type="http://schemas.openxmlformats.org/officeDocument/2006/relationships/slideLayout" Target="../slideLayouts/slideLayout6.xml"/><Relationship Id="rId6" Type="http://schemas.openxmlformats.org/officeDocument/2006/relationships/hyperlink" Target="https://www.retsinformation.dk/eli/lta/2026/206" TargetMode="External"/><Relationship Id="rId5" Type="http://schemas.openxmlformats.org/officeDocument/2006/relationships/hyperlink" Target="https://www.retsinformation.dk/eli/lta/2024/982" TargetMode="External"/><Relationship Id="rId4" Type="http://schemas.openxmlformats.org/officeDocument/2006/relationships/hyperlink" Target="https://www.retsinformation.dk/eli/lta/2026/442"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retsinformation.dk/Forms/R0710.aspx?id=125714" TargetMode="External"/><Relationship Id="rId3" Type="http://schemas.openxmlformats.org/officeDocument/2006/relationships/hyperlink" Target="https://www.retsinformation.dk/eli/lta/2024/152" TargetMode="External"/><Relationship Id="rId7" Type="http://schemas.openxmlformats.org/officeDocument/2006/relationships/hyperlink" Target="https://www.retsinformation.dk/eli/lta/1996/286" TargetMode="External"/><Relationship Id="rId2" Type="http://schemas.openxmlformats.org/officeDocument/2006/relationships/hyperlink" Target="https://www.retsinformation.dk/eli/lta/2018/1142" TargetMode="External"/><Relationship Id="rId1" Type="http://schemas.openxmlformats.org/officeDocument/2006/relationships/slideLayout" Target="../slideLayouts/slideLayout3.xml"/><Relationship Id="rId6" Type="http://schemas.openxmlformats.org/officeDocument/2006/relationships/hyperlink" Target="https://www.retsinformation.dk/eli/retsinfo/2024/9223" TargetMode="External"/><Relationship Id="rId5" Type="http://schemas.openxmlformats.org/officeDocument/2006/relationships/hyperlink" Target="https://www.retsinformation.dk/eli/lta/2024/399" TargetMode="External"/><Relationship Id="rId4" Type="http://schemas.openxmlformats.org/officeDocument/2006/relationships/hyperlink" Target="https://www.retsinformation.dk/eli/lta/2017/100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retsinformation.dk/eli/lta/2019/156" TargetMode="External"/><Relationship Id="rId7" Type="http://schemas.openxmlformats.org/officeDocument/2006/relationships/hyperlink" Target="https://www.retsinformation.dk/eli/lta/2008/907" TargetMode="External"/><Relationship Id="rId2" Type="http://schemas.openxmlformats.org/officeDocument/2006/relationships/hyperlink" Target="https://www.retsinformation.dk/eli/lta/2024/942" TargetMode="External"/><Relationship Id="rId1" Type="http://schemas.openxmlformats.org/officeDocument/2006/relationships/slideLayout" Target="../slideLayouts/slideLayout3.xml"/><Relationship Id="rId6" Type="http://schemas.openxmlformats.org/officeDocument/2006/relationships/hyperlink" Target="https://www.retsinformation.dk/eli/lta/2018/309" TargetMode="External"/><Relationship Id="rId5" Type="http://schemas.openxmlformats.org/officeDocument/2006/relationships/hyperlink" Target="https://www.retsinformation.dk/eli/lta/2005/303" TargetMode="External"/><Relationship Id="rId4" Type="http://schemas.openxmlformats.org/officeDocument/2006/relationships/hyperlink" Target="https://www.retsinformation.dk/eli/lta/2024/91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retsinformation.dk/eli/lta/2013/595" TargetMode="External"/><Relationship Id="rId3" Type="http://schemas.openxmlformats.org/officeDocument/2006/relationships/hyperlink" Target="https://www.retsinformation.dk/eli/lta/2021/1436" TargetMode="External"/><Relationship Id="rId7" Type="http://schemas.openxmlformats.org/officeDocument/2006/relationships/hyperlink" Target="https://www.retsinformation.dk/eli/lta/2025/1221" TargetMode="External"/><Relationship Id="rId2" Type="http://schemas.openxmlformats.org/officeDocument/2006/relationships/hyperlink" Target="https://www.retsinformation.dk/eli/lta/2010/291" TargetMode="External"/><Relationship Id="rId1" Type="http://schemas.openxmlformats.org/officeDocument/2006/relationships/slideLayout" Target="../slideLayouts/slideLayout3.xml"/><Relationship Id="rId6" Type="http://schemas.openxmlformats.org/officeDocument/2006/relationships/hyperlink" Target="https://www.retsinformation.dk/eli/lta/2022/1263" TargetMode="External"/><Relationship Id="rId5" Type="http://schemas.openxmlformats.org/officeDocument/2006/relationships/hyperlink" Target="https://www.retsinformation.dk/eli/lta/2024/1420" TargetMode="External"/><Relationship Id="rId4" Type="http://schemas.openxmlformats.org/officeDocument/2006/relationships/hyperlink" Target="https://www.retsinformation.dk/eli/lta/2022/866" TargetMode="External"/><Relationship Id="rId9" Type="http://schemas.openxmlformats.org/officeDocument/2006/relationships/hyperlink" Target="https://www.retsinformation.dk/eli/lta/2002/71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tsinformation.dk/eli/retsinfo/2024/9223" TargetMode="External"/><Relationship Id="rId2" Type="http://schemas.openxmlformats.org/officeDocument/2006/relationships/hyperlink" Target="https://www.ast.dk/naevn/ligebehandlingsnaevnet/afgoerelser-fra-ligebehandlingsnaevnet"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datatilsynet.dk/presse-og-nyheder/nyhedsarkiv/2021/maj/spoergsmaal-og-svar-og-nye-afgoerelser-om-opbevaring-af-personoplysninger-i-forbindelse-med-rekruttering" TargetMode="External"/><Relationship Id="rId2" Type="http://schemas.openxmlformats.org/officeDocument/2006/relationships/hyperlink" Target="https://www.datatilsynet.dk/Media/0/8/Vejledning%20om%20databeskyttelse%20i%20forbindelse%20med%20ans%C3%A6ttelsesforhold.pdf" TargetMode="Externa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hyperlink" Target="https://www.datatilsynet.dk/Media/7/6/Dataansvarlige%20og%20databehandlere.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datatilsynet.dk/Media/E/1/Dataansvar%20-%20vikarer%20og%20konsulenter.pdf" TargetMode="External"/><Relationship Id="rId2" Type="http://schemas.openxmlformats.org/officeDocument/2006/relationships/hyperlink" Target="https://www.datatilsynet.dk/Media/C/0/Registreredes%20rettigheder.pdf" TargetMode="Externa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hyperlink" Target="https://www.datatilsynet.dk/Media/0/C/Samtykke%20(3).pdf"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1D1A1E6B-3553-DCB8-7018-333914C52CDA}"/>
              </a:ext>
            </a:extLst>
          </p:cNvPr>
          <p:cNvPicPr>
            <a:picLocks noGrp="1" noChangeAspect="1"/>
          </p:cNvPicPr>
          <p:nvPr>
            <p:ph type="pic" sz="quarter" idx="12"/>
          </p:nvPr>
        </p:nvPicPr>
        <p:blipFill rotWithShape="1">
          <a:blip r:embed="rId2"/>
          <a:srcRect l="39111" r="1" b="1"/>
          <a:stretch/>
        </p:blipFill>
        <p:spPr>
          <a:xfrm>
            <a:off x="20" y="10"/>
            <a:ext cx="9143980" cy="5143490"/>
          </a:xfrm>
          <a:prstGeom prst="rect">
            <a:avLst/>
          </a:prstGeom>
          <a:noFill/>
        </p:spPr>
      </p:pic>
      <p:sp>
        <p:nvSpPr>
          <p:cNvPr id="11" name="Titel 10"/>
          <p:cNvSpPr>
            <a:spLocks noGrp="1"/>
          </p:cNvSpPr>
          <p:nvPr>
            <p:ph type="body" sz="quarter" idx="13"/>
          </p:nvPr>
        </p:nvSpPr>
        <p:spPr>
          <a:xfrm>
            <a:off x="683568" y="13016"/>
            <a:ext cx="3333600" cy="5143500"/>
          </a:xfrm>
        </p:spPr>
        <p:txBody>
          <a:bodyPr>
            <a:normAutofit/>
          </a:bodyPr>
          <a:lstStyle/>
          <a:p>
            <a:r>
              <a:rPr lang="da-DK" sz="1800" b="0" dirty="0"/>
              <a:t>Modul 2 - Generelt om ansættelsen</a:t>
            </a:r>
          </a:p>
        </p:txBody>
      </p:sp>
    </p:spTree>
    <p:extLst>
      <p:ext uri="{BB962C8B-B14F-4D97-AF65-F5344CB8AC3E}">
        <p14:creationId xmlns:p14="http://schemas.microsoft.com/office/powerpoint/2010/main" val="31854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D9744049-FE1D-E28E-4AB7-EB947F0F8D1B}"/>
              </a:ext>
            </a:extLst>
          </p:cNvPr>
          <p:cNvSpPr>
            <a:spLocks noGrp="1"/>
          </p:cNvSpPr>
          <p:nvPr>
            <p:ph type="pic" sz="quarter" idx="16"/>
          </p:nvPr>
        </p:nvSpPr>
        <p:spPr/>
        <p:txBody>
          <a:bodyPr/>
          <a:lstStyle/>
          <a:p>
            <a:endParaRPr lang="da-DK"/>
          </a:p>
        </p:txBody>
      </p:sp>
      <p:sp>
        <p:nvSpPr>
          <p:cNvPr id="2" name="Titel 1"/>
          <p:cNvSpPr>
            <a:spLocks noGrp="1"/>
          </p:cNvSpPr>
          <p:nvPr>
            <p:ph type="title"/>
          </p:nvPr>
        </p:nvSpPr>
        <p:spPr/>
        <p:txBody>
          <a:bodyPr/>
          <a:lstStyle/>
          <a:p>
            <a:r>
              <a:rPr lang="da-DK" sz="2400" dirty="0"/>
              <a:t>Rammerne for ansættelsesforholdet</a:t>
            </a:r>
          </a:p>
        </p:txBody>
      </p:sp>
      <p:sp>
        <p:nvSpPr>
          <p:cNvPr id="4" name="Pladsholder til tekst 3">
            <a:extLst>
              <a:ext uri="{FF2B5EF4-FFF2-40B4-BE49-F238E27FC236}">
                <a16:creationId xmlns:a16="http://schemas.microsoft.com/office/drawing/2014/main" id="{32869FC5-4C40-AD4C-53AE-DA81D9C4D815}"/>
              </a:ext>
            </a:extLst>
          </p:cNvPr>
          <p:cNvSpPr>
            <a:spLocks noGrp="1"/>
          </p:cNvSpPr>
          <p:nvPr>
            <p:ph type="body" sz="quarter" idx="13"/>
          </p:nvPr>
        </p:nvSpPr>
        <p:spPr>
          <a:xfrm>
            <a:off x="4572000" y="1416374"/>
            <a:ext cx="3960440" cy="3027039"/>
          </a:xfrm>
        </p:spPr>
        <p:txBody>
          <a:bodyPr/>
          <a:lstStyle/>
          <a:p>
            <a:pPr marL="0" indent="0">
              <a:buClr>
                <a:srgbClr val="00AC9C"/>
              </a:buClr>
              <a:buNone/>
            </a:pPr>
            <a:r>
              <a:rPr lang="da-DK" sz="1800" dirty="0">
                <a:solidFill>
                  <a:srgbClr val="000000"/>
                </a:solidFill>
              </a:rPr>
              <a:t>Ledelsesretten</a:t>
            </a:r>
          </a:p>
          <a:p>
            <a:pPr marL="285750" indent="-285750">
              <a:buClr>
                <a:srgbClr val="00AC9C"/>
              </a:buClr>
              <a:buFont typeface="Wingdings" panose="05000000000000000000" pitchFamily="2" charset="2"/>
              <a:buChar char="§"/>
            </a:pPr>
            <a:endParaRPr lang="da-DK" sz="500" dirty="0">
              <a:solidFill>
                <a:srgbClr val="000000"/>
              </a:solidFill>
            </a:endParaRPr>
          </a:p>
          <a:p>
            <a:pPr marL="285750" indent="-285750">
              <a:buClr>
                <a:srgbClr val="00AC9C"/>
              </a:buClr>
              <a:buFont typeface="Wingdings" panose="05000000000000000000" pitchFamily="2" charset="2"/>
              <a:buChar char="§"/>
            </a:pPr>
            <a:r>
              <a:rPr lang="da-DK" sz="1400" dirty="0">
                <a:solidFill>
                  <a:srgbClr val="000000"/>
                </a:solidFill>
              </a:rPr>
              <a:t>Retten til at ansætte</a:t>
            </a:r>
          </a:p>
          <a:p>
            <a:pPr marL="285750" indent="-285750">
              <a:buClr>
                <a:srgbClr val="00AC9C"/>
              </a:buClr>
              <a:buFont typeface="Wingdings" panose="05000000000000000000" pitchFamily="2" charset="2"/>
              <a:buChar char="§"/>
            </a:pPr>
            <a:r>
              <a:rPr lang="da-DK" sz="1400" dirty="0">
                <a:solidFill>
                  <a:srgbClr val="000000"/>
                </a:solidFill>
              </a:rPr>
              <a:t>Instruktionsbeføjelsen</a:t>
            </a:r>
          </a:p>
          <a:p>
            <a:pPr marL="285750" indent="-285750">
              <a:buClr>
                <a:srgbClr val="00AC9C"/>
              </a:buClr>
              <a:buFont typeface="Wingdings" panose="05000000000000000000" pitchFamily="2" charset="2"/>
              <a:buChar char="§"/>
            </a:pPr>
            <a:r>
              <a:rPr lang="da-DK" sz="1400" dirty="0">
                <a:solidFill>
                  <a:srgbClr val="000000"/>
                </a:solidFill>
              </a:rPr>
              <a:t>Retten til at tilrettelægge arbejdstiden</a:t>
            </a:r>
          </a:p>
          <a:p>
            <a:pPr marL="285750" indent="-285750">
              <a:buClr>
                <a:srgbClr val="00AC9C"/>
              </a:buClr>
              <a:buFont typeface="Wingdings" panose="05000000000000000000" pitchFamily="2" charset="2"/>
              <a:buChar char="§"/>
            </a:pPr>
            <a:r>
              <a:rPr lang="da-DK" sz="1400" dirty="0">
                <a:solidFill>
                  <a:srgbClr val="000000"/>
                </a:solidFill>
              </a:rPr>
              <a:t>Retten til at fastsætte ordensforskrifter</a:t>
            </a:r>
          </a:p>
          <a:p>
            <a:pPr marL="285750" indent="-285750">
              <a:buClr>
                <a:srgbClr val="00AC9C"/>
              </a:buClr>
              <a:buFont typeface="Wingdings" panose="05000000000000000000" pitchFamily="2" charset="2"/>
              <a:buChar char="§"/>
            </a:pPr>
            <a:r>
              <a:rPr lang="da-DK" sz="1400" dirty="0">
                <a:solidFill>
                  <a:srgbClr val="000000"/>
                </a:solidFill>
              </a:rPr>
              <a:t>Retten til at indføre kontrolforanstaltninger</a:t>
            </a:r>
          </a:p>
          <a:p>
            <a:pPr marL="285750" indent="-285750">
              <a:buClr>
                <a:srgbClr val="00AC9C"/>
              </a:buClr>
              <a:buFont typeface="Wingdings" panose="05000000000000000000" pitchFamily="2" charset="2"/>
              <a:buChar char="§"/>
            </a:pPr>
            <a:r>
              <a:rPr lang="da-DK" sz="1400" dirty="0">
                <a:solidFill>
                  <a:srgbClr val="000000"/>
                </a:solidFill>
              </a:rPr>
              <a:t>Retten til at opsige</a:t>
            </a:r>
          </a:p>
          <a:p>
            <a:pPr marL="285750" indent="-285750">
              <a:buClr>
                <a:srgbClr val="00AC9C"/>
              </a:buClr>
              <a:buFont typeface="Wingdings" panose="05000000000000000000" pitchFamily="2" charset="2"/>
              <a:buChar char="§"/>
            </a:pPr>
            <a:r>
              <a:rPr lang="da-DK" sz="1400" dirty="0">
                <a:solidFill>
                  <a:srgbClr val="000000"/>
                </a:solidFill>
              </a:rPr>
              <a:t>Fortolkningsfortrinnet</a:t>
            </a:r>
            <a:endParaRPr lang="da-DK" sz="1400" dirty="0"/>
          </a:p>
        </p:txBody>
      </p:sp>
      <p:graphicFrame>
        <p:nvGraphicFramePr>
          <p:cNvPr id="9" name="Pladsholder til indhold 6"/>
          <p:cNvGraphicFramePr>
            <a:graphicFrameLocks/>
          </p:cNvGraphicFramePr>
          <p:nvPr>
            <p:extLst>
              <p:ext uri="{D42A27DB-BD31-4B8C-83A1-F6EECF244321}">
                <p14:modId xmlns:p14="http://schemas.microsoft.com/office/powerpoint/2010/main" val="2319531573"/>
              </p:ext>
            </p:extLst>
          </p:nvPr>
        </p:nvGraphicFramePr>
        <p:xfrm>
          <a:off x="774363" y="951570"/>
          <a:ext cx="324036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63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9"/>
          <p:cNvSpPr txBox="1">
            <a:spLocks noGrp="1"/>
          </p:cNvSpPr>
          <p:nvPr>
            <p:ph type="title" idx="4294967295"/>
          </p:nvPr>
        </p:nvSpPr>
        <p:spPr>
          <a:xfrm>
            <a:off x="247680" y="-20538"/>
            <a:ext cx="8232600" cy="455700"/>
          </a:xfrm>
          <a:prstGeom prst="rect">
            <a:avLst/>
          </a:prstGeom>
        </p:spPr>
        <p:txBody>
          <a:bodyPr spcFirstLastPara="1" vert="horz" wrap="square" lIns="0" tIns="0" rIns="0" bIns="0" rtlCol="0" anchor="ctr" anchorCtr="0">
            <a:noAutofit/>
          </a:bodyPr>
          <a:lstStyle/>
          <a:p>
            <a:pPr>
              <a:spcBef>
                <a:spcPts val="0"/>
              </a:spcBef>
            </a:pPr>
            <a:r>
              <a:rPr lang="en" sz="2400" dirty="0">
                <a:solidFill>
                  <a:srgbClr val="000000"/>
                </a:solidFill>
                <a:latin typeface="Verdana" panose="020B0604030504040204" pitchFamily="34" charset="0"/>
                <a:ea typeface="Verdana" panose="020B0604030504040204" pitchFamily="34" charset="0"/>
              </a:rPr>
              <a:t>De 12 HR-juridiske råd til ledere</a:t>
            </a:r>
            <a:endParaRPr sz="2400" dirty="0">
              <a:solidFill>
                <a:srgbClr val="000000"/>
              </a:solidFill>
              <a:latin typeface="Verdana" panose="020B0604030504040204" pitchFamily="34" charset="0"/>
              <a:ea typeface="Verdana" panose="020B0604030504040204" pitchFamily="34" charset="0"/>
            </a:endParaRPr>
          </a:p>
        </p:txBody>
      </p:sp>
      <p:sp>
        <p:nvSpPr>
          <p:cNvPr id="429" name="Google Shape;429;p39"/>
          <p:cNvSpPr/>
          <p:nvPr/>
        </p:nvSpPr>
        <p:spPr>
          <a:xfrm>
            <a:off x="7735208" y="2518649"/>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12</a:t>
            </a:r>
            <a:endParaRPr sz="1000" b="1" dirty="0">
              <a:solidFill>
                <a:schemeClr val="lt1"/>
              </a:solidFill>
              <a:latin typeface="+mj-lt"/>
              <a:ea typeface="Inria Serif"/>
              <a:cs typeface="Inria Serif"/>
              <a:sym typeface="Inria Serif"/>
            </a:endParaRPr>
          </a:p>
        </p:txBody>
      </p:sp>
      <p:sp>
        <p:nvSpPr>
          <p:cNvPr id="430" name="Google Shape;430;p39"/>
          <p:cNvSpPr/>
          <p:nvPr/>
        </p:nvSpPr>
        <p:spPr>
          <a:xfrm>
            <a:off x="7075124" y="2518649"/>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11</a:t>
            </a:r>
            <a:endParaRPr sz="1000" b="1" dirty="0">
              <a:solidFill>
                <a:schemeClr val="lt1"/>
              </a:solidFill>
              <a:latin typeface="+mj-lt"/>
              <a:ea typeface="Inria Serif"/>
              <a:cs typeface="Inria Serif"/>
              <a:sym typeface="Inria Serif"/>
            </a:endParaRPr>
          </a:p>
        </p:txBody>
      </p:sp>
      <p:sp>
        <p:nvSpPr>
          <p:cNvPr id="431" name="Google Shape;431;p39"/>
          <p:cNvSpPr/>
          <p:nvPr/>
        </p:nvSpPr>
        <p:spPr>
          <a:xfrm>
            <a:off x="6415040" y="2518649"/>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da-DK" sz="1000" b="1" dirty="0">
                <a:solidFill>
                  <a:schemeClr val="lt1"/>
                </a:solidFill>
                <a:latin typeface="+mj-lt"/>
                <a:ea typeface="Inria Serif"/>
                <a:cs typeface="Inria Serif"/>
                <a:sym typeface="Inria Serif"/>
              </a:rPr>
              <a:t>10</a:t>
            </a:r>
            <a:endParaRPr sz="1000" b="1" dirty="0">
              <a:solidFill>
                <a:schemeClr val="lt1"/>
              </a:solidFill>
              <a:latin typeface="+mj-lt"/>
              <a:ea typeface="Inria Serif"/>
              <a:cs typeface="Inria Serif"/>
              <a:sym typeface="Inria Serif"/>
            </a:endParaRPr>
          </a:p>
        </p:txBody>
      </p:sp>
      <p:sp>
        <p:nvSpPr>
          <p:cNvPr id="432" name="Google Shape;432;p39"/>
          <p:cNvSpPr/>
          <p:nvPr/>
        </p:nvSpPr>
        <p:spPr>
          <a:xfrm>
            <a:off x="5754956" y="2518649"/>
            <a:ext cx="822900" cy="393600"/>
          </a:xfrm>
          <a:prstGeom prst="homePlate">
            <a:avLst>
              <a:gd name="adj" fmla="val 32030"/>
            </a:avLst>
          </a:prstGeom>
          <a:solidFill>
            <a:schemeClr val="accent5"/>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9</a:t>
            </a:r>
            <a:endParaRPr sz="1000" b="1" dirty="0">
              <a:solidFill>
                <a:schemeClr val="lt1"/>
              </a:solidFill>
              <a:latin typeface="+mj-lt"/>
              <a:ea typeface="Inria Serif"/>
              <a:cs typeface="Inria Serif"/>
              <a:sym typeface="Inria Serif"/>
            </a:endParaRPr>
          </a:p>
        </p:txBody>
      </p:sp>
      <p:sp>
        <p:nvSpPr>
          <p:cNvPr id="433" name="Google Shape;433;p39"/>
          <p:cNvSpPr/>
          <p:nvPr/>
        </p:nvSpPr>
        <p:spPr>
          <a:xfrm>
            <a:off x="5094872" y="2518649"/>
            <a:ext cx="822900" cy="393600"/>
          </a:xfrm>
          <a:prstGeom prst="homePlate">
            <a:avLst>
              <a:gd name="adj" fmla="val 32030"/>
            </a:avLst>
          </a:prstGeom>
          <a:solidFill>
            <a:schemeClr val="accent5"/>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8</a:t>
            </a:r>
            <a:endParaRPr sz="1000" b="1" dirty="0">
              <a:solidFill>
                <a:schemeClr val="lt1"/>
              </a:solidFill>
              <a:latin typeface="+mj-lt"/>
              <a:ea typeface="Inria Serif"/>
              <a:cs typeface="Inria Serif"/>
              <a:sym typeface="Inria Serif"/>
            </a:endParaRPr>
          </a:p>
        </p:txBody>
      </p:sp>
      <p:sp>
        <p:nvSpPr>
          <p:cNvPr id="434" name="Google Shape;434;p39"/>
          <p:cNvSpPr/>
          <p:nvPr/>
        </p:nvSpPr>
        <p:spPr>
          <a:xfrm>
            <a:off x="4434788" y="2518649"/>
            <a:ext cx="822900" cy="393600"/>
          </a:xfrm>
          <a:prstGeom prst="homePlate">
            <a:avLst>
              <a:gd name="adj" fmla="val 32030"/>
            </a:avLst>
          </a:prstGeom>
          <a:solidFill>
            <a:schemeClr val="accent5"/>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7</a:t>
            </a:r>
            <a:endParaRPr sz="1000" b="1" dirty="0">
              <a:solidFill>
                <a:schemeClr val="lt1"/>
              </a:solidFill>
              <a:latin typeface="+mj-lt"/>
              <a:ea typeface="Inria Serif"/>
              <a:cs typeface="Inria Serif"/>
              <a:sym typeface="Inria Serif"/>
            </a:endParaRPr>
          </a:p>
        </p:txBody>
      </p:sp>
      <p:sp>
        <p:nvSpPr>
          <p:cNvPr id="435" name="Google Shape;435;p39"/>
          <p:cNvSpPr/>
          <p:nvPr/>
        </p:nvSpPr>
        <p:spPr>
          <a:xfrm>
            <a:off x="3774704" y="2518649"/>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6</a:t>
            </a:r>
            <a:endParaRPr sz="1000" b="1" dirty="0">
              <a:solidFill>
                <a:schemeClr val="lt1"/>
              </a:solidFill>
              <a:latin typeface="+mj-lt"/>
              <a:ea typeface="Inria Serif"/>
              <a:cs typeface="Inria Serif"/>
              <a:sym typeface="Inria Serif"/>
            </a:endParaRPr>
          </a:p>
        </p:txBody>
      </p:sp>
      <p:sp>
        <p:nvSpPr>
          <p:cNvPr id="436" name="Google Shape;436;p39"/>
          <p:cNvSpPr/>
          <p:nvPr/>
        </p:nvSpPr>
        <p:spPr>
          <a:xfrm>
            <a:off x="3114619" y="2518649"/>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5</a:t>
            </a:r>
            <a:endParaRPr sz="1000" b="1" dirty="0">
              <a:solidFill>
                <a:schemeClr val="lt1"/>
              </a:solidFill>
              <a:latin typeface="+mj-lt"/>
              <a:ea typeface="Inria Serif"/>
              <a:cs typeface="Inria Serif"/>
              <a:sym typeface="Inria Serif"/>
            </a:endParaRPr>
          </a:p>
        </p:txBody>
      </p:sp>
      <p:sp>
        <p:nvSpPr>
          <p:cNvPr id="437" name="Google Shape;437;p39"/>
          <p:cNvSpPr/>
          <p:nvPr/>
        </p:nvSpPr>
        <p:spPr>
          <a:xfrm>
            <a:off x="2454535" y="2518649"/>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4</a:t>
            </a:r>
            <a:endParaRPr sz="1000" b="1" dirty="0">
              <a:solidFill>
                <a:schemeClr val="lt1"/>
              </a:solidFill>
              <a:latin typeface="+mj-lt"/>
              <a:ea typeface="Inria Serif"/>
              <a:cs typeface="Inria Serif"/>
              <a:sym typeface="Inria Serif"/>
            </a:endParaRPr>
          </a:p>
        </p:txBody>
      </p:sp>
      <p:sp>
        <p:nvSpPr>
          <p:cNvPr id="438" name="Google Shape;438;p39"/>
          <p:cNvSpPr/>
          <p:nvPr/>
        </p:nvSpPr>
        <p:spPr>
          <a:xfrm>
            <a:off x="1794451" y="2518649"/>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3</a:t>
            </a:r>
            <a:endParaRPr sz="1000" b="1" dirty="0">
              <a:solidFill>
                <a:schemeClr val="lt1"/>
              </a:solidFill>
              <a:latin typeface="+mj-lt"/>
              <a:ea typeface="Inria Serif"/>
              <a:cs typeface="Inria Serif"/>
              <a:sym typeface="Inria Serif"/>
            </a:endParaRPr>
          </a:p>
        </p:txBody>
      </p:sp>
      <p:sp>
        <p:nvSpPr>
          <p:cNvPr id="439" name="Google Shape;439;p39"/>
          <p:cNvSpPr/>
          <p:nvPr/>
        </p:nvSpPr>
        <p:spPr>
          <a:xfrm>
            <a:off x="1134367" y="2518649"/>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2</a:t>
            </a:r>
            <a:endParaRPr sz="1000" b="1" dirty="0">
              <a:solidFill>
                <a:schemeClr val="lt1"/>
              </a:solidFill>
              <a:latin typeface="+mj-lt"/>
              <a:ea typeface="Inria Serif"/>
              <a:cs typeface="Inria Serif"/>
              <a:sym typeface="Inria Serif"/>
            </a:endParaRPr>
          </a:p>
        </p:txBody>
      </p:sp>
      <p:sp>
        <p:nvSpPr>
          <p:cNvPr id="440" name="Google Shape;440;p39"/>
          <p:cNvSpPr/>
          <p:nvPr/>
        </p:nvSpPr>
        <p:spPr>
          <a:xfrm>
            <a:off x="474283" y="2518649"/>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ctr"/>
            <a:r>
              <a:rPr lang="en" sz="1000" b="1" dirty="0">
                <a:solidFill>
                  <a:schemeClr val="lt1"/>
                </a:solidFill>
                <a:latin typeface="+mj-lt"/>
                <a:ea typeface="Inria Serif"/>
                <a:cs typeface="Inria Serif"/>
                <a:sym typeface="Inria Serif"/>
              </a:rPr>
              <a:t>1</a:t>
            </a:r>
            <a:endParaRPr sz="1000" b="1" dirty="0">
              <a:solidFill>
                <a:schemeClr val="lt1"/>
              </a:solidFill>
              <a:latin typeface="+mj-lt"/>
              <a:ea typeface="Inria Serif"/>
              <a:cs typeface="Inria Serif"/>
              <a:sym typeface="Inria Serif"/>
            </a:endParaRPr>
          </a:p>
        </p:txBody>
      </p:sp>
      <p:sp>
        <p:nvSpPr>
          <p:cNvPr id="441" name="Google Shape;441;p39"/>
          <p:cNvSpPr/>
          <p:nvPr/>
        </p:nvSpPr>
        <p:spPr>
          <a:xfrm>
            <a:off x="0" y="2518649"/>
            <a:ext cx="637200" cy="3936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algn="ctr"/>
            <a:endParaRPr sz="1000">
              <a:solidFill>
                <a:schemeClr val="dk1"/>
              </a:solidFill>
            </a:endParaRPr>
          </a:p>
        </p:txBody>
      </p:sp>
      <p:sp>
        <p:nvSpPr>
          <p:cNvPr id="443" name="Google Shape;443;p39"/>
          <p:cNvSpPr txBox="1"/>
          <p:nvPr/>
        </p:nvSpPr>
        <p:spPr>
          <a:xfrm>
            <a:off x="247680" y="497018"/>
            <a:ext cx="1249500" cy="422679"/>
          </a:xfrm>
          <a:prstGeom prst="rect">
            <a:avLst/>
          </a:prstGeom>
          <a:noFill/>
          <a:ln>
            <a:noFill/>
          </a:ln>
        </p:spPr>
        <p:txBody>
          <a:bodyPr spcFirstLastPara="1" wrap="square" lIns="0" tIns="0" rIns="0" bIns="0" anchor="b" anchorCtr="0">
            <a:noAutofit/>
          </a:bodyPr>
          <a:lstStyle/>
          <a:p>
            <a:r>
              <a:rPr lang="da-DK" sz="800" b="1" dirty="0">
                <a:solidFill>
                  <a:srgbClr val="00AC9C"/>
                </a:solidFill>
                <a:ea typeface="Verdana" panose="020B0604030504040204" pitchFamily="34" charset="0"/>
                <a:cs typeface="Inria Serif"/>
                <a:sym typeface="Inria Serif"/>
              </a:rPr>
              <a:t>Brug ledelsesretten </a:t>
            </a:r>
            <a:br>
              <a:rPr lang="da-DK" sz="800" b="1" dirty="0">
                <a:solidFill>
                  <a:srgbClr val="00AC9C"/>
                </a:solidFill>
                <a:ea typeface="Verdana" panose="020B0604030504040204" pitchFamily="34" charset="0"/>
                <a:cs typeface="Inria Serif"/>
                <a:sym typeface="Inria Serif"/>
              </a:rPr>
            </a:br>
            <a:r>
              <a:rPr lang="da-DK" sz="800" b="1" dirty="0">
                <a:solidFill>
                  <a:srgbClr val="00AC9C"/>
                </a:solidFill>
                <a:ea typeface="Verdana" panose="020B0604030504040204" pitchFamily="34" charset="0"/>
                <a:cs typeface="Inria Serif"/>
                <a:sym typeface="Inria Serif"/>
              </a:rPr>
              <a:t>og påtag dig ledelsespligten </a:t>
            </a:r>
            <a:endParaRPr sz="800" b="1" dirty="0">
              <a:solidFill>
                <a:srgbClr val="00AC9C"/>
              </a:solidFill>
              <a:ea typeface="Verdana" panose="020B0604030504040204" pitchFamily="34" charset="0"/>
              <a:cs typeface="Inria Serif"/>
              <a:sym typeface="Inria Serif"/>
            </a:endParaRPr>
          </a:p>
        </p:txBody>
      </p:sp>
      <p:sp>
        <p:nvSpPr>
          <p:cNvPr id="445" name="Google Shape;445;p39"/>
          <p:cNvSpPr txBox="1"/>
          <p:nvPr/>
        </p:nvSpPr>
        <p:spPr>
          <a:xfrm>
            <a:off x="813644" y="3333628"/>
            <a:ext cx="1249500" cy="137096"/>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Kend din HR-jura</a:t>
            </a:r>
            <a:endParaRPr sz="800" b="1" dirty="0">
              <a:solidFill>
                <a:srgbClr val="00AC9C"/>
              </a:solidFill>
              <a:ea typeface="Verdana" panose="020B0604030504040204" pitchFamily="34" charset="0"/>
              <a:cs typeface="Inria Serif"/>
              <a:sym typeface="Inria Serif"/>
            </a:endParaRPr>
          </a:p>
        </p:txBody>
      </p:sp>
      <p:grpSp>
        <p:nvGrpSpPr>
          <p:cNvPr id="8" name="Gruppe 7">
            <a:extLst>
              <a:ext uri="{FF2B5EF4-FFF2-40B4-BE49-F238E27FC236}">
                <a16:creationId xmlns:a16="http://schemas.microsoft.com/office/drawing/2014/main" id="{815FFE9C-FA47-4CC2-9E53-113E709FF8A8}"/>
              </a:ext>
            </a:extLst>
          </p:cNvPr>
          <p:cNvGrpSpPr/>
          <p:nvPr/>
        </p:nvGrpSpPr>
        <p:grpSpPr>
          <a:xfrm>
            <a:off x="768924" y="2166470"/>
            <a:ext cx="6606175" cy="376760"/>
            <a:chOff x="1025231" y="2534575"/>
            <a:chExt cx="8808233" cy="664800"/>
          </a:xfrm>
        </p:grpSpPr>
        <p:cxnSp>
          <p:nvCxnSpPr>
            <p:cNvPr id="442" name="Google Shape;442;p39"/>
            <p:cNvCxnSpPr>
              <a:cxnSpLocks/>
            </p:cNvCxnSpPr>
            <p:nvPr/>
          </p:nvCxnSpPr>
          <p:spPr>
            <a:xfrm rot="10800000">
              <a:off x="1025231" y="253457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44" name="Google Shape;444;p39"/>
            <p:cNvCxnSpPr>
              <a:cxnSpLocks/>
            </p:cNvCxnSpPr>
            <p:nvPr/>
          </p:nvCxnSpPr>
          <p:spPr>
            <a:xfrm rot="10800000">
              <a:off x="2786877" y="253457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46" name="Google Shape;446;p39"/>
            <p:cNvCxnSpPr>
              <a:cxnSpLocks/>
            </p:cNvCxnSpPr>
            <p:nvPr/>
          </p:nvCxnSpPr>
          <p:spPr>
            <a:xfrm rot="10800000">
              <a:off x="4548524" y="253457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48" name="Google Shape;448;p39"/>
            <p:cNvCxnSpPr>
              <a:cxnSpLocks/>
            </p:cNvCxnSpPr>
            <p:nvPr/>
          </p:nvCxnSpPr>
          <p:spPr>
            <a:xfrm rot="10800000">
              <a:off x="6310171" y="253457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50" name="Google Shape;450;p39"/>
            <p:cNvCxnSpPr>
              <a:cxnSpLocks/>
            </p:cNvCxnSpPr>
            <p:nvPr/>
          </p:nvCxnSpPr>
          <p:spPr>
            <a:xfrm rot="10800000">
              <a:off x="8071817" y="253457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52" name="Google Shape;452;p39"/>
            <p:cNvCxnSpPr>
              <a:cxnSpLocks/>
            </p:cNvCxnSpPr>
            <p:nvPr/>
          </p:nvCxnSpPr>
          <p:spPr>
            <a:xfrm rot="10800000">
              <a:off x="9833464" y="253457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grpSp>
      <p:grpSp>
        <p:nvGrpSpPr>
          <p:cNvPr id="9" name="Gruppe 8">
            <a:extLst>
              <a:ext uri="{FF2B5EF4-FFF2-40B4-BE49-F238E27FC236}">
                <a16:creationId xmlns:a16="http://schemas.microsoft.com/office/drawing/2014/main" id="{220FA3E3-D678-407D-AEDF-4C0502DFE255}"/>
              </a:ext>
            </a:extLst>
          </p:cNvPr>
          <p:cNvGrpSpPr/>
          <p:nvPr/>
        </p:nvGrpSpPr>
        <p:grpSpPr>
          <a:xfrm>
            <a:off x="1439688" y="2887667"/>
            <a:ext cx="6606175" cy="376760"/>
            <a:chOff x="1919583" y="3658625"/>
            <a:chExt cx="8808233" cy="664800"/>
          </a:xfrm>
        </p:grpSpPr>
        <p:cxnSp>
          <p:nvCxnSpPr>
            <p:cNvPr id="454" name="Google Shape;454;p39"/>
            <p:cNvCxnSpPr/>
            <p:nvPr/>
          </p:nvCxnSpPr>
          <p:spPr>
            <a:xfrm rot="10800000">
              <a:off x="1919583" y="365862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56" name="Google Shape;456;p39"/>
            <p:cNvCxnSpPr/>
            <p:nvPr/>
          </p:nvCxnSpPr>
          <p:spPr>
            <a:xfrm rot="10800000">
              <a:off x="3681229" y="365862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58" name="Google Shape;458;p39"/>
            <p:cNvCxnSpPr/>
            <p:nvPr/>
          </p:nvCxnSpPr>
          <p:spPr>
            <a:xfrm rot="10800000">
              <a:off x="5442876" y="365862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60" name="Google Shape;460;p39"/>
            <p:cNvCxnSpPr/>
            <p:nvPr/>
          </p:nvCxnSpPr>
          <p:spPr>
            <a:xfrm rot="10800000">
              <a:off x="7204523" y="365862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62" name="Google Shape;462;p39"/>
            <p:cNvCxnSpPr/>
            <p:nvPr/>
          </p:nvCxnSpPr>
          <p:spPr>
            <a:xfrm rot="10800000">
              <a:off x="8966169" y="365862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464" name="Google Shape;464;p39"/>
            <p:cNvCxnSpPr/>
            <p:nvPr/>
          </p:nvCxnSpPr>
          <p:spPr>
            <a:xfrm rot="10800000">
              <a:off x="10727816" y="3658625"/>
              <a:ext cx="0" cy="664800"/>
            </a:xfrm>
            <a:prstGeom prst="straightConnector1">
              <a:avLst/>
            </a:prstGeom>
            <a:ln>
              <a:solidFill>
                <a:srgbClr val="00AC9C"/>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grpSp>
      <p:sp>
        <p:nvSpPr>
          <p:cNvPr id="41" name="Google Shape;443;p39">
            <a:extLst>
              <a:ext uri="{FF2B5EF4-FFF2-40B4-BE49-F238E27FC236}">
                <a16:creationId xmlns:a16="http://schemas.microsoft.com/office/drawing/2014/main" id="{8493DABC-4DED-4865-BCC7-61BEAC5EAA4C}"/>
              </a:ext>
            </a:extLst>
          </p:cNvPr>
          <p:cNvSpPr txBox="1"/>
          <p:nvPr/>
        </p:nvSpPr>
        <p:spPr>
          <a:xfrm>
            <a:off x="247680" y="972136"/>
            <a:ext cx="1249500" cy="694574"/>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Ledelsesretten forpligter – både til at lede og fordele arbejdet, men også til at tage de ubehagelige beslutninger, tackle den vanskelige medarbejder og til at gå ind i konflikterne.</a:t>
            </a:r>
          </a:p>
        </p:txBody>
      </p:sp>
      <p:sp>
        <p:nvSpPr>
          <p:cNvPr id="42" name="Google Shape;443;p39">
            <a:extLst>
              <a:ext uri="{FF2B5EF4-FFF2-40B4-BE49-F238E27FC236}">
                <a16:creationId xmlns:a16="http://schemas.microsoft.com/office/drawing/2014/main" id="{632BB32F-873E-4B34-863A-CDA36ADAFFB6}"/>
              </a:ext>
            </a:extLst>
          </p:cNvPr>
          <p:cNvSpPr txBox="1"/>
          <p:nvPr/>
        </p:nvSpPr>
        <p:spPr>
          <a:xfrm>
            <a:off x="819246" y="3606536"/>
            <a:ext cx="1249500" cy="618686"/>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Detaljerne kan overlades til HR, men skaf dig et grundlæggende kendskab til reglerne om ferie, barsel, opsigelse, databeskyttelse osv. </a:t>
            </a:r>
          </a:p>
        </p:txBody>
      </p:sp>
      <p:sp>
        <p:nvSpPr>
          <p:cNvPr id="44" name="Google Shape;445;p39">
            <a:extLst>
              <a:ext uri="{FF2B5EF4-FFF2-40B4-BE49-F238E27FC236}">
                <a16:creationId xmlns:a16="http://schemas.microsoft.com/office/drawing/2014/main" id="{C0637F67-388E-4219-847B-F89C763B43A5}"/>
              </a:ext>
            </a:extLst>
          </p:cNvPr>
          <p:cNvSpPr txBox="1"/>
          <p:nvPr/>
        </p:nvSpPr>
        <p:spPr>
          <a:xfrm>
            <a:off x="1553831" y="557399"/>
            <a:ext cx="1249500" cy="237286"/>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Tag hånd om arbejdsmiljøet</a:t>
            </a:r>
            <a:endParaRPr sz="800" b="1" dirty="0">
              <a:solidFill>
                <a:srgbClr val="00AC9C"/>
              </a:solidFill>
              <a:ea typeface="Verdana" panose="020B0604030504040204" pitchFamily="34" charset="0"/>
              <a:cs typeface="Inria Serif"/>
              <a:sym typeface="Inria Serif"/>
            </a:endParaRPr>
          </a:p>
        </p:txBody>
      </p:sp>
      <p:sp>
        <p:nvSpPr>
          <p:cNvPr id="45" name="Google Shape;443;p39">
            <a:extLst>
              <a:ext uri="{FF2B5EF4-FFF2-40B4-BE49-F238E27FC236}">
                <a16:creationId xmlns:a16="http://schemas.microsoft.com/office/drawing/2014/main" id="{68F87BF0-55A0-4D9E-8C51-EFF26E58A684}"/>
              </a:ext>
            </a:extLst>
          </p:cNvPr>
          <p:cNvSpPr txBox="1"/>
          <p:nvPr/>
        </p:nvSpPr>
        <p:spPr>
          <a:xfrm>
            <a:off x="2816714" y="810969"/>
            <a:ext cx="1249500" cy="1304485"/>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Retten til at tilrettelægge medarbejdernes arbejdstid og opgaver og til at sikre en effektiv udnyttelse af virksomhedens ressourcer er et væsentligt element i ledelsesretten, men går hånd i hånd med forpligtelsen til at sikre, at arbejdstiden ikke løber løbsk – også for medarbejdere, som selv planlægger deres arbejdstid eller arbejder hjemme.</a:t>
            </a:r>
          </a:p>
        </p:txBody>
      </p:sp>
      <p:sp>
        <p:nvSpPr>
          <p:cNvPr id="46" name="Google Shape;445;p39">
            <a:extLst>
              <a:ext uri="{FF2B5EF4-FFF2-40B4-BE49-F238E27FC236}">
                <a16:creationId xmlns:a16="http://schemas.microsoft.com/office/drawing/2014/main" id="{70409100-7980-41A9-95CA-5B5E06FDE1A4}"/>
              </a:ext>
            </a:extLst>
          </p:cNvPr>
          <p:cNvSpPr txBox="1"/>
          <p:nvPr/>
        </p:nvSpPr>
        <p:spPr>
          <a:xfrm>
            <a:off x="2816714" y="527985"/>
            <a:ext cx="1249500" cy="266700"/>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Hold snor </a:t>
            </a:r>
            <a:r>
              <a:rPr lang="da-DK" sz="800" b="1" dirty="0">
                <a:solidFill>
                  <a:srgbClr val="00AC9C"/>
                </a:solidFill>
                <a:ea typeface="Verdana" panose="020B0604030504040204" pitchFamily="34" charset="0"/>
                <a:cs typeface="Inria Serif"/>
                <a:sym typeface="Inria Serif"/>
              </a:rPr>
              <a:t>i</a:t>
            </a:r>
            <a:r>
              <a:rPr lang="en" sz="800" b="1" dirty="0">
                <a:solidFill>
                  <a:srgbClr val="00AC9C"/>
                </a:solidFill>
                <a:ea typeface="Verdana" panose="020B0604030504040204" pitchFamily="34" charset="0"/>
                <a:cs typeface="Inria Serif"/>
                <a:sym typeface="Inria Serif"/>
              </a:rPr>
              <a:t> arbejdstiden</a:t>
            </a:r>
            <a:endParaRPr sz="800" b="1" dirty="0">
              <a:solidFill>
                <a:srgbClr val="00AC9C"/>
              </a:solidFill>
              <a:ea typeface="Verdana" panose="020B0604030504040204" pitchFamily="34" charset="0"/>
              <a:cs typeface="Inria Serif"/>
              <a:sym typeface="Inria Serif"/>
            </a:endParaRPr>
          </a:p>
        </p:txBody>
      </p:sp>
      <p:sp>
        <p:nvSpPr>
          <p:cNvPr id="47" name="Google Shape;443;p39">
            <a:extLst>
              <a:ext uri="{FF2B5EF4-FFF2-40B4-BE49-F238E27FC236}">
                <a16:creationId xmlns:a16="http://schemas.microsoft.com/office/drawing/2014/main" id="{48058B21-DFBA-4EFC-A076-94555CC9954C}"/>
              </a:ext>
            </a:extLst>
          </p:cNvPr>
          <p:cNvSpPr txBox="1"/>
          <p:nvPr/>
        </p:nvSpPr>
        <p:spPr>
          <a:xfrm>
            <a:off x="1553832" y="880506"/>
            <a:ext cx="1125479" cy="1335134"/>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Som leder er det dit ansvar at sikre et sundt arbejdsmiljø – både fysisk og psykisk. Skab rammerne for en stress- og </a:t>
            </a:r>
            <a:r>
              <a:rPr lang="da-DK" sz="638" dirty="0" err="1">
                <a:solidFill>
                  <a:srgbClr val="000000"/>
                </a:solidFill>
                <a:latin typeface="Verdana" panose="020B0604030504040204" pitchFamily="34" charset="0"/>
                <a:ea typeface="Verdana" panose="020B0604030504040204" pitchFamily="34" charset="0"/>
                <a:cs typeface="Inria Serif"/>
                <a:sym typeface="Inria Serif"/>
              </a:rPr>
              <a:t>chikanefri</a:t>
            </a:r>
            <a:r>
              <a:rPr lang="da-DK" sz="638" dirty="0">
                <a:solidFill>
                  <a:srgbClr val="000000"/>
                </a:solidFill>
                <a:latin typeface="Verdana" panose="020B0604030504040204" pitchFamily="34" charset="0"/>
                <a:ea typeface="Verdana" panose="020B0604030504040204" pitchFamily="34" charset="0"/>
                <a:cs typeface="Inria Serif"/>
                <a:sym typeface="Inria Serif"/>
              </a:rPr>
              <a:t> arbejdsplads med opmærksomhed på både den enkelte medarbejders trivsel og på fællesskabet. Og gå forrest, når det kommer til god tone og respektfuld adfærd.</a:t>
            </a:r>
          </a:p>
          <a:p>
            <a:endParaRPr lang="da-DK" sz="638" dirty="0">
              <a:solidFill>
                <a:srgbClr val="000000"/>
              </a:solidFill>
              <a:latin typeface="Verdana" panose="020B0604030504040204" pitchFamily="34" charset="0"/>
              <a:ea typeface="Verdana" panose="020B0604030504040204" pitchFamily="34" charset="0"/>
              <a:cs typeface="Inria Serif"/>
              <a:sym typeface="Inria Serif"/>
            </a:endParaRPr>
          </a:p>
        </p:txBody>
      </p:sp>
      <p:sp>
        <p:nvSpPr>
          <p:cNvPr id="48" name="Google Shape;445;p39">
            <a:extLst>
              <a:ext uri="{FF2B5EF4-FFF2-40B4-BE49-F238E27FC236}">
                <a16:creationId xmlns:a16="http://schemas.microsoft.com/office/drawing/2014/main" id="{8238459E-56E7-4E07-B6CA-94A07675DEE3}"/>
              </a:ext>
            </a:extLst>
          </p:cNvPr>
          <p:cNvSpPr txBox="1"/>
          <p:nvPr/>
        </p:nvSpPr>
        <p:spPr>
          <a:xfrm>
            <a:off x="5519350" y="524570"/>
            <a:ext cx="1249500" cy="266700"/>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Tag konflikten om nødvendigt</a:t>
            </a:r>
            <a:endParaRPr sz="800" b="1" dirty="0">
              <a:solidFill>
                <a:srgbClr val="00AC9C"/>
              </a:solidFill>
              <a:ea typeface="Verdana" panose="020B0604030504040204" pitchFamily="34" charset="0"/>
              <a:cs typeface="Inria Serif"/>
              <a:sym typeface="Inria Serif"/>
            </a:endParaRPr>
          </a:p>
        </p:txBody>
      </p:sp>
      <p:sp>
        <p:nvSpPr>
          <p:cNvPr id="49" name="Google Shape;443;p39">
            <a:extLst>
              <a:ext uri="{FF2B5EF4-FFF2-40B4-BE49-F238E27FC236}">
                <a16:creationId xmlns:a16="http://schemas.microsoft.com/office/drawing/2014/main" id="{41B53616-04EE-46E7-86E7-17F9B43D0BD1}"/>
              </a:ext>
            </a:extLst>
          </p:cNvPr>
          <p:cNvSpPr txBox="1"/>
          <p:nvPr/>
        </p:nvSpPr>
        <p:spPr>
          <a:xfrm>
            <a:off x="5519350" y="840697"/>
            <a:ext cx="1249500" cy="988190"/>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Ingen leder undgår konflikter. Det kan være, når en medarbejder har for stort fravær, ikke performer eller har samarbejdsproblemer. Definer dit ledelsesrum i forhold til HR-juraen og virksomhedens politikker og tag konflikten i tide – du kan ikke altid vælge dine kampe.</a:t>
            </a:r>
          </a:p>
        </p:txBody>
      </p:sp>
      <p:sp>
        <p:nvSpPr>
          <p:cNvPr id="58" name="Google Shape;445;p39">
            <a:extLst>
              <a:ext uri="{FF2B5EF4-FFF2-40B4-BE49-F238E27FC236}">
                <a16:creationId xmlns:a16="http://schemas.microsoft.com/office/drawing/2014/main" id="{D35163EF-2CA7-4105-92E6-FF5FEEB2AFA4}"/>
              </a:ext>
            </a:extLst>
          </p:cNvPr>
          <p:cNvSpPr txBox="1"/>
          <p:nvPr/>
        </p:nvSpPr>
        <p:spPr>
          <a:xfrm>
            <a:off x="4859547" y="3352755"/>
            <a:ext cx="1249500" cy="243275"/>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Søg dialog og stil krav</a:t>
            </a:r>
            <a:endParaRPr sz="800" b="1" dirty="0">
              <a:solidFill>
                <a:srgbClr val="00AC9C"/>
              </a:solidFill>
              <a:ea typeface="Verdana" panose="020B0604030504040204" pitchFamily="34" charset="0"/>
              <a:cs typeface="Inria Serif"/>
              <a:sym typeface="Inria Serif"/>
            </a:endParaRPr>
          </a:p>
        </p:txBody>
      </p:sp>
      <p:sp>
        <p:nvSpPr>
          <p:cNvPr id="59" name="Google Shape;443;p39">
            <a:extLst>
              <a:ext uri="{FF2B5EF4-FFF2-40B4-BE49-F238E27FC236}">
                <a16:creationId xmlns:a16="http://schemas.microsoft.com/office/drawing/2014/main" id="{B75ED811-FE47-441B-A3C4-05A9930A84C1}"/>
              </a:ext>
            </a:extLst>
          </p:cNvPr>
          <p:cNvSpPr txBox="1"/>
          <p:nvPr/>
        </p:nvSpPr>
        <p:spPr>
          <a:xfrm>
            <a:off x="4859547" y="3674821"/>
            <a:ext cx="1249500" cy="1235009"/>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Mange af de konflikter, der i værste fald kan ende med, at samarbejdet må ophøre, får lov at udvikle sig, fordi lederen ikke opsøger den nødvendige dialog. Lyt til medarbejderen, fjern misforståelser og afstem forventningerne så tidligt som muligt. Og vær ikke bange for at stille krav – både til performance og til adfærd på arbejdspladsen.</a:t>
            </a:r>
          </a:p>
        </p:txBody>
      </p:sp>
      <p:sp>
        <p:nvSpPr>
          <p:cNvPr id="60" name="Google Shape;445;p39">
            <a:extLst>
              <a:ext uri="{FF2B5EF4-FFF2-40B4-BE49-F238E27FC236}">
                <a16:creationId xmlns:a16="http://schemas.microsoft.com/office/drawing/2014/main" id="{669C9035-1E62-41E2-AAFB-C30D3CC4E747}"/>
              </a:ext>
            </a:extLst>
          </p:cNvPr>
          <p:cNvSpPr txBox="1"/>
          <p:nvPr/>
        </p:nvSpPr>
        <p:spPr>
          <a:xfrm>
            <a:off x="7743951" y="3206850"/>
            <a:ext cx="1249500" cy="258022"/>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Søg rådgivning</a:t>
            </a:r>
            <a:endParaRPr sz="800" b="1" dirty="0">
              <a:solidFill>
                <a:srgbClr val="00AC9C"/>
              </a:solidFill>
              <a:ea typeface="Verdana" panose="020B0604030504040204" pitchFamily="34" charset="0"/>
              <a:cs typeface="Inria Serif"/>
              <a:sym typeface="Inria Serif"/>
            </a:endParaRPr>
          </a:p>
        </p:txBody>
      </p:sp>
      <p:sp>
        <p:nvSpPr>
          <p:cNvPr id="61" name="Google Shape;443;p39">
            <a:extLst>
              <a:ext uri="{FF2B5EF4-FFF2-40B4-BE49-F238E27FC236}">
                <a16:creationId xmlns:a16="http://schemas.microsoft.com/office/drawing/2014/main" id="{F0133A13-F247-455E-9C8C-E61E8558E2DE}"/>
              </a:ext>
            </a:extLst>
          </p:cNvPr>
          <p:cNvSpPr txBox="1"/>
          <p:nvPr/>
        </p:nvSpPr>
        <p:spPr>
          <a:xfrm>
            <a:off x="7743951" y="3627475"/>
            <a:ext cx="1160791" cy="600008"/>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Fodfejl kan koste dyrt – både ledelsesmæssigt og økonomisk. Sørg for at få den nødvendige sparring og husk at inddrage din leder og HR-funktionen i tide. </a:t>
            </a:r>
          </a:p>
        </p:txBody>
      </p:sp>
      <p:sp>
        <p:nvSpPr>
          <p:cNvPr id="62" name="Google Shape;445;p39">
            <a:extLst>
              <a:ext uri="{FF2B5EF4-FFF2-40B4-BE49-F238E27FC236}">
                <a16:creationId xmlns:a16="http://schemas.microsoft.com/office/drawing/2014/main" id="{2AA6E3AE-38F5-41B7-82AE-E1FFAE259FDB}"/>
              </a:ext>
            </a:extLst>
          </p:cNvPr>
          <p:cNvSpPr txBox="1"/>
          <p:nvPr/>
        </p:nvSpPr>
        <p:spPr>
          <a:xfrm>
            <a:off x="4186046" y="416618"/>
            <a:ext cx="1249500" cy="253242"/>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Håndter sygefravær</a:t>
            </a:r>
            <a:endParaRPr sz="800" b="1" dirty="0">
              <a:solidFill>
                <a:srgbClr val="00AC9C"/>
              </a:solidFill>
              <a:ea typeface="Verdana" panose="020B0604030504040204" pitchFamily="34" charset="0"/>
              <a:cs typeface="Inria Serif"/>
              <a:sym typeface="Inria Serif"/>
            </a:endParaRPr>
          </a:p>
        </p:txBody>
      </p:sp>
      <p:sp>
        <p:nvSpPr>
          <p:cNvPr id="63" name="Google Shape;443;p39">
            <a:extLst>
              <a:ext uri="{FF2B5EF4-FFF2-40B4-BE49-F238E27FC236}">
                <a16:creationId xmlns:a16="http://schemas.microsoft.com/office/drawing/2014/main" id="{B7E6D24C-A71E-476C-A06E-274CD137D737}"/>
              </a:ext>
            </a:extLst>
          </p:cNvPr>
          <p:cNvSpPr txBox="1"/>
          <p:nvPr/>
        </p:nvSpPr>
        <p:spPr>
          <a:xfrm>
            <a:off x="4186046" y="863381"/>
            <a:ext cx="1249500" cy="864733"/>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Din rolle i forbindelse med sygefravær er af afgørende betydning – både ved det drypvise og kortere fravær og ved længerevarende sygdom. Følg op på fraværet, tag dialogen med medarbejderen og husk at underrette HR-funktionen. </a:t>
            </a:r>
          </a:p>
        </p:txBody>
      </p:sp>
      <p:sp>
        <p:nvSpPr>
          <p:cNvPr id="64" name="Google Shape;445;p39">
            <a:extLst>
              <a:ext uri="{FF2B5EF4-FFF2-40B4-BE49-F238E27FC236}">
                <a16:creationId xmlns:a16="http://schemas.microsoft.com/office/drawing/2014/main" id="{50E060E3-8126-46D1-9457-B32E7D66BE4C}"/>
              </a:ext>
            </a:extLst>
          </p:cNvPr>
          <p:cNvSpPr txBox="1"/>
          <p:nvPr/>
        </p:nvSpPr>
        <p:spPr>
          <a:xfrm>
            <a:off x="6212729" y="3325101"/>
            <a:ext cx="1249500" cy="266700"/>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Forstå betydningen af advarsler</a:t>
            </a:r>
            <a:endParaRPr sz="800" b="1" dirty="0">
              <a:solidFill>
                <a:srgbClr val="00AC9C"/>
              </a:solidFill>
              <a:ea typeface="Verdana" panose="020B0604030504040204" pitchFamily="34" charset="0"/>
              <a:cs typeface="Inria Serif"/>
              <a:sym typeface="Inria Serif"/>
            </a:endParaRPr>
          </a:p>
        </p:txBody>
      </p:sp>
      <p:sp>
        <p:nvSpPr>
          <p:cNvPr id="65" name="Google Shape;443;p39">
            <a:extLst>
              <a:ext uri="{FF2B5EF4-FFF2-40B4-BE49-F238E27FC236}">
                <a16:creationId xmlns:a16="http://schemas.microsoft.com/office/drawing/2014/main" id="{390A4377-169E-4A1C-BC4A-F925BF560BED}"/>
              </a:ext>
            </a:extLst>
          </p:cNvPr>
          <p:cNvSpPr txBox="1"/>
          <p:nvPr/>
        </p:nvSpPr>
        <p:spPr>
          <a:xfrm>
            <a:off x="6212729" y="3876361"/>
            <a:ext cx="1378781" cy="1225908"/>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En advarsel synes ofte uforenelig med det daglige samarbejde, men kan være nødvendig for, at medarbejderen indser, hvor den pågældende ikke lever op til de krav, der stilles, og får muligheden for at forbedre sig. Eller i værste fald en forudsætning for, at ansættelsesforholdet kan bringes til ophør uden et retsligt efterspil. Brug advarslen om nødvendigt – også af hensyn til medarbejderens retssikkerhed. Og husk at følge op. </a:t>
            </a:r>
          </a:p>
        </p:txBody>
      </p:sp>
      <p:sp>
        <p:nvSpPr>
          <p:cNvPr id="66" name="Google Shape;445;p39">
            <a:extLst>
              <a:ext uri="{FF2B5EF4-FFF2-40B4-BE49-F238E27FC236}">
                <a16:creationId xmlns:a16="http://schemas.microsoft.com/office/drawing/2014/main" id="{13A7F303-08AE-48D6-A2DE-6310369CE79A}"/>
              </a:ext>
            </a:extLst>
          </p:cNvPr>
          <p:cNvSpPr txBox="1"/>
          <p:nvPr/>
        </p:nvSpPr>
        <p:spPr>
          <a:xfrm>
            <a:off x="6981178" y="563761"/>
            <a:ext cx="1249500" cy="105062"/>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Vis og kræv loyalitet</a:t>
            </a:r>
            <a:endParaRPr sz="800" b="1" dirty="0">
              <a:solidFill>
                <a:srgbClr val="00AC9C"/>
              </a:solidFill>
              <a:ea typeface="Verdana" panose="020B0604030504040204" pitchFamily="34" charset="0"/>
              <a:cs typeface="Inria Serif"/>
              <a:sym typeface="Inria Serif"/>
            </a:endParaRPr>
          </a:p>
        </p:txBody>
      </p:sp>
      <p:sp>
        <p:nvSpPr>
          <p:cNvPr id="67" name="Google Shape;443;p39">
            <a:extLst>
              <a:ext uri="{FF2B5EF4-FFF2-40B4-BE49-F238E27FC236}">
                <a16:creationId xmlns:a16="http://schemas.microsoft.com/office/drawing/2014/main" id="{98998C4C-EC36-46EE-BD92-BDE3A0A4B3DD}"/>
              </a:ext>
            </a:extLst>
          </p:cNvPr>
          <p:cNvSpPr txBox="1"/>
          <p:nvPr/>
        </p:nvSpPr>
        <p:spPr>
          <a:xfrm>
            <a:off x="6981178" y="746487"/>
            <a:ext cx="1249500" cy="1073672"/>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Loyalitet er en grundlæggende forpligtelse både for dig og for medarbejderne. Vær loyal både internt og eksternt over for virksomhedens værdier og de ledelsesmæssige beslutninger, der træffes - også selvom du ikke er enig. Eventuel uenighed skal afklares med din egen leder.</a:t>
            </a:r>
          </a:p>
        </p:txBody>
      </p:sp>
      <p:sp>
        <p:nvSpPr>
          <p:cNvPr id="68" name="Google Shape;445;p39">
            <a:extLst>
              <a:ext uri="{FF2B5EF4-FFF2-40B4-BE49-F238E27FC236}">
                <a16:creationId xmlns:a16="http://schemas.microsoft.com/office/drawing/2014/main" id="{0DB29BE3-519E-4878-B9D4-8C10144D2A23}"/>
              </a:ext>
            </a:extLst>
          </p:cNvPr>
          <p:cNvSpPr txBox="1"/>
          <p:nvPr/>
        </p:nvSpPr>
        <p:spPr>
          <a:xfrm>
            <a:off x="2141424" y="3354472"/>
            <a:ext cx="1249500" cy="237286"/>
          </a:xfrm>
          <a:prstGeom prst="rect">
            <a:avLst/>
          </a:prstGeom>
          <a:noFill/>
          <a:ln>
            <a:noFill/>
          </a:ln>
        </p:spPr>
        <p:txBody>
          <a:bodyPr spcFirstLastPara="1" wrap="square" lIns="0" tIns="0" rIns="0" bIns="0" anchor="b" anchorCtr="0">
            <a:noAutofit/>
          </a:bodyPr>
          <a:lstStyle/>
          <a:p>
            <a:r>
              <a:rPr lang="en" sz="800" b="1" dirty="0">
                <a:solidFill>
                  <a:srgbClr val="00AC9C"/>
                </a:solidFill>
                <a:ea typeface="Verdana" panose="020B0604030504040204" pitchFamily="34" charset="0"/>
                <a:cs typeface="Inria Serif"/>
                <a:sym typeface="Inria Serif"/>
              </a:rPr>
              <a:t>Vær bevidst om de forbudte kriterier</a:t>
            </a:r>
            <a:endParaRPr sz="800" b="1" dirty="0">
              <a:solidFill>
                <a:srgbClr val="00AC9C"/>
              </a:solidFill>
              <a:ea typeface="Verdana" panose="020B0604030504040204" pitchFamily="34" charset="0"/>
              <a:cs typeface="Inria Serif"/>
              <a:sym typeface="Inria Serif"/>
            </a:endParaRPr>
          </a:p>
        </p:txBody>
      </p:sp>
      <p:sp>
        <p:nvSpPr>
          <p:cNvPr id="69" name="Google Shape;443;p39">
            <a:extLst>
              <a:ext uri="{FF2B5EF4-FFF2-40B4-BE49-F238E27FC236}">
                <a16:creationId xmlns:a16="http://schemas.microsoft.com/office/drawing/2014/main" id="{124F8E18-EE61-4A1D-93A3-8674364D8DD3}"/>
              </a:ext>
            </a:extLst>
          </p:cNvPr>
          <p:cNvSpPr txBox="1"/>
          <p:nvPr/>
        </p:nvSpPr>
        <p:spPr>
          <a:xfrm>
            <a:off x="2141424" y="3624877"/>
            <a:ext cx="1207090" cy="988190"/>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Forbuddet mod forskelsbehandling skal du have på rygraden. Køn, graviditet og alder er eksempler på forhold, der ikke må lægges vægt på – hverken ved rekruttering, under ansættelsen eller i en opsigelsessituation. </a:t>
            </a:r>
          </a:p>
          <a:p>
            <a:endParaRPr lang="da-DK" sz="638" dirty="0">
              <a:solidFill>
                <a:srgbClr val="000000"/>
              </a:solidFill>
              <a:latin typeface="Verdana" panose="020B0604030504040204" pitchFamily="34" charset="0"/>
              <a:ea typeface="Verdana" panose="020B0604030504040204" pitchFamily="34" charset="0"/>
              <a:cs typeface="Inria Serif"/>
              <a:sym typeface="Inria Serif"/>
            </a:endParaRPr>
          </a:p>
        </p:txBody>
      </p:sp>
      <p:sp>
        <p:nvSpPr>
          <p:cNvPr id="70" name="Google Shape;445;p39">
            <a:extLst>
              <a:ext uri="{FF2B5EF4-FFF2-40B4-BE49-F238E27FC236}">
                <a16:creationId xmlns:a16="http://schemas.microsoft.com/office/drawing/2014/main" id="{6F6F1842-8D2C-4518-891E-3DBBF4A31A1E}"/>
              </a:ext>
            </a:extLst>
          </p:cNvPr>
          <p:cNvSpPr txBox="1"/>
          <p:nvPr/>
        </p:nvSpPr>
        <p:spPr>
          <a:xfrm>
            <a:off x="3463319" y="3339294"/>
            <a:ext cx="1249500" cy="252463"/>
          </a:xfrm>
          <a:prstGeom prst="rect">
            <a:avLst/>
          </a:prstGeom>
          <a:noFill/>
          <a:ln>
            <a:noFill/>
          </a:ln>
        </p:spPr>
        <p:txBody>
          <a:bodyPr spcFirstLastPara="1" wrap="square" lIns="0" tIns="0" rIns="0" bIns="0" anchor="b" anchorCtr="0">
            <a:noAutofit/>
          </a:bodyPr>
          <a:lstStyle/>
          <a:p>
            <a:r>
              <a:rPr lang="da-DK" sz="800" b="1" dirty="0">
                <a:solidFill>
                  <a:srgbClr val="00AC9C"/>
                </a:solidFill>
                <a:ea typeface="Verdana" panose="020B0604030504040204" pitchFamily="34" charset="0"/>
                <a:cs typeface="Inria Serif"/>
                <a:sym typeface="Inria Serif"/>
              </a:rPr>
              <a:t>Styr</a:t>
            </a:r>
            <a:r>
              <a:rPr lang="en" sz="800" b="1" dirty="0">
                <a:solidFill>
                  <a:srgbClr val="00AC9C"/>
                </a:solidFill>
                <a:ea typeface="Verdana" panose="020B0604030504040204" pitchFamily="34" charset="0"/>
                <a:cs typeface="Inria Serif"/>
                <a:sym typeface="Inria Serif"/>
              </a:rPr>
              <a:t> ferieplanlægningen</a:t>
            </a:r>
            <a:endParaRPr sz="800" b="1" dirty="0">
              <a:solidFill>
                <a:srgbClr val="00AC9C"/>
              </a:solidFill>
              <a:ea typeface="Verdana" panose="020B0604030504040204" pitchFamily="34" charset="0"/>
              <a:cs typeface="Inria Serif"/>
              <a:sym typeface="Inria Serif"/>
            </a:endParaRPr>
          </a:p>
        </p:txBody>
      </p:sp>
      <p:sp>
        <p:nvSpPr>
          <p:cNvPr id="71" name="Google Shape;443;p39">
            <a:extLst>
              <a:ext uri="{FF2B5EF4-FFF2-40B4-BE49-F238E27FC236}">
                <a16:creationId xmlns:a16="http://schemas.microsoft.com/office/drawing/2014/main" id="{DBE5F2A0-08FA-42C7-8DFA-89E0AD17BBCC}"/>
              </a:ext>
            </a:extLst>
          </p:cNvPr>
          <p:cNvSpPr txBox="1"/>
          <p:nvPr/>
        </p:nvSpPr>
        <p:spPr>
          <a:xfrm>
            <a:off x="3463320" y="3629294"/>
            <a:ext cx="1207090" cy="988190"/>
          </a:xfrm>
          <a:prstGeom prst="rect">
            <a:avLst/>
          </a:prstGeom>
          <a:noFill/>
          <a:ln>
            <a:noFill/>
          </a:ln>
        </p:spPr>
        <p:txBody>
          <a:bodyPr spcFirstLastPara="1" wrap="square" lIns="0" tIns="0" rIns="0" bIns="0" anchor="b" anchorCtr="0">
            <a:noAutofit/>
          </a:bodyPr>
          <a:lstStyle/>
          <a:p>
            <a:r>
              <a:rPr lang="da-DK" sz="638" dirty="0">
                <a:solidFill>
                  <a:srgbClr val="000000"/>
                </a:solidFill>
                <a:latin typeface="Verdana" panose="020B0604030504040204" pitchFamily="34" charset="0"/>
                <a:ea typeface="Verdana" panose="020B0604030504040204" pitchFamily="34" charset="0"/>
                <a:cs typeface="Inria Serif"/>
                <a:sym typeface="Inria Serif"/>
              </a:rPr>
              <a:t>Sørg for, at medarbejdernes ferie bliver planlagt i tide og afholdt bedst muligt i forhold til driften – i dialog med medarbejderne og i overensstemmelse med ferieloven og virksomhedens politikker. Ferieplanlægning er en ledelsesopgave. </a:t>
            </a:r>
          </a:p>
          <a:p>
            <a:endParaRPr lang="da-DK" sz="638" dirty="0">
              <a:solidFill>
                <a:srgbClr val="000000"/>
              </a:solidFill>
              <a:latin typeface="Verdana" panose="020B0604030504040204" pitchFamily="34" charset="0"/>
              <a:ea typeface="Verdana" panose="020B0604030504040204" pitchFamily="34" charset="0"/>
              <a:cs typeface="Inria Serif"/>
              <a:sym typeface="Inria Serif"/>
            </a:endParaRPr>
          </a:p>
        </p:txBody>
      </p:sp>
    </p:spTree>
    <p:extLst>
      <p:ext uri="{BB962C8B-B14F-4D97-AF65-F5344CB8AC3E}">
        <p14:creationId xmlns:p14="http://schemas.microsoft.com/office/powerpoint/2010/main" val="242102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Informationssøgning og lovsamling</a:t>
            </a:r>
          </a:p>
        </p:txBody>
      </p:sp>
    </p:spTree>
    <p:extLst>
      <p:ext uri="{BB962C8B-B14F-4D97-AF65-F5344CB8AC3E}">
        <p14:creationId xmlns:p14="http://schemas.microsoft.com/office/powerpoint/2010/main" val="398921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Informationssøgning</a:t>
            </a:r>
            <a:br>
              <a:rPr lang="da-DK" dirty="0"/>
            </a:br>
            <a:endParaRPr lang="da-DK" dirty="0"/>
          </a:p>
        </p:txBody>
      </p:sp>
      <p:sp>
        <p:nvSpPr>
          <p:cNvPr id="4" name="Pladsholder til indhold 3"/>
          <p:cNvSpPr>
            <a:spLocks noGrp="1"/>
          </p:cNvSpPr>
          <p:nvPr>
            <p:ph type="body" sz="quarter" idx="12"/>
          </p:nvPr>
        </p:nvSpPr>
        <p:spPr/>
        <p:txBody>
          <a:bodyPr/>
          <a:lstStyle/>
          <a:p>
            <a:pPr marL="0" lvl="1" indent="0">
              <a:spcBef>
                <a:spcPts val="24"/>
              </a:spcBef>
              <a:buClr>
                <a:srgbClr val="00AC9C"/>
              </a:buClr>
              <a:buNone/>
            </a:pPr>
            <a:r>
              <a:rPr lang="da-DK" sz="1400" dirty="0">
                <a:solidFill>
                  <a:srgbClr val="00AC9C"/>
                </a:solidFill>
                <a:hlinkClick r:id="rId2">
                  <a:extLst>
                    <a:ext uri="{A12FA001-AC4F-418D-AE19-62706E023703}">
                      <ahyp:hlinkClr xmlns:ahyp="http://schemas.microsoft.com/office/drawing/2018/hyperlinkcolor" val="tx"/>
                    </a:ext>
                  </a:extLst>
                </a:hlinkClick>
              </a:rPr>
              <a:t>CfL HR-jura</a:t>
            </a:r>
            <a:r>
              <a:rPr lang="da-DK" sz="1400" dirty="0">
                <a:solidFill>
                  <a:srgbClr val="00AC9C"/>
                </a:solidFill>
              </a:rPr>
              <a:t> </a:t>
            </a:r>
          </a:p>
          <a:p>
            <a:pPr marL="266700" lvl="2" indent="-266700">
              <a:spcBef>
                <a:spcPts val="24"/>
              </a:spcBef>
              <a:buClr>
                <a:srgbClr val="00AC9C"/>
              </a:buClr>
              <a:buFont typeface="Wingdings" panose="05000000000000000000" pitchFamily="2" charset="2"/>
              <a:buChar char="§"/>
            </a:pPr>
            <a:r>
              <a:rPr lang="da-DK" sz="1400" dirty="0">
                <a:solidFill>
                  <a:schemeClr val="tx1"/>
                </a:solidFill>
              </a:rPr>
              <a:t>Info om CfLs tilbud, arrangementer og artikler</a:t>
            </a:r>
          </a:p>
          <a:p>
            <a:pPr marL="0" indent="0">
              <a:buClr>
                <a:srgbClr val="00AC9C"/>
              </a:buClr>
              <a:buNone/>
            </a:pPr>
            <a:endParaRPr lang="da-DK" sz="500" dirty="0">
              <a:solidFill>
                <a:schemeClr val="tx1"/>
              </a:solidFill>
            </a:endParaRPr>
          </a:p>
          <a:p>
            <a:pPr marL="0" lvl="1" indent="0">
              <a:spcBef>
                <a:spcPts val="24"/>
              </a:spcBef>
              <a:buClr>
                <a:srgbClr val="00AC9C"/>
              </a:buClr>
              <a:buNone/>
            </a:pPr>
            <a:r>
              <a:rPr lang="da-DK" sz="1400" dirty="0">
                <a:solidFill>
                  <a:srgbClr val="00AC9C"/>
                </a:solidFill>
                <a:hlinkClick r:id="rId3">
                  <a:extLst>
                    <a:ext uri="{A12FA001-AC4F-418D-AE19-62706E023703}">
                      <ahyp:hlinkClr xmlns:ahyp="http://schemas.microsoft.com/office/drawing/2018/hyperlinkcolor" val="tx"/>
                    </a:ext>
                  </a:extLst>
                </a:hlinkClick>
              </a:rPr>
              <a:t>Retsinformation</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pPr>
            <a:r>
              <a:rPr lang="da-DK" sz="1400" dirty="0">
                <a:solidFill>
                  <a:schemeClr val="tx1"/>
                </a:solidFill>
              </a:rPr>
              <a:t>Lovgivning</a:t>
            </a:r>
          </a:p>
          <a:p>
            <a:pPr marL="285750" lvl="0" indent="-285750">
              <a:buClr>
                <a:srgbClr val="00AC9C"/>
              </a:buClr>
              <a:buFont typeface="Wingdings" panose="05000000000000000000" pitchFamily="2" charset="2"/>
              <a:buChar char="§"/>
            </a:pPr>
            <a:endParaRPr lang="da-DK" sz="500" dirty="0">
              <a:solidFill>
                <a:schemeClr val="tx1"/>
              </a:solidFill>
            </a:endParaRPr>
          </a:p>
          <a:p>
            <a:pPr marL="0" lvl="1" indent="0">
              <a:spcBef>
                <a:spcPts val="24"/>
              </a:spcBef>
              <a:buClr>
                <a:srgbClr val="00AC9C"/>
              </a:buClr>
              <a:buNone/>
            </a:pPr>
            <a:r>
              <a:rPr lang="da-DK" sz="1400" dirty="0">
                <a:solidFill>
                  <a:srgbClr val="00AC9C"/>
                </a:solidFill>
                <a:hlinkClick r:id="rId4">
                  <a:extLst>
                    <a:ext uri="{A12FA001-AC4F-418D-AE19-62706E023703}">
                      <ahyp:hlinkClr xmlns:ahyp="http://schemas.microsoft.com/office/drawing/2018/hyperlinkcolor" val="tx"/>
                    </a:ext>
                  </a:extLst>
                </a:hlinkClick>
              </a:rPr>
              <a:t>Folketinget</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pPr>
            <a:r>
              <a:rPr lang="da-DK" sz="1400" dirty="0">
                <a:solidFill>
                  <a:schemeClr val="tx1"/>
                </a:solidFill>
              </a:rPr>
              <a:t>Lovforslag m.v.</a:t>
            </a:r>
          </a:p>
          <a:p>
            <a:pPr marL="285750" lvl="0" indent="-285750">
              <a:buClr>
                <a:srgbClr val="00AC9C"/>
              </a:buClr>
              <a:buFont typeface="Wingdings" panose="05000000000000000000" pitchFamily="2" charset="2"/>
              <a:buChar char="§"/>
            </a:pPr>
            <a:endParaRPr lang="da-DK" sz="500" dirty="0">
              <a:solidFill>
                <a:schemeClr val="tx1"/>
              </a:solidFill>
            </a:endParaRPr>
          </a:p>
          <a:p>
            <a:pPr marL="0" lvl="1" indent="0">
              <a:spcBef>
                <a:spcPts val="24"/>
              </a:spcBef>
              <a:buClr>
                <a:srgbClr val="00AC9C"/>
              </a:buClr>
              <a:buNone/>
            </a:pPr>
            <a:r>
              <a:rPr lang="da-DK" sz="1400" dirty="0">
                <a:solidFill>
                  <a:srgbClr val="00AC9C"/>
                </a:solidFill>
                <a:hlinkClick r:id="rId5">
                  <a:extLst>
                    <a:ext uri="{A12FA001-AC4F-418D-AE19-62706E023703}">
                      <ahyp:hlinkClr xmlns:ahyp="http://schemas.microsoft.com/office/drawing/2018/hyperlinkcolor" val="tx"/>
                    </a:ext>
                  </a:extLst>
                </a:hlinkClick>
              </a:rPr>
              <a:t>Beskæftigelsesministeriet</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pPr>
            <a:r>
              <a:rPr lang="da-DK" sz="1400" dirty="0">
                <a:solidFill>
                  <a:schemeClr val="tx1"/>
                </a:solidFill>
              </a:rPr>
              <a:t>Lovgivning, nyheder m.v. inden for beskæftigelsesområdet</a:t>
            </a:r>
          </a:p>
          <a:p>
            <a:pPr marL="285750" lvl="0" indent="-285750">
              <a:buClr>
                <a:srgbClr val="00AC9C"/>
              </a:buClr>
              <a:buFont typeface="Wingdings" panose="05000000000000000000" pitchFamily="2" charset="2"/>
              <a:buChar char="§"/>
            </a:pPr>
            <a:endParaRPr lang="da-DK" dirty="0">
              <a:solidFill>
                <a:schemeClr val="tx1"/>
              </a:solidFill>
            </a:endParaRPr>
          </a:p>
          <a:p>
            <a:pPr marL="285750" indent="-285750">
              <a:buClr>
                <a:srgbClr val="00AC9C"/>
              </a:buClr>
              <a:buFont typeface="Wingdings" panose="05000000000000000000" pitchFamily="2" charset="2"/>
              <a:buChar char="§"/>
            </a:pPr>
            <a:endParaRPr lang="da-DK" dirty="0">
              <a:solidFill>
                <a:schemeClr val="tx1"/>
              </a:solidFill>
            </a:endParaRPr>
          </a:p>
          <a:p>
            <a:pPr>
              <a:buClr>
                <a:srgbClr val="00AC9C"/>
              </a:buClr>
            </a:pPr>
            <a:endParaRPr lang="da-DK" dirty="0"/>
          </a:p>
          <a:p>
            <a:endParaRPr lang="da-DK" dirty="0"/>
          </a:p>
          <a:p>
            <a:endParaRPr lang="da-DK" dirty="0"/>
          </a:p>
          <a:p>
            <a:endParaRPr lang="da-DK" dirty="0"/>
          </a:p>
        </p:txBody>
      </p:sp>
      <p:sp>
        <p:nvSpPr>
          <p:cNvPr id="7" name="Pladsholder til billede 6">
            <a:extLst>
              <a:ext uri="{FF2B5EF4-FFF2-40B4-BE49-F238E27FC236}">
                <a16:creationId xmlns:a16="http://schemas.microsoft.com/office/drawing/2014/main" id="{ED5688E8-F79D-4968-F8AC-0B636A8AFE95}"/>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67868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Informationssøgning</a:t>
            </a:r>
            <a:br>
              <a:rPr lang="da-DK" dirty="0"/>
            </a:br>
            <a:endParaRPr lang="da-DK" dirty="0"/>
          </a:p>
        </p:txBody>
      </p:sp>
      <p:sp>
        <p:nvSpPr>
          <p:cNvPr id="4" name="Pladsholder til indhold 3"/>
          <p:cNvSpPr>
            <a:spLocks noGrp="1"/>
          </p:cNvSpPr>
          <p:nvPr>
            <p:ph type="body" sz="quarter" idx="12"/>
          </p:nvPr>
        </p:nvSpPr>
        <p:spPr/>
        <p:txBody>
          <a:bodyPr/>
          <a:lstStyle/>
          <a:p>
            <a:pPr marL="0" lvl="1" indent="0">
              <a:spcBef>
                <a:spcPts val="24"/>
              </a:spcBef>
              <a:buClr>
                <a:srgbClr val="00AC9C"/>
              </a:buClr>
              <a:buNone/>
            </a:pPr>
            <a:r>
              <a:rPr lang="da-DK" sz="1400" dirty="0">
                <a:solidFill>
                  <a:srgbClr val="00AC9C"/>
                </a:solidFill>
                <a:hlinkClick r:id="rId2">
                  <a:extLst>
                    <a:ext uri="{A12FA001-AC4F-418D-AE19-62706E023703}">
                      <ahyp:hlinkClr xmlns:ahyp="http://schemas.microsoft.com/office/drawing/2018/hyperlinkcolor" val="tx"/>
                    </a:ext>
                  </a:extLst>
                </a:hlinkClick>
              </a:rPr>
              <a:t>Datatilsynet</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tabLst>
                <a:tab pos="0" algn="l"/>
                <a:tab pos="266700" algn="l"/>
              </a:tabLst>
            </a:pPr>
            <a:r>
              <a:rPr lang="da-DK" sz="1400" dirty="0">
                <a:solidFill>
                  <a:schemeClr val="tx1"/>
                </a:solidFill>
              </a:rPr>
              <a:t>Vejledninger, afgørelser, nyheder m.v. om databeskyttelse</a:t>
            </a:r>
          </a:p>
          <a:p>
            <a:pPr marL="266700" lvl="2" indent="-266700">
              <a:spcBef>
                <a:spcPts val="24"/>
              </a:spcBef>
              <a:buClr>
                <a:srgbClr val="00AC9C"/>
              </a:buClr>
              <a:buFont typeface="Wingdings" panose="05000000000000000000" pitchFamily="2" charset="2"/>
              <a:buChar char="§"/>
              <a:tabLst>
                <a:tab pos="0" algn="l"/>
                <a:tab pos="266700" algn="l"/>
              </a:tabLst>
            </a:pPr>
            <a:endParaRPr lang="da-DK" sz="500" dirty="0">
              <a:solidFill>
                <a:schemeClr val="tx1"/>
              </a:solidFill>
            </a:endParaRPr>
          </a:p>
          <a:p>
            <a:pPr marL="0" lvl="1" indent="0">
              <a:spcBef>
                <a:spcPts val="24"/>
              </a:spcBef>
              <a:buClr>
                <a:srgbClr val="655A8B"/>
              </a:buClr>
              <a:buNone/>
            </a:pPr>
            <a:endParaRPr lang="da-DK" sz="500" dirty="0">
              <a:solidFill>
                <a:srgbClr val="00AC9C"/>
              </a:solidFill>
            </a:endParaRPr>
          </a:p>
          <a:p>
            <a:pPr marL="0" lvl="1" indent="0">
              <a:spcBef>
                <a:spcPts val="24"/>
              </a:spcBef>
              <a:buClr>
                <a:srgbClr val="655A8B"/>
              </a:buClr>
              <a:buNone/>
            </a:pPr>
            <a:r>
              <a:rPr lang="da-DK" sz="1400" dirty="0">
                <a:solidFill>
                  <a:srgbClr val="00AC9C"/>
                </a:solidFill>
                <a:hlinkClick r:id="rId3">
                  <a:extLst>
                    <a:ext uri="{A12FA001-AC4F-418D-AE19-62706E023703}">
                      <ahyp:hlinkClr xmlns:ahyp="http://schemas.microsoft.com/office/drawing/2018/hyperlinkcolor" val="tx"/>
                    </a:ext>
                  </a:extLst>
                </a:hlinkClick>
              </a:rPr>
              <a:t>Medarbejder- og Kompetencestyrelsen</a:t>
            </a:r>
            <a:r>
              <a:rPr lang="da-DK" sz="1400" dirty="0">
                <a:solidFill>
                  <a:srgbClr val="00AC9C"/>
                </a:solidFill>
              </a:rPr>
              <a:t> </a:t>
            </a:r>
          </a:p>
          <a:p>
            <a:pPr marL="266700" lvl="2" indent="-266700">
              <a:spcBef>
                <a:spcPts val="24"/>
              </a:spcBef>
              <a:buClr>
                <a:srgbClr val="00AC9C"/>
              </a:buClr>
              <a:buFont typeface="Wingdings" panose="05000000000000000000" pitchFamily="2" charset="2"/>
              <a:buChar char="§"/>
            </a:pPr>
            <a:r>
              <a:rPr lang="da-DK" sz="1400" dirty="0">
                <a:solidFill>
                  <a:schemeClr val="tx1"/>
                </a:solidFill>
              </a:rPr>
              <a:t>Statslige overenskomster, nyheder og Statens personaleadministrative Vejledning (PAV)</a:t>
            </a:r>
          </a:p>
          <a:p>
            <a:pPr marL="266700" lvl="2" indent="-266700">
              <a:spcBef>
                <a:spcPts val="24"/>
              </a:spcBef>
              <a:buClr>
                <a:srgbClr val="00AC9C"/>
              </a:buClr>
              <a:buFont typeface="Wingdings" panose="05000000000000000000" pitchFamily="2" charset="2"/>
              <a:buChar char="§"/>
            </a:pPr>
            <a:endParaRPr lang="da-DK" sz="500" dirty="0">
              <a:solidFill>
                <a:schemeClr val="tx1"/>
              </a:solidFill>
            </a:endParaRPr>
          </a:p>
          <a:p>
            <a:pPr marL="649350" lvl="2" indent="-285750">
              <a:spcBef>
                <a:spcPts val="24"/>
              </a:spcBef>
              <a:buClr>
                <a:srgbClr val="655A8B"/>
              </a:buClr>
            </a:pPr>
            <a:endParaRPr lang="da-DK" sz="500" dirty="0">
              <a:solidFill>
                <a:srgbClr val="000000"/>
              </a:solidFill>
            </a:endParaRPr>
          </a:p>
          <a:p>
            <a:pPr marL="0" lvl="1" indent="0">
              <a:spcBef>
                <a:spcPts val="24"/>
              </a:spcBef>
              <a:buClr>
                <a:srgbClr val="655A8B"/>
              </a:buClr>
              <a:buNone/>
            </a:pPr>
            <a:r>
              <a:rPr lang="da-DK" sz="1400" dirty="0">
                <a:solidFill>
                  <a:srgbClr val="00AC9C"/>
                </a:solidFill>
                <a:hlinkClick r:id="rId4">
                  <a:extLst>
                    <a:ext uri="{A12FA001-AC4F-418D-AE19-62706E023703}">
                      <ahyp:hlinkClr xmlns:ahyp="http://schemas.microsoft.com/office/drawing/2018/hyperlinkcolor" val="tx"/>
                    </a:ext>
                  </a:extLst>
                </a:hlinkClick>
              </a:rPr>
              <a:t>Styrelsen for Arbejdsmarked og Rekruttering</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pPr>
            <a:r>
              <a:rPr lang="da-DK" sz="1400" dirty="0">
                <a:solidFill>
                  <a:schemeClr val="tx1"/>
                </a:solidFill>
              </a:rPr>
              <a:t>Sygdom, ferie, barsel, handicap m.v.</a:t>
            </a:r>
          </a:p>
          <a:p>
            <a:pPr marL="0" lvl="2">
              <a:spcBef>
                <a:spcPts val="24"/>
              </a:spcBef>
              <a:buClr>
                <a:srgbClr val="00AC9C"/>
              </a:buClr>
            </a:pPr>
            <a:endParaRPr lang="da-DK" sz="1500" dirty="0">
              <a:solidFill>
                <a:schemeClr val="tx1"/>
              </a:solidFill>
            </a:endParaRPr>
          </a:p>
          <a:p>
            <a:pPr marL="285750" lvl="0" indent="-285750">
              <a:buClr>
                <a:srgbClr val="00AC9C"/>
              </a:buClr>
              <a:buFont typeface="Wingdings" panose="05000000000000000000" pitchFamily="2" charset="2"/>
              <a:buChar char="§"/>
            </a:pPr>
            <a:endParaRPr lang="da-DK" dirty="0">
              <a:solidFill>
                <a:schemeClr val="tx1"/>
              </a:solidFill>
            </a:endParaRPr>
          </a:p>
          <a:p>
            <a:pPr marL="285750" indent="-285750">
              <a:buClr>
                <a:srgbClr val="00AC9C"/>
              </a:buClr>
              <a:buFont typeface="Wingdings" panose="05000000000000000000" pitchFamily="2" charset="2"/>
              <a:buChar char="§"/>
            </a:pPr>
            <a:endParaRPr lang="da-DK" dirty="0">
              <a:solidFill>
                <a:schemeClr val="tx1"/>
              </a:solidFill>
            </a:endParaRPr>
          </a:p>
          <a:p>
            <a:pPr>
              <a:buClr>
                <a:srgbClr val="00AC9C"/>
              </a:buClr>
            </a:pPr>
            <a:endParaRPr lang="da-DK" dirty="0"/>
          </a:p>
          <a:p>
            <a:endParaRPr lang="da-DK" dirty="0"/>
          </a:p>
          <a:p>
            <a:endParaRPr lang="da-DK" dirty="0"/>
          </a:p>
          <a:p>
            <a:endParaRPr lang="da-DK" dirty="0"/>
          </a:p>
        </p:txBody>
      </p:sp>
      <p:sp>
        <p:nvSpPr>
          <p:cNvPr id="7" name="Pladsholder til billede 6">
            <a:extLst>
              <a:ext uri="{FF2B5EF4-FFF2-40B4-BE49-F238E27FC236}">
                <a16:creationId xmlns:a16="http://schemas.microsoft.com/office/drawing/2014/main" id="{17798158-D63A-9AB3-49E6-1C3F018D55C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46774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Informationssøgning</a:t>
            </a:r>
            <a:br>
              <a:rPr lang="da-DK" sz="2400" dirty="0"/>
            </a:br>
            <a:endParaRPr lang="da-DK" sz="2400" dirty="0"/>
          </a:p>
        </p:txBody>
      </p:sp>
      <p:sp>
        <p:nvSpPr>
          <p:cNvPr id="4" name="Pladsholder til indhold 3"/>
          <p:cNvSpPr>
            <a:spLocks noGrp="1"/>
          </p:cNvSpPr>
          <p:nvPr>
            <p:ph type="body" sz="quarter" idx="12"/>
          </p:nvPr>
        </p:nvSpPr>
        <p:spPr/>
        <p:txBody>
          <a:bodyPr/>
          <a:lstStyle/>
          <a:p>
            <a:pPr marL="0" lvl="1" indent="0">
              <a:spcBef>
                <a:spcPts val="24"/>
              </a:spcBef>
              <a:buClr>
                <a:srgbClr val="655A8B"/>
              </a:buClr>
              <a:buNone/>
            </a:pPr>
            <a:r>
              <a:rPr lang="da-DK" sz="1400" dirty="0">
                <a:solidFill>
                  <a:srgbClr val="00AC9C"/>
                </a:solidFill>
                <a:hlinkClick r:id="rId2">
                  <a:extLst>
                    <a:ext uri="{A12FA001-AC4F-418D-AE19-62706E023703}">
                      <ahyp:hlinkClr xmlns:ahyp="http://schemas.microsoft.com/office/drawing/2018/hyperlinkcolor" val="tx"/>
                    </a:ext>
                  </a:extLst>
                </a:hlinkClick>
              </a:rPr>
              <a:t>Arbejdstilsynet</a:t>
            </a:r>
            <a:r>
              <a:rPr lang="da-DK" sz="1400" dirty="0">
                <a:solidFill>
                  <a:srgbClr val="00AC9C"/>
                </a:solidFill>
              </a:rPr>
              <a:t> </a:t>
            </a:r>
          </a:p>
          <a:p>
            <a:pPr marL="266700" lvl="2" indent="-266700">
              <a:spcBef>
                <a:spcPts val="24"/>
              </a:spcBef>
              <a:buClr>
                <a:srgbClr val="00AC9C"/>
              </a:buClr>
              <a:buFont typeface="Wingdings" panose="05000000000000000000" pitchFamily="2" charset="2"/>
              <a:buChar char="§"/>
              <a:tabLst>
                <a:tab pos="266700" algn="l"/>
              </a:tabLst>
            </a:pPr>
            <a:r>
              <a:rPr lang="da-DK" sz="1400" dirty="0">
                <a:solidFill>
                  <a:schemeClr val="tx1"/>
                </a:solidFill>
              </a:rPr>
              <a:t>Arbejdsmiljøregler, herunder om hjemmearbejde</a:t>
            </a:r>
          </a:p>
          <a:p>
            <a:pPr marL="285750" lvl="1" indent="-285750">
              <a:spcBef>
                <a:spcPts val="24"/>
              </a:spcBef>
              <a:buClr>
                <a:srgbClr val="655A8B"/>
              </a:buClr>
            </a:pPr>
            <a:endParaRPr lang="da-DK" sz="500" dirty="0">
              <a:solidFill>
                <a:srgbClr val="000000"/>
              </a:solidFill>
            </a:endParaRPr>
          </a:p>
          <a:p>
            <a:pPr marL="0" lvl="1" indent="0">
              <a:spcBef>
                <a:spcPts val="24"/>
              </a:spcBef>
              <a:buClr>
                <a:srgbClr val="655A8B"/>
              </a:buClr>
              <a:buNone/>
            </a:pPr>
            <a:r>
              <a:rPr lang="da-DK" sz="1400" dirty="0" err="1">
                <a:solidFill>
                  <a:srgbClr val="00AC9C"/>
                </a:solidFill>
                <a:hlinkClick r:id="rId3">
                  <a:extLst>
                    <a:ext uri="{A12FA001-AC4F-418D-AE19-62706E023703}">
                      <ahyp:hlinkClr xmlns:ahyp="http://schemas.microsoft.com/office/drawing/2018/hyperlinkcolor" val="tx"/>
                    </a:ext>
                  </a:extLst>
                </a:hlinkClick>
              </a:rPr>
              <a:t>Cabiweb</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tabLst>
                <a:tab pos="266700" algn="l"/>
              </a:tabLst>
            </a:pPr>
            <a:r>
              <a:rPr lang="da-DK" sz="1400" dirty="0">
                <a:solidFill>
                  <a:srgbClr val="000000"/>
                </a:solidFill>
              </a:rPr>
              <a:t>Info om sygefravær, fleksjob, handicappede i job m.v.</a:t>
            </a:r>
          </a:p>
          <a:p>
            <a:pPr marL="266700" lvl="2" indent="-266700">
              <a:spcBef>
                <a:spcPts val="24"/>
              </a:spcBef>
              <a:buClr>
                <a:srgbClr val="00AC9C"/>
              </a:buClr>
              <a:buFont typeface="Wingdings" panose="05000000000000000000" pitchFamily="2" charset="2"/>
              <a:buChar char="§"/>
              <a:tabLst>
                <a:tab pos="266700" algn="l"/>
              </a:tabLst>
            </a:pPr>
            <a:endParaRPr lang="da-DK" sz="500" dirty="0">
              <a:solidFill>
                <a:srgbClr val="000000"/>
              </a:solidFill>
            </a:endParaRPr>
          </a:p>
          <a:p>
            <a:pPr marL="0" lvl="1" indent="0">
              <a:spcBef>
                <a:spcPts val="24"/>
              </a:spcBef>
              <a:buClr>
                <a:srgbClr val="655A8B"/>
              </a:buClr>
              <a:buNone/>
            </a:pPr>
            <a:r>
              <a:rPr lang="da-DK" sz="1400" dirty="0">
                <a:solidFill>
                  <a:srgbClr val="00AC9C"/>
                </a:solidFill>
                <a:hlinkClick r:id="rId4">
                  <a:extLst>
                    <a:ext uri="{A12FA001-AC4F-418D-AE19-62706E023703}">
                      <ahyp:hlinkClr xmlns:ahyp="http://schemas.microsoft.com/office/drawing/2018/hyperlinkcolor" val="tx"/>
                    </a:ext>
                  </a:extLst>
                </a:hlinkClick>
              </a:rPr>
              <a:t>virk.dk</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tabLst>
                <a:tab pos="266700" algn="l"/>
              </a:tabLst>
            </a:pPr>
            <a:r>
              <a:rPr lang="da-DK" sz="1400" dirty="0">
                <a:solidFill>
                  <a:srgbClr val="000000"/>
                </a:solidFill>
              </a:rPr>
              <a:t>Information til virksomheder</a:t>
            </a:r>
          </a:p>
          <a:p>
            <a:pPr marL="285750" lvl="1" indent="-285750">
              <a:spcBef>
                <a:spcPts val="24"/>
              </a:spcBef>
              <a:buClr>
                <a:srgbClr val="655A8B"/>
              </a:buClr>
            </a:pPr>
            <a:endParaRPr lang="da-DK" sz="500" dirty="0">
              <a:solidFill>
                <a:srgbClr val="000000"/>
              </a:solidFill>
            </a:endParaRPr>
          </a:p>
          <a:p>
            <a:pPr marL="0" lvl="1" indent="0">
              <a:spcBef>
                <a:spcPts val="24"/>
              </a:spcBef>
              <a:buClr>
                <a:srgbClr val="655A8B"/>
              </a:buClr>
              <a:buNone/>
            </a:pPr>
            <a:r>
              <a:rPr lang="da-DK" sz="1400" dirty="0">
                <a:solidFill>
                  <a:srgbClr val="00AC9C"/>
                </a:solidFill>
                <a:hlinkClick r:id="rId5">
                  <a:extLst>
                    <a:ext uri="{A12FA001-AC4F-418D-AE19-62706E023703}">
                      <ahyp:hlinkClr xmlns:ahyp="http://schemas.microsoft.com/office/drawing/2018/hyperlinkcolor" val="tx"/>
                    </a:ext>
                  </a:extLst>
                </a:hlinkClick>
              </a:rPr>
              <a:t>borger.dk</a:t>
            </a:r>
            <a:endParaRPr lang="da-DK" sz="1400" dirty="0">
              <a:solidFill>
                <a:srgbClr val="00AC9C"/>
              </a:solidFill>
            </a:endParaRPr>
          </a:p>
          <a:p>
            <a:pPr marL="266700" lvl="2" indent="-266700">
              <a:spcBef>
                <a:spcPts val="24"/>
              </a:spcBef>
              <a:buClr>
                <a:srgbClr val="00AC9C"/>
              </a:buClr>
              <a:buFont typeface="Wingdings" panose="05000000000000000000" pitchFamily="2" charset="2"/>
              <a:buChar char="§"/>
              <a:tabLst>
                <a:tab pos="266700" algn="l"/>
              </a:tabLst>
            </a:pPr>
            <a:r>
              <a:rPr lang="da-DK" sz="1400" dirty="0">
                <a:solidFill>
                  <a:srgbClr val="000000"/>
                </a:solidFill>
              </a:rPr>
              <a:t>Information til medarbejdere </a:t>
            </a:r>
          </a:p>
          <a:p>
            <a:pPr marL="818550" lvl="1" indent="-285750">
              <a:buClr>
                <a:srgbClr val="655A8B"/>
              </a:buClr>
            </a:pPr>
            <a:endParaRPr lang="da-DK" dirty="0">
              <a:solidFill>
                <a:srgbClr val="000000"/>
              </a:solidFill>
            </a:endParaRPr>
          </a:p>
          <a:p>
            <a:pPr marL="818550" lvl="1" indent="-285750">
              <a:buClr>
                <a:srgbClr val="655A8B"/>
              </a:buClr>
            </a:pPr>
            <a:endParaRPr lang="da-DK" dirty="0">
              <a:solidFill>
                <a:srgbClr val="000000"/>
              </a:solidFill>
            </a:endParaRPr>
          </a:p>
          <a:p>
            <a:endParaRPr lang="da-DK" dirty="0"/>
          </a:p>
          <a:p>
            <a:pPr marL="0" lvl="2">
              <a:spcBef>
                <a:spcPts val="24"/>
              </a:spcBef>
              <a:buClr>
                <a:srgbClr val="00AC9C"/>
              </a:buClr>
            </a:pPr>
            <a:endParaRPr lang="da-DK" sz="1500" dirty="0">
              <a:solidFill>
                <a:schemeClr val="tx1"/>
              </a:solidFill>
            </a:endParaRPr>
          </a:p>
          <a:p>
            <a:pPr marL="285750" lvl="0" indent="-285750">
              <a:buClr>
                <a:srgbClr val="00AC9C"/>
              </a:buClr>
              <a:buFont typeface="Wingdings" panose="05000000000000000000" pitchFamily="2" charset="2"/>
              <a:buChar char="§"/>
            </a:pPr>
            <a:endParaRPr lang="da-DK" dirty="0">
              <a:solidFill>
                <a:schemeClr val="tx1"/>
              </a:solidFill>
            </a:endParaRPr>
          </a:p>
          <a:p>
            <a:pPr marL="285750" indent="-285750">
              <a:buClr>
                <a:srgbClr val="00AC9C"/>
              </a:buClr>
              <a:buFont typeface="Wingdings" panose="05000000000000000000" pitchFamily="2" charset="2"/>
              <a:buChar char="§"/>
            </a:pPr>
            <a:endParaRPr lang="da-DK" dirty="0">
              <a:solidFill>
                <a:schemeClr val="tx1"/>
              </a:solidFill>
            </a:endParaRPr>
          </a:p>
          <a:p>
            <a:pPr>
              <a:buClr>
                <a:srgbClr val="00AC9C"/>
              </a:buClr>
            </a:pPr>
            <a:endParaRPr lang="da-DK" dirty="0"/>
          </a:p>
          <a:p>
            <a:endParaRPr lang="da-DK" dirty="0"/>
          </a:p>
          <a:p>
            <a:endParaRPr lang="da-DK" dirty="0"/>
          </a:p>
          <a:p>
            <a:endParaRPr lang="da-DK" dirty="0"/>
          </a:p>
        </p:txBody>
      </p:sp>
      <p:sp>
        <p:nvSpPr>
          <p:cNvPr id="7" name="Pladsholder til billede 6">
            <a:extLst>
              <a:ext uri="{FF2B5EF4-FFF2-40B4-BE49-F238E27FC236}">
                <a16:creationId xmlns:a16="http://schemas.microsoft.com/office/drawing/2014/main" id="{8011DFCF-8A13-9A36-6811-B1AE9A395153}"/>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95265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Lovsamling</a:t>
            </a:r>
          </a:p>
        </p:txBody>
      </p:sp>
      <p:sp>
        <p:nvSpPr>
          <p:cNvPr id="3" name="Pladsholder til billede 2">
            <a:extLst>
              <a:ext uri="{FF2B5EF4-FFF2-40B4-BE49-F238E27FC236}">
                <a16:creationId xmlns:a16="http://schemas.microsoft.com/office/drawing/2014/main" id="{A0FDF338-7029-78FB-E45D-BB9566258875}"/>
              </a:ext>
            </a:extLst>
          </p:cNvPr>
          <p:cNvSpPr>
            <a:spLocks noGrp="1"/>
          </p:cNvSpPr>
          <p:nvPr>
            <p:ph type="pic" sz="quarter" idx="16"/>
          </p:nvPr>
        </p:nvSpPr>
        <p:spPr/>
        <p:txBody>
          <a:bodyPr/>
          <a:lstStyle/>
          <a:p>
            <a:endParaRPr lang="da-DK"/>
          </a:p>
        </p:txBody>
      </p:sp>
      <p:sp>
        <p:nvSpPr>
          <p:cNvPr id="8" name="Pladsholder til indhold 4">
            <a:extLst>
              <a:ext uri="{FF2B5EF4-FFF2-40B4-BE49-F238E27FC236}">
                <a16:creationId xmlns:a16="http://schemas.microsoft.com/office/drawing/2014/main" id="{EC9CB9DA-D162-917C-1E44-D81DEEB712FA}"/>
              </a:ext>
            </a:extLst>
          </p:cNvPr>
          <p:cNvSpPr txBox="1">
            <a:spLocks/>
          </p:cNvSpPr>
          <p:nvPr/>
        </p:nvSpPr>
        <p:spPr>
          <a:xfrm>
            <a:off x="4707203" y="1419622"/>
            <a:ext cx="3598597" cy="3027600"/>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spcAft>
                <a:spcPts val="2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00000"/>
              </a:lnSpc>
              <a:spcBef>
                <a:spcPts val="600"/>
              </a:spcBef>
              <a:spcAft>
                <a:spcPts val="300"/>
              </a:spcAft>
              <a:buClr>
                <a:schemeClr val="accent1"/>
              </a:buClr>
              <a:buFont typeface="Wingdings" pitchFamily="2" charset="2"/>
              <a:buChar char="§"/>
              <a:defRPr sz="1500" kern="1200">
                <a:solidFill>
                  <a:schemeClr val="tx1">
                    <a:lumMod val="75000"/>
                    <a:lumOff val="25000"/>
                  </a:schemeClr>
                </a:solidFill>
                <a:latin typeface="+mn-lt"/>
                <a:ea typeface="+mn-ea"/>
                <a:cs typeface="+mn-cs"/>
              </a:defRPr>
            </a:lvl2pPr>
            <a:lvl3pPr marL="648000" indent="0" algn="l" defTabSz="914400" rtl="0" eaLnBrk="1" latinLnBrk="0" hangingPunct="1">
              <a:lnSpc>
                <a:spcPct val="120000"/>
              </a:lnSpc>
              <a:spcBef>
                <a:spcPts val="0"/>
              </a:spcBef>
              <a:spcAft>
                <a:spcPts val="0"/>
              </a:spcAft>
              <a:buClr>
                <a:schemeClr val="accent1"/>
              </a:buClr>
              <a:buFont typeface="Wingdings" pitchFamily="2" charset="2"/>
              <a:buNone/>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00AC9C"/>
              </a:buClr>
              <a:buFont typeface="Wingdings" panose="05000000000000000000" pitchFamily="2" charset="2"/>
              <a:buChar char="§"/>
            </a:pPr>
            <a:r>
              <a:rPr lang="da-DK" sz="1500" dirty="0">
                <a:solidFill>
                  <a:srgbClr val="00AC9C"/>
                </a:solidFill>
                <a:hlinkClick r:id="rId2">
                  <a:extLst>
                    <a:ext uri="{A12FA001-AC4F-418D-AE19-62706E023703}">
                      <ahyp:hlinkClr xmlns:ahyp="http://schemas.microsoft.com/office/drawing/2018/hyperlinkcolor" val="tx"/>
                    </a:ext>
                  </a:extLst>
                </a:hlinkClick>
              </a:rPr>
              <a:t>Ansættelsesbevisloven</a:t>
            </a:r>
            <a:endParaRPr lang="da-DK" sz="15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buFont typeface="Wingdings" panose="05000000000000000000" pitchFamily="2" charset="2"/>
              <a:buChar char="§"/>
            </a:pPr>
            <a:r>
              <a:rPr lang="da-DK" sz="1500" dirty="0">
                <a:solidFill>
                  <a:srgbClr val="00AC9C"/>
                </a:solidFill>
                <a:hlinkClick r:id="rId3">
                  <a:extLst>
                    <a:ext uri="{A12FA001-AC4F-418D-AE19-62706E023703}">
                      <ahyp:hlinkClr xmlns:ahyp="http://schemas.microsoft.com/office/drawing/2018/hyperlinkcolor" val="tx"/>
                    </a:ext>
                  </a:extLst>
                </a:hlinkClick>
              </a:rPr>
              <a:t>Ansættelsesklausulloven</a:t>
            </a:r>
            <a:endParaRPr lang="da-DK" sz="15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buFont typeface="Wingdings" panose="05000000000000000000" pitchFamily="2" charset="2"/>
              <a:buChar char="§"/>
            </a:pPr>
            <a:r>
              <a:rPr lang="da-DK" sz="1500" dirty="0">
                <a:solidFill>
                  <a:schemeClr val="accent4"/>
                </a:solidFill>
                <a:hlinkClick r:id="rId4">
                  <a:extLst>
                    <a:ext uri="{A12FA001-AC4F-418D-AE19-62706E023703}">
                      <ahyp:hlinkClr xmlns:ahyp="http://schemas.microsoft.com/office/drawing/2018/hyperlinkcolor" val="tx"/>
                    </a:ext>
                  </a:extLst>
                </a:hlinkClick>
              </a:rPr>
              <a:t>Arbejdsmiljøloven</a:t>
            </a:r>
            <a:r>
              <a:rPr lang="da-DK" sz="1500" dirty="0">
                <a:solidFill>
                  <a:schemeClr val="accent4"/>
                </a:solidFill>
              </a:rPr>
              <a:t> </a:t>
            </a:r>
          </a:p>
          <a:p>
            <a:pPr marL="285750" indent="-285750">
              <a:buClr>
                <a:srgbClr val="00AC9C"/>
              </a:buClr>
              <a:buFont typeface="Wingdings" panose="05000000000000000000" pitchFamily="2" charset="2"/>
              <a:buChar char="§"/>
            </a:pPr>
            <a:endParaRPr lang="da-DK" sz="500" dirty="0">
              <a:solidFill>
                <a:schemeClr val="accent4"/>
              </a:solidFill>
            </a:endParaRPr>
          </a:p>
          <a:p>
            <a:pPr marL="285750" indent="-285750">
              <a:buClr>
                <a:srgbClr val="00AC9C"/>
              </a:buClr>
              <a:buFont typeface="Wingdings" panose="05000000000000000000" pitchFamily="2" charset="2"/>
              <a:buChar char="§"/>
            </a:pPr>
            <a:r>
              <a:rPr lang="da-DK" sz="1500" dirty="0">
                <a:solidFill>
                  <a:srgbClr val="00AC9C"/>
                </a:solidFill>
                <a:hlinkClick r:id="rId5">
                  <a:extLst>
                    <a:ext uri="{A12FA001-AC4F-418D-AE19-62706E023703}">
                      <ahyp:hlinkClr xmlns:ahyp="http://schemas.microsoft.com/office/drawing/2018/hyperlinkcolor" val="tx"/>
                    </a:ext>
                  </a:extLst>
                </a:hlinkClick>
              </a:rPr>
              <a:t>Arbejdstidsdirektivsloven</a:t>
            </a:r>
            <a:endParaRPr lang="da-DK" sz="15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buFont typeface="Wingdings" panose="05000000000000000000" pitchFamily="2" charset="2"/>
              <a:buChar char="§"/>
            </a:pPr>
            <a:r>
              <a:rPr lang="da-DK" sz="1500" dirty="0">
                <a:solidFill>
                  <a:srgbClr val="00AC9C"/>
                </a:solidFill>
                <a:hlinkClick r:id="rId6">
                  <a:extLst>
                    <a:ext uri="{A12FA001-AC4F-418D-AE19-62706E023703}">
                      <ahyp:hlinkClr xmlns:ahyp="http://schemas.microsoft.com/office/drawing/2018/hyperlinkcolor" val="tx"/>
                    </a:ext>
                  </a:extLst>
                </a:hlinkClick>
              </a:rPr>
              <a:t>Barselsloven</a:t>
            </a:r>
            <a:endParaRPr lang="da-DK" sz="15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buFont typeface="Wingdings" panose="05000000000000000000" pitchFamily="2" charset="2"/>
              <a:buChar char="§"/>
            </a:pPr>
            <a:r>
              <a:rPr lang="da-DK" sz="1500" dirty="0">
                <a:solidFill>
                  <a:srgbClr val="00AC9C"/>
                </a:solidFill>
                <a:hlinkClick r:id="rId7">
                  <a:extLst>
                    <a:ext uri="{A12FA001-AC4F-418D-AE19-62706E023703}">
                      <ahyp:hlinkClr xmlns:ahyp="http://schemas.microsoft.com/office/drawing/2018/hyperlinkcolor" val="tx"/>
                    </a:ext>
                  </a:extLst>
                </a:hlinkClick>
              </a:rPr>
              <a:t>Databeskyttelsesloven/forordningen</a:t>
            </a:r>
            <a:r>
              <a:rPr lang="da-DK" sz="1500" dirty="0">
                <a:solidFill>
                  <a:srgbClr val="00AC9C"/>
                </a:solidFill>
              </a:rPr>
              <a:t> </a:t>
            </a:r>
          </a:p>
          <a:p>
            <a:pPr marL="285750" indent="-285750">
              <a:buClr>
                <a:srgbClr val="00AC9C"/>
              </a:buClr>
              <a:buFont typeface="Wingdings" panose="05000000000000000000" pitchFamily="2" charset="2"/>
              <a:buChar char="§"/>
            </a:pPr>
            <a:endParaRPr lang="da-DK" sz="1500" dirty="0">
              <a:solidFill>
                <a:srgbClr val="000000"/>
              </a:solidFill>
            </a:endParaRPr>
          </a:p>
          <a:p>
            <a:pPr marL="285750" indent="-285750">
              <a:buClr>
                <a:srgbClr val="00AC9C"/>
              </a:buClr>
              <a:buFont typeface="Wingdings" panose="05000000000000000000" pitchFamily="2" charset="2"/>
              <a:buChar char="§"/>
            </a:pPr>
            <a:endParaRPr lang="da-DK" sz="1500" dirty="0">
              <a:solidFill>
                <a:srgbClr val="000000"/>
              </a:solidFill>
            </a:endParaRPr>
          </a:p>
        </p:txBody>
      </p:sp>
      <p:pic>
        <p:nvPicPr>
          <p:cNvPr id="11" name="Pladsholder til billede 10">
            <a:extLst>
              <a:ext uri="{FF2B5EF4-FFF2-40B4-BE49-F238E27FC236}">
                <a16:creationId xmlns:a16="http://schemas.microsoft.com/office/drawing/2014/main" id="{6218D756-9749-B10D-6E97-1EFAA505D3E8}"/>
              </a:ext>
            </a:extLst>
          </p:cNvPr>
          <p:cNvPicPr>
            <a:picLocks noGrp="1" noChangeAspect="1"/>
          </p:cNvPicPr>
          <p:nvPr>
            <p:ph type="pic" sz="quarter" idx="13"/>
          </p:nvPr>
        </p:nvPicPr>
        <p:blipFill>
          <a:blip r:embed="rId8"/>
          <a:srcRect l="8945" r="8945"/>
          <a:stretch>
            <a:fillRect/>
          </a:stretch>
        </p:blipFill>
        <p:spPr>
          <a:prstGeom prst="rect">
            <a:avLst/>
          </a:prstGeom>
        </p:spPr>
      </p:pic>
    </p:spTree>
    <p:extLst>
      <p:ext uri="{BB962C8B-B14F-4D97-AF65-F5344CB8AC3E}">
        <p14:creationId xmlns:p14="http://schemas.microsoft.com/office/powerpoint/2010/main" val="10584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Lovsamling</a:t>
            </a:r>
          </a:p>
        </p:txBody>
      </p:sp>
      <p:sp>
        <p:nvSpPr>
          <p:cNvPr id="4" name="Pladsholder til indhold 3"/>
          <p:cNvSpPr>
            <a:spLocks noGrp="1"/>
          </p:cNvSpPr>
          <p:nvPr>
            <p:ph type="body" sz="quarter" idx="12"/>
          </p:nvPr>
        </p:nvSpPr>
        <p:spPr/>
        <p:txBody>
          <a:bodyPr/>
          <a:lstStyle/>
          <a:p>
            <a:pPr marL="285750" indent="-285750">
              <a:buClr>
                <a:srgbClr val="00AC9C"/>
              </a:buClr>
              <a:buFont typeface="Wingdings" panose="05000000000000000000" pitchFamily="2" charset="2"/>
              <a:buChar char="§"/>
            </a:pPr>
            <a:r>
              <a:rPr lang="da-DK" sz="1400" dirty="0">
                <a:solidFill>
                  <a:srgbClr val="00AC9C"/>
                </a:solidFill>
                <a:hlinkClick r:id="rId2">
                  <a:extLst>
                    <a:ext uri="{A12FA001-AC4F-418D-AE19-62706E023703}">
                      <ahyp:hlinkClr xmlns:ahyp="http://schemas.microsoft.com/office/drawing/2018/hyperlinkcolor" val="tx"/>
                    </a:ext>
                  </a:extLst>
                </a:hlinkClick>
              </a:rPr>
              <a:t>Deltidsloven</a:t>
            </a:r>
            <a:endParaRPr lang="da-DK" sz="14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pPr>
            <a:r>
              <a:rPr lang="da-DK" sz="1400" dirty="0">
                <a:solidFill>
                  <a:srgbClr val="00AC9C"/>
                </a:solidFill>
                <a:hlinkClick r:id="rId3">
                  <a:extLst>
                    <a:ext uri="{A12FA001-AC4F-418D-AE19-62706E023703}">
                      <ahyp:hlinkClr xmlns:ahyp="http://schemas.microsoft.com/office/drawing/2018/hyperlinkcolor" val="tx"/>
                    </a:ext>
                  </a:extLst>
                </a:hlinkClick>
              </a:rPr>
              <a:t>Ferieloven</a:t>
            </a:r>
            <a:endParaRPr lang="da-DK" sz="14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buFont typeface="Wingdings" panose="05000000000000000000" pitchFamily="2" charset="2"/>
              <a:buChar char="§"/>
            </a:pPr>
            <a:r>
              <a:rPr lang="da-DK" sz="1400" dirty="0">
                <a:solidFill>
                  <a:srgbClr val="00AC9C"/>
                </a:solidFill>
                <a:hlinkClick r:id="rId4">
                  <a:extLst>
                    <a:ext uri="{A12FA001-AC4F-418D-AE19-62706E023703}">
                      <ahyp:hlinkClr xmlns:ahyp="http://schemas.microsoft.com/office/drawing/2018/hyperlinkcolor" val="tx"/>
                    </a:ext>
                  </a:extLst>
                </a:hlinkClick>
              </a:rPr>
              <a:t>Funktionærloven</a:t>
            </a:r>
            <a:endParaRPr lang="da-DK" sz="14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pPr>
            <a:r>
              <a:rPr lang="da-DK" sz="1400" dirty="0">
                <a:solidFill>
                  <a:srgbClr val="00AC9C"/>
                </a:solidFill>
                <a:hlinkClick r:id="rId5">
                  <a:extLst>
                    <a:ext uri="{A12FA001-AC4F-418D-AE19-62706E023703}">
                      <ahyp:hlinkClr xmlns:ahyp="http://schemas.microsoft.com/office/drawing/2018/hyperlinkcolor" val="tx"/>
                    </a:ext>
                  </a:extLst>
                </a:hlinkClick>
              </a:rPr>
              <a:t>Forskelsbehandlingsloven</a:t>
            </a:r>
            <a:endParaRPr lang="da-DK" sz="1400" dirty="0">
              <a:solidFill>
                <a:srgbClr val="00AC9C"/>
              </a:solidFill>
            </a:endParaRPr>
          </a:p>
          <a:p>
            <a:pPr marL="715963" lvl="1" indent="-265113">
              <a:buClr>
                <a:srgbClr val="00AC9C"/>
              </a:buClr>
              <a:tabLst>
                <a:tab pos="715963" algn="l"/>
              </a:tabLst>
              <a:defRPr/>
            </a:pPr>
            <a:r>
              <a:rPr lang="da-DK" sz="1400" dirty="0">
                <a:solidFill>
                  <a:srgbClr val="00AC9C"/>
                </a:solidFill>
                <a:hlinkClick r:id="rId6">
                  <a:extLst>
                    <a:ext uri="{A12FA001-AC4F-418D-AE19-62706E023703}">
                      <ahyp:hlinkClr xmlns:ahyp="http://schemas.microsoft.com/office/drawing/2018/hyperlinkcolor" val="tx"/>
                    </a:ext>
                  </a:extLst>
                </a:hlinkClick>
              </a:rPr>
              <a:t>Vejledning om forskelsbehandlingsloven</a:t>
            </a:r>
            <a:r>
              <a:rPr lang="da-DK" sz="1400" dirty="0">
                <a:solidFill>
                  <a:srgbClr val="00AC9C"/>
                </a:solidFill>
              </a:rPr>
              <a:t> </a:t>
            </a:r>
          </a:p>
          <a:p>
            <a:pPr marL="715963" lvl="1" indent="-265113">
              <a:buClr>
                <a:srgbClr val="00AC9C"/>
              </a:buClr>
              <a:tabLst>
                <a:tab pos="715963" algn="l"/>
              </a:tabLst>
              <a:defRPr/>
            </a:pPr>
            <a:endParaRPr lang="da-DK" sz="500" dirty="0">
              <a:solidFill>
                <a:srgbClr val="00AC9C"/>
              </a:solidFill>
            </a:endParaRPr>
          </a:p>
          <a:p>
            <a:pPr marL="342900" indent="-342900">
              <a:buClr>
                <a:srgbClr val="00AC9C"/>
              </a:buClr>
              <a:buFont typeface="Wingdings" panose="05000000000000000000" pitchFamily="2" charset="2"/>
              <a:buChar char="§"/>
            </a:pPr>
            <a:r>
              <a:rPr lang="da-DK" sz="1400" dirty="0">
                <a:solidFill>
                  <a:srgbClr val="00AC9C"/>
                </a:solidFill>
                <a:hlinkClick r:id="rId7">
                  <a:extLst>
                    <a:ext uri="{A12FA001-AC4F-418D-AE19-62706E023703}">
                      <ahyp:hlinkClr xmlns:ahyp="http://schemas.microsoft.com/office/drawing/2018/hyperlinkcolor" val="tx"/>
                    </a:ext>
                  </a:extLst>
                </a:hlinkClick>
              </a:rPr>
              <a:t>Helbredsoplysningsloven</a:t>
            </a:r>
            <a:endParaRPr lang="da-DK" sz="1400" dirty="0">
              <a:solidFill>
                <a:srgbClr val="00AC9C"/>
              </a:solidFill>
            </a:endParaRPr>
          </a:p>
          <a:p>
            <a:pPr marL="715963" lvl="1" indent="-265113">
              <a:buClr>
                <a:srgbClr val="00AC9C"/>
              </a:buClr>
              <a:tabLst>
                <a:tab pos="715963" algn="l"/>
              </a:tabLst>
            </a:pPr>
            <a:r>
              <a:rPr lang="da-DK" sz="1400" dirty="0">
                <a:solidFill>
                  <a:srgbClr val="00AC9C"/>
                </a:solidFill>
                <a:hlinkClick r:id="rId8">
                  <a:extLst>
                    <a:ext uri="{A12FA001-AC4F-418D-AE19-62706E023703}">
                      <ahyp:hlinkClr xmlns:ahyp="http://schemas.microsoft.com/office/drawing/2018/hyperlinkcolor" val="tx"/>
                    </a:ext>
                  </a:extLst>
                </a:hlinkClick>
              </a:rPr>
              <a:t>Vejledning om helbredsoplysninger</a:t>
            </a:r>
            <a:endParaRPr lang="da-DK" sz="1400" dirty="0">
              <a:solidFill>
                <a:srgbClr val="000000"/>
              </a:solidFill>
            </a:endParaRPr>
          </a:p>
          <a:p>
            <a:endParaRPr lang="da-DK" dirty="0"/>
          </a:p>
        </p:txBody>
      </p:sp>
      <p:sp>
        <p:nvSpPr>
          <p:cNvPr id="7" name="Pladsholder til billede 6">
            <a:extLst>
              <a:ext uri="{FF2B5EF4-FFF2-40B4-BE49-F238E27FC236}">
                <a16:creationId xmlns:a16="http://schemas.microsoft.com/office/drawing/2014/main" id="{A50418E1-80E8-D631-A02D-A8DD5FA3816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1293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Lovsamling</a:t>
            </a:r>
          </a:p>
        </p:txBody>
      </p:sp>
      <p:sp>
        <p:nvSpPr>
          <p:cNvPr id="4" name="Pladsholder til indhold 3">
            <a:extLst>
              <a:ext uri="{FF2B5EF4-FFF2-40B4-BE49-F238E27FC236}">
                <a16:creationId xmlns:a16="http://schemas.microsoft.com/office/drawing/2014/main" id="{152E050C-2869-E63C-3B61-93AF35E43D6E}"/>
              </a:ext>
            </a:extLst>
          </p:cNvPr>
          <p:cNvSpPr>
            <a:spLocks noGrp="1"/>
          </p:cNvSpPr>
          <p:nvPr>
            <p:ph type="body" sz="quarter" idx="12"/>
          </p:nvPr>
        </p:nvSpPr>
        <p:spPr/>
        <p:txBody>
          <a:bodyPr/>
          <a:lstStyle/>
          <a:p>
            <a:pPr marL="285750" lvl="1" indent="-285750">
              <a:spcAft>
                <a:spcPts val="200"/>
              </a:spcAft>
              <a:buClr>
                <a:srgbClr val="00AC9C"/>
              </a:buClr>
              <a:tabLst>
                <a:tab pos="361950" algn="l"/>
                <a:tab pos="539750" algn="l"/>
              </a:tabLst>
            </a:pPr>
            <a:r>
              <a:rPr lang="da-DK" sz="1400" dirty="0">
                <a:solidFill>
                  <a:srgbClr val="00AC9C"/>
                </a:solidFill>
                <a:hlinkClick r:id="rId2">
                  <a:extLst>
                    <a:ext uri="{A12FA001-AC4F-418D-AE19-62706E023703}">
                      <ahyp:hlinkClr xmlns:ahyp="http://schemas.microsoft.com/office/drawing/2018/hyperlinkcolor" val="tx"/>
                    </a:ext>
                  </a:extLst>
                </a:hlinkClick>
              </a:rPr>
              <a:t>Ligebehandlingsloven</a:t>
            </a:r>
            <a:r>
              <a:rPr lang="da-DK" sz="1600" dirty="0">
                <a:hlinkClick r:id="rId2"/>
              </a:rPr>
              <a:t> </a:t>
            </a:r>
            <a:endParaRPr lang="da-DK" sz="1600" dirty="0"/>
          </a:p>
          <a:p>
            <a:pPr marL="285750" lvl="1" indent="-285750">
              <a:spcAft>
                <a:spcPts val="200"/>
              </a:spcAft>
              <a:buClr>
                <a:srgbClr val="00AC9C"/>
              </a:buClr>
              <a:tabLst>
                <a:tab pos="361950" algn="l"/>
                <a:tab pos="539750" algn="l"/>
              </a:tabLst>
            </a:pPr>
            <a:endParaRPr lang="da-DK" sz="500" dirty="0">
              <a:solidFill>
                <a:srgbClr val="00AC9C"/>
              </a:solidFill>
            </a:endParaRPr>
          </a:p>
          <a:p>
            <a:pPr marL="285750" lvl="1" indent="-285750">
              <a:spcAft>
                <a:spcPts val="200"/>
              </a:spcAft>
              <a:buClr>
                <a:srgbClr val="00AC9C"/>
              </a:buClr>
              <a:tabLst>
                <a:tab pos="361950" algn="l"/>
                <a:tab pos="539750" algn="l"/>
              </a:tabLst>
            </a:pPr>
            <a:r>
              <a:rPr lang="da-DK" sz="1400" dirty="0">
                <a:solidFill>
                  <a:srgbClr val="00AC9C"/>
                </a:solidFill>
                <a:hlinkClick r:id="rId3">
                  <a:extLst>
                    <a:ext uri="{A12FA001-AC4F-418D-AE19-62706E023703}">
                      <ahyp:hlinkClr xmlns:ahyp="http://schemas.microsoft.com/office/drawing/2018/hyperlinkcolor" val="tx"/>
                    </a:ext>
                  </a:extLst>
                </a:hlinkClick>
              </a:rPr>
              <a:t>Ligelønsloven</a:t>
            </a:r>
            <a:endParaRPr lang="da-DK" sz="14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lvl="1" indent="-285750">
              <a:spcAft>
                <a:spcPts val="200"/>
              </a:spcAft>
              <a:buClr>
                <a:srgbClr val="00AC9C"/>
              </a:buClr>
              <a:tabLst>
                <a:tab pos="361950" algn="l"/>
                <a:tab pos="539750" algn="l"/>
              </a:tabLst>
            </a:pPr>
            <a:r>
              <a:rPr lang="da-DK" sz="1400" dirty="0">
                <a:solidFill>
                  <a:srgbClr val="00AC9C"/>
                </a:solidFill>
                <a:hlinkClick r:id="rId4">
                  <a:extLst>
                    <a:ext uri="{A12FA001-AC4F-418D-AE19-62706E023703}">
                      <ahyp:hlinkClr xmlns:ahyp="http://schemas.microsoft.com/office/drawing/2018/hyperlinkcolor" val="tx"/>
                    </a:ext>
                  </a:extLst>
                </a:hlinkClick>
              </a:rPr>
              <a:t>Lov om ret til fravær fra arbejde af særlige familiemæssige årsager </a:t>
            </a:r>
            <a:endParaRPr lang="da-DK" sz="1400" dirty="0">
              <a:solidFill>
                <a:srgbClr val="00AC9C"/>
              </a:solidFill>
            </a:endParaRPr>
          </a:p>
          <a:p>
            <a:pPr marL="285750" lvl="1" indent="-285750">
              <a:spcAft>
                <a:spcPts val="200"/>
              </a:spcAft>
              <a:buClr>
                <a:srgbClr val="00AC9C"/>
              </a:buClr>
              <a:tabLst>
                <a:tab pos="361950" algn="l"/>
                <a:tab pos="539750" algn="l"/>
              </a:tabLst>
            </a:pPr>
            <a:endParaRPr lang="da-DK" sz="500" dirty="0">
              <a:solidFill>
                <a:srgbClr val="00AC9C"/>
              </a:solidFill>
            </a:endParaRPr>
          </a:p>
          <a:p>
            <a:pPr marL="285750" indent="-285750">
              <a:buClr>
                <a:srgbClr val="00AC9C"/>
              </a:buClr>
              <a:buFont typeface="Wingdings" panose="05000000000000000000" pitchFamily="2" charset="2"/>
              <a:buChar char="§"/>
            </a:pPr>
            <a:r>
              <a:rPr lang="da-DK" sz="1400" dirty="0">
                <a:solidFill>
                  <a:srgbClr val="00AC9C"/>
                </a:solidFill>
                <a:hlinkClick r:id="rId5">
                  <a:extLst>
                    <a:ext uri="{A12FA001-AC4F-418D-AE19-62706E023703}">
                      <ahyp:hlinkClr xmlns:ahyp="http://schemas.microsoft.com/office/drawing/2018/hyperlinkcolor" val="tx"/>
                    </a:ext>
                  </a:extLst>
                </a:hlinkClick>
              </a:rPr>
              <a:t>Lov om information og høring af lønmodtagere</a:t>
            </a:r>
            <a:endParaRPr lang="da-DK" sz="14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endParaRPr>
          </a:p>
          <a:p>
            <a:pPr marL="285750" indent="-285750">
              <a:buClr>
                <a:srgbClr val="00AC9C"/>
              </a:buClr>
              <a:buFont typeface="Wingdings" panose="05000000000000000000" pitchFamily="2" charset="2"/>
              <a:buChar char="§"/>
            </a:pPr>
            <a:r>
              <a:rPr lang="da-DK" sz="1400" dirty="0">
                <a:solidFill>
                  <a:srgbClr val="00AC9C"/>
                </a:solidFill>
                <a:hlinkClick r:id="rId6">
                  <a:extLst>
                    <a:ext uri="{A12FA001-AC4F-418D-AE19-62706E023703}">
                      <ahyp:hlinkClr xmlns:ahyp="http://schemas.microsoft.com/office/drawing/2018/hyperlinkcolor" val="tx"/>
                    </a:ext>
                  </a:extLst>
                </a:hlinkClick>
              </a:rPr>
              <a:t>Lov om forretningshemmeligheder</a:t>
            </a:r>
            <a:endParaRPr lang="da-DK" sz="1400" dirty="0">
              <a:solidFill>
                <a:srgbClr val="00AC9C"/>
              </a:solidFill>
            </a:endParaRPr>
          </a:p>
          <a:p>
            <a:pPr marL="285750" indent="-285750">
              <a:buClr>
                <a:srgbClr val="00AC9C"/>
              </a:buClr>
              <a:buFont typeface="Wingdings" panose="05000000000000000000" pitchFamily="2" charset="2"/>
              <a:buChar char="§"/>
            </a:pPr>
            <a:endParaRPr lang="da-DK" sz="500" dirty="0">
              <a:solidFill>
                <a:srgbClr val="00AC9C"/>
              </a:solidFill>
              <a:hlinkClick r:id="" action="ppaction://noaction">
                <a:extLst>
                  <a:ext uri="{A12FA001-AC4F-418D-AE19-62706E023703}">
                    <ahyp:hlinkClr xmlns:ahyp="http://schemas.microsoft.com/office/drawing/2018/hyperlinkcolor" val="tx"/>
                  </a:ext>
                </a:extLst>
              </a:hlinkClick>
            </a:endParaRPr>
          </a:p>
          <a:p>
            <a:pPr marL="285750" indent="-285750">
              <a:buClr>
                <a:srgbClr val="00AC9C"/>
              </a:buClr>
              <a:buFont typeface="Wingdings" panose="05000000000000000000" pitchFamily="2" charset="2"/>
              <a:buChar char="§"/>
            </a:pPr>
            <a:r>
              <a:rPr lang="da-DK" sz="1400" dirty="0">
                <a:solidFill>
                  <a:srgbClr val="00AC9C"/>
                </a:solidFill>
                <a:hlinkClick r:id="rId7">
                  <a:extLst>
                    <a:ext uri="{A12FA001-AC4F-418D-AE19-62706E023703}">
                      <ahyp:hlinkClr xmlns:ahyp="http://schemas.microsoft.com/office/drawing/2018/hyperlinkcolor" val="tx"/>
                    </a:ext>
                  </a:extLst>
                </a:hlinkClick>
              </a:rPr>
              <a:t>Lov om tidsbegrænset ansættelse</a:t>
            </a:r>
            <a:endParaRPr lang="da-DK" sz="1400" dirty="0">
              <a:solidFill>
                <a:srgbClr val="00AC9C"/>
              </a:solidFill>
            </a:endParaRPr>
          </a:p>
        </p:txBody>
      </p:sp>
      <p:sp>
        <p:nvSpPr>
          <p:cNvPr id="7" name="Pladsholder til billede 6">
            <a:extLst>
              <a:ext uri="{FF2B5EF4-FFF2-40B4-BE49-F238E27FC236}">
                <a16:creationId xmlns:a16="http://schemas.microsoft.com/office/drawing/2014/main" id="{A910C66B-B685-C485-D690-E781C6EB4EC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9558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Lovsamling</a:t>
            </a:r>
          </a:p>
        </p:txBody>
      </p:sp>
      <p:sp>
        <p:nvSpPr>
          <p:cNvPr id="4" name="Pladsholder til indhold 3">
            <a:extLst>
              <a:ext uri="{FF2B5EF4-FFF2-40B4-BE49-F238E27FC236}">
                <a16:creationId xmlns:a16="http://schemas.microsoft.com/office/drawing/2014/main" id="{152E050C-2869-E63C-3B61-93AF35E43D6E}"/>
              </a:ext>
            </a:extLst>
          </p:cNvPr>
          <p:cNvSpPr>
            <a:spLocks noGrp="1"/>
          </p:cNvSpPr>
          <p:nvPr>
            <p:ph type="body" sz="quarter" idx="12"/>
          </p:nvPr>
        </p:nvSpPr>
        <p:spPr/>
        <p:txBody>
          <a:bodyPr/>
          <a:lstStyle/>
          <a:p>
            <a:pPr marL="342900" indent="-342900">
              <a:buClr>
                <a:srgbClr val="00AC9C"/>
              </a:buClr>
              <a:buFont typeface="Wingdings" panose="05000000000000000000" pitchFamily="2" charset="2"/>
              <a:buChar char="§"/>
            </a:pPr>
            <a:r>
              <a:rPr lang="da-DK" sz="1400" dirty="0">
                <a:solidFill>
                  <a:srgbClr val="00AC9C"/>
                </a:solidFill>
                <a:hlinkClick r:id="rId2">
                  <a:extLst>
                    <a:ext uri="{A12FA001-AC4F-418D-AE19-62706E023703}">
                      <ahyp:hlinkClr xmlns:ahyp="http://schemas.microsoft.com/office/drawing/2018/hyperlinkcolor" val="tx"/>
                    </a:ext>
                  </a:extLst>
                </a:hlinkClick>
              </a:rPr>
              <a:t>Lov om varsling af kollektive afskedigelser</a:t>
            </a:r>
            <a:endParaRPr lang="da-DK" sz="1400" dirty="0">
              <a:solidFill>
                <a:srgbClr val="00AC9C"/>
              </a:solidFill>
            </a:endParaRPr>
          </a:p>
          <a:p>
            <a:pPr marL="342900" indent="-342900">
              <a:buClr>
                <a:srgbClr val="00AC9C"/>
              </a:buClr>
              <a:buFont typeface="Wingdings" panose="05000000000000000000" pitchFamily="2" charset="2"/>
              <a:buChar char="§"/>
            </a:pPr>
            <a:endParaRPr lang="da-DK" sz="500" dirty="0">
              <a:solidFill>
                <a:srgbClr val="00AC9C"/>
              </a:solidFill>
            </a:endParaRPr>
          </a:p>
          <a:p>
            <a:pPr marL="342900" indent="-342900">
              <a:buClr>
                <a:srgbClr val="00AC9C"/>
              </a:buClr>
              <a:buFont typeface="Wingdings" panose="05000000000000000000" pitchFamily="2" charset="2"/>
              <a:buChar char="§"/>
            </a:pPr>
            <a:r>
              <a:rPr lang="da-DK" sz="1400" dirty="0">
                <a:solidFill>
                  <a:srgbClr val="00AC9C"/>
                </a:solidFill>
                <a:hlinkClick r:id="rId3">
                  <a:extLst>
                    <a:ext uri="{A12FA001-AC4F-418D-AE19-62706E023703}">
                      <ahyp:hlinkClr xmlns:ahyp="http://schemas.microsoft.com/office/drawing/2018/hyperlinkcolor" val="tx"/>
                    </a:ext>
                  </a:extLst>
                </a:hlinkClick>
              </a:rPr>
              <a:t>Lov om beskyttelse af whistleblowere</a:t>
            </a:r>
            <a:endParaRPr lang="da-DK" sz="1400" dirty="0">
              <a:solidFill>
                <a:srgbClr val="00AC9C"/>
              </a:solidFill>
            </a:endParaRPr>
          </a:p>
          <a:p>
            <a:pPr marL="342900" indent="-342900">
              <a:buClr>
                <a:srgbClr val="00AC9C"/>
              </a:buClr>
              <a:buFont typeface="Wingdings" panose="05000000000000000000" pitchFamily="2" charset="2"/>
              <a:buChar char="§"/>
            </a:pPr>
            <a:endParaRPr lang="da-DK" sz="500" dirty="0">
              <a:solidFill>
                <a:srgbClr val="696869"/>
              </a:solidFill>
              <a:hlinkClick r:id="rId4">
                <a:extLst>
                  <a:ext uri="{A12FA001-AC4F-418D-AE19-62706E023703}">
                    <ahyp:hlinkClr xmlns:ahyp="http://schemas.microsoft.com/office/drawing/2018/hyperlinkcolor" val="tx"/>
                  </a:ext>
                </a:extLst>
              </a:hlinkClick>
            </a:endParaRPr>
          </a:p>
          <a:p>
            <a:pPr marL="342900" indent="-342900">
              <a:buClr>
                <a:srgbClr val="00AC9C"/>
              </a:buClr>
              <a:buFont typeface="Wingdings" panose="05000000000000000000" pitchFamily="2" charset="2"/>
              <a:buChar char="§"/>
            </a:pPr>
            <a:r>
              <a:rPr lang="da-DK" sz="1400" dirty="0">
                <a:solidFill>
                  <a:srgbClr val="00AC9C"/>
                </a:solidFill>
                <a:hlinkClick r:id="rId5">
                  <a:extLst>
                    <a:ext uri="{A12FA001-AC4F-418D-AE19-62706E023703}">
                      <ahyp:hlinkClr xmlns:ahyp="http://schemas.microsoft.com/office/drawing/2018/hyperlinkcolor" val="tx"/>
                    </a:ext>
                  </a:extLst>
                </a:hlinkClick>
              </a:rPr>
              <a:t>Markedsføringsloven</a:t>
            </a:r>
            <a:endParaRPr lang="da-DK" sz="1400" dirty="0">
              <a:solidFill>
                <a:srgbClr val="00AC9C"/>
              </a:solidFill>
            </a:endParaRPr>
          </a:p>
          <a:p>
            <a:pPr marL="342900" indent="-342900">
              <a:buClr>
                <a:srgbClr val="00AC9C"/>
              </a:buClr>
              <a:buFont typeface="Wingdings" panose="05000000000000000000" pitchFamily="2" charset="2"/>
              <a:buChar char="§"/>
            </a:pPr>
            <a:endParaRPr lang="da-DK" sz="500" dirty="0">
              <a:solidFill>
                <a:srgbClr val="696869"/>
              </a:solidFill>
              <a:hlinkClick r:id="rId6">
                <a:extLst>
                  <a:ext uri="{A12FA001-AC4F-418D-AE19-62706E023703}">
                    <ahyp:hlinkClr xmlns:ahyp="http://schemas.microsoft.com/office/drawing/2018/hyperlinkcolor" val="tx"/>
                  </a:ext>
                </a:extLst>
              </a:hlinkClick>
            </a:endParaRPr>
          </a:p>
          <a:p>
            <a:pPr marL="342900" indent="-342900">
              <a:buClr>
                <a:srgbClr val="00AC9C"/>
              </a:buClr>
            </a:pPr>
            <a:r>
              <a:rPr lang="da-DK" sz="1400" dirty="0">
                <a:solidFill>
                  <a:schemeClr val="accent4"/>
                </a:solidFill>
                <a:hlinkClick r:id="rId7">
                  <a:extLst>
                    <a:ext uri="{A12FA001-AC4F-418D-AE19-62706E023703}">
                      <ahyp:hlinkClr xmlns:ahyp="http://schemas.microsoft.com/office/drawing/2018/hyperlinkcolor" val="tx"/>
                    </a:ext>
                  </a:extLst>
                </a:hlinkClick>
              </a:rPr>
              <a:t>Sygedagpengeloven</a:t>
            </a:r>
            <a:endParaRPr lang="da-DK" sz="1400" dirty="0">
              <a:solidFill>
                <a:schemeClr val="accent4"/>
              </a:solidFill>
            </a:endParaRPr>
          </a:p>
          <a:p>
            <a:pPr marL="0" indent="0">
              <a:buClr>
                <a:srgbClr val="00AC9C"/>
              </a:buClr>
              <a:buNone/>
            </a:pPr>
            <a:endParaRPr lang="da-DK" sz="500" dirty="0">
              <a:solidFill>
                <a:srgbClr val="00AC9C"/>
              </a:solidFill>
            </a:endParaRPr>
          </a:p>
          <a:p>
            <a:pPr marL="342900" indent="-342900">
              <a:buClr>
                <a:srgbClr val="00AC9C"/>
              </a:buClr>
            </a:pPr>
            <a:r>
              <a:rPr lang="da-DK" sz="1400" dirty="0">
                <a:solidFill>
                  <a:srgbClr val="00AC9C"/>
                </a:solidFill>
                <a:hlinkClick r:id="rId8">
                  <a:extLst>
                    <a:ext uri="{A12FA001-AC4F-418D-AE19-62706E023703}">
                      <ahyp:hlinkClr xmlns:ahyp="http://schemas.microsoft.com/office/drawing/2018/hyperlinkcolor" val="tx"/>
                    </a:ext>
                  </a:extLst>
                </a:hlinkClick>
              </a:rPr>
              <a:t>Vikarloven</a:t>
            </a:r>
            <a:endParaRPr lang="da-DK" sz="1400" dirty="0">
              <a:solidFill>
                <a:srgbClr val="00AC9C"/>
              </a:solidFill>
            </a:endParaRPr>
          </a:p>
          <a:p>
            <a:pPr marL="342900" indent="-342900">
              <a:buClr>
                <a:srgbClr val="00AC9C"/>
              </a:buClr>
              <a:buFont typeface="Wingdings" panose="05000000000000000000" pitchFamily="2" charset="2"/>
              <a:buChar char="§"/>
            </a:pPr>
            <a:endParaRPr lang="da-DK" sz="500" dirty="0">
              <a:solidFill>
                <a:srgbClr val="00AC9C"/>
              </a:solidFill>
            </a:endParaRPr>
          </a:p>
          <a:p>
            <a:pPr marL="342900" indent="-342900">
              <a:buClr>
                <a:srgbClr val="00AC9C"/>
              </a:buClr>
              <a:buFont typeface="Wingdings" panose="05000000000000000000" pitchFamily="2" charset="2"/>
              <a:buChar char="§"/>
            </a:pPr>
            <a:r>
              <a:rPr lang="da-DK" sz="1400" dirty="0">
                <a:solidFill>
                  <a:srgbClr val="00AC9C"/>
                </a:solidFill>
                <a:hlinkClick r:id="rId9">
                  <a:extLst>
                    <a:ext uri="{A12FA001-AC4F-418D-AE19-62706E023703}">
                      <ahyp:hlinkClr xmlns:ahyp="http://schemas.microsoft.com/office/drawing/2018/hyperlinkcolor" val="tx"/>
                    </a:ext>
                  </a:extLst>
                </a:hlinkClick>
              </a:rPr>
              <a:t>Virksomhedsoverdragelsesloven</a:t>
            </a:r>
            <a:endParaRPr lang="da-DK" sz="1400" dirty="0">
              <a:solidFill>
                <a:srgbClr val="00AC9C"/>
              </a:solidFill>
            </a:endParaRPr>
          </a:p>
          <a:p>
            <a:pPr marL="342900" indent="-342900">
              <a:buClr>
                <a:srgbClr val="00AC9C"/>
              </a:buClr>
              <a:buFont typeface="Wingdings" panose="05000000000000000000" pitchFamily="2" charset="2"/>
              <a:buChar char="§"/>
            </a:pPr>
            <a:endParaRPr lang="da-DK" sz="500" dirty="0">
              <a:solidFill>
                <a:srgbClr val="00AC9C"/>
              </a:solidFill>
            </a:endParaRPr>
          </a:p>
        </p:txBody>
      </p:sp>
      <p:sp>
        <p:nvSpPr>
          <p:cNvPr id="7" name="Pladsholder til billede 6">
            <a:extLst>
              <a:ext uri="{FF2B5EF4-FFF2-40B4-BE49-F238E27FC236}">
                <a16:creationId xmlns:a16="http://schemas.microsoft.com/office/drawing/2014/main" id="{5E87B598-F2DD-E112-BF0C-8EA3527146DC}"/>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25197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title"/>
          </p:nvPr>
        </p:nvSpPr>
        <p:spPr/>
        <p:txBody>
          <a:bodyPr/>
          <a:lstStyle/>
          <a:p>
            <a:r>
              <a:rPr lang="da-DK" sz="2400" dirty="0"/>
              <a:t>Generelt om ansættelsen</a:t>
            </a:r>
          </a:p>
        </p:txBody>
      </p:sp>
      <p:sp>
        <p:nvSpPr>
          <p:cNvPr id="10" name="Pladsholder til indhold 9"/>
          <p:cNvSpPr>
            <a:spLocks noGrp="1"/>
          </p:cNvSpPr>
          <p:nvPr>
            <p:ph type="body" sz="quarter" idx="12"/>
          </p:nvPr>
        </p:nvSpPr>
        <p:spPr/>
        <p:txBody>
          <a:bodyPr/>
          <a:lstStyle/>
          <a:p>
            <a:pPr>
              <a:buClr>
                <a:srgbClr val="00AC9C"/>
              </a:buClr>
            </a:pPr>
            <a:r>
              <a:rPr lang="da-DK" sz="1800" dirty="0">
                <a:solidFill>
                  <a:schemeClr val="tx1"/>
                </a:solidFill>
              </a:rPr>
              <a:t>Vi skal </a:t>
            </a:r>
            <a:r>
              <a:rPr lang="da-DK" sz="1800">
                <a:solidFill>
                  <a:schemeClr val="tx1"/>
                </a:solidFill>
              </a:rPr>
              <a:t>se på</a:t>
            </a:r>
            <a:endParaRPr lang="da-DK" sz="1800" dirty="0">
              <a:solidFill>
                <a:schemeClr val="tx1"/>
              </a:solidFill>
            </a:endParaRPr>
          </a:p>
          <a:p>
            <a:pPr>
              <a:buClr>
                <a:srgbClr val="00AC9C"/>
              </a:buClr>
            </a:pPr>
            <a:endParaRPr lang="da-DK" sz="500" dirty="0">
              <a:solidFill>
                <a:schemeClr val="tx1"/>
              </a:solidFill>
            </a:endParaRPr>
          </a:p>
          <a:p>
            <a:pPr marL="266700" lvl="1" indent="-266700">
              <a:buClr>
                <a:srgbClr val="00AC9C"/>
              </a:buClr>
            </a:pPr>
            <a:r>
              <a:rPr lang="da-DK" sz="1400" dirty="0">
                <a:solidFill>
                  <a:schemeClr val="tx1"/>
                </a:solidFill>
              </a:rPr>
              <a:t>Rammerne for ansættelsesforholdet</a:t>
            </a:r>
          </a:p>
          <a:p>
            <a:pPr marL="266700" lvl="1" indent="-266700">
              <a:buClr>
                <a:srgbClr val="00AC9C"/>
              </a:buClr>
            </a:pPr>
            <a:r>
              <a:rPr lang="da-DK" sz="1400" dirty="0">
                <a:solidFill>
                  <a:schemeClr val="tx1"/>
                </a:solidFill>
              </a:rPr>
              <a:t>Informationssøgning og lovsamling</a:t>
            </a:r>
          </a:p>
          <a:p>
            <a:pPr marL="266700" lvl="1" indent="-266700">
              <a:buClr>
                <a:srgbClr val="00AC9C"/>
              </a:buClr>
            </a:pPr>
            <a:r>
              <a:rPr lang="da-DK" sz="1400" dirty="0">
                <a:solidFill>
                  <a:schemeClr val="tx1"/>
                </a:solidFill>
              </a:rPr>
              <a:t>Funktionærbegrebet</a:t>
            </a:r>
          </a:p>
          <a:p>
            <a:pPr marL="266700" lvl="1" indent="-266700">
              <a:buClr>
                <a:srgbClr val="00AC9C"/>
              </a:buClr>
            </a:pPr>
            <a:r>
              <a:rPr lang="da-DK" sz="1400" dirty="0">
                <a:solidFill>
                  <a:schemeClr val="tx1"/>
                </a:solidFill>
              </a:rPr>
              <a:t>Forbuddet mod forskelsbehandling</a:t>
            </a:r>
          </a:p>
          <a:p>
            <a:pPr marL="266700" lvl="1" indent="-266700">
              <a:buClr>
                <a:srgbClr val="00AC9C"/>
              </a:buClr>
            </a:pPr>
            <a:r>
              <a:rPr lang="da-DK" sz="1400" dirty="0">
                <a:solidFill>
                  <a:schemeClr val="tx1"/>
                </a:solidFill>
              </a:rPr>
              <a:t>Databeskyttelse</a:t>
            </a:r>
          </a:p>
          <a:p>
            <a:endParaRPr lang="da-DK" sz="1600" dirty="0"/>
          </a:p>
          <a:p>
            <a:endParaRPr lang="da-DK" sz="1600" dirty="0"/>
          </a:p>
          <a:p>
            <a:endParaRPr lang="da-DK" sz="1600" dirty="0"/>
          </a:p>
        </p:txBody>
      </p:sp>
      <p:pic>
        <p:nvPicPr>
          <p:cNvPr id="3" name="Pladsholder til indhold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08" r="8608"/>
          <a:stretch/>
        </p:blipFill>
        <p:spPr>
          <a:xfrm>
            <a:off x="702552" y="1414713"/>
            <a:ext cx="3734247" cy="3027600"/>
          </a:xfrm>
        </p:spPr>
      </p:pic>
      <p:sp>
        <p:nvSpPr>
          <p:cNvPr id="2" name="Pladsholder til billede 1">
            <a:extLst>
              <a:ext uri="{FF2B5EF4-FFF2-40B4-BE49-F238E27FC236}">
                <a16:creationId xmlns:a16="http://schemas.microsoft.com/office/drawing/2014/main" id="{DA171372-7035-A6F7-704E-529DC069FC98}"/>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62661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Funktionærbegrebet </a:t>
            </a:r>
          </a:p>
        </p:txBody>
      </p:sp>
    </p:spTree>
    <p:extLst>
      <p:ext uri="{BB962C8B-B14F-4D97-AF65-F5344CB8AC3E}">
        <p14:creationId xmlns:p14="http://schemas.microsoft.com/office/powerpoint/2010/main" val="20109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Funktionærbegrebet</a:t>
            </a:r>
          </a:p>
        </p:txBody>
      </p:sp>
      <p:sp>
        <p:nvSpPr>
          <p:cNvPr id="3" name="Pladsholder til indhold 2"/>
          <p:cNvSpPr>
            <a:spLocks noGrp="1"/>
          </p:cNvSpPr>
          <p:nvPr>
            <p:ph type="body" sz="quarter" idx="12"/>
          </p:nvPr>
        </p:nvSpPr>
        <p:spPr/>
        <p:txBody>
          <a:bodyPr/>
          <a:lstStyle/>
          <a:p>
            <a:pPr marL="0" lvl="1" indent="0">
              <a:spcBef>
                <a:spcPts val="24"/>
              </a:spcBef>
              <a:spcAft>
                <a:spcPts val="0"/>
              </a:spcAft>
              <a:buClr>
                <a:srgbClr val="00AC9C"/>
              </a:buClr>
              <a:buNone/>
              <a:defRPr/>
            </a:pPr>
            <a:r>
              <a:rPr lang="da-DK" sz="1800" dirty="0">
                <a:solidFill>
                  <a:srgbClr val="000000"/>
                </a:solidFill>
              </a:rPr>
              <a:t>En funktionær </a:t>
            </a:r>
          </a:p>
          <a:p>
            <a:pPr marL="0" lvl="1" indent="0">
              <a:spcBef>
                <a:spcPts val="24"/>
              </a:spcBef>
              <a:spcAft>
                <a:spcPts val="0"/>
              </a:spcAft>
              <a:buClr>
                <a:srgbClr val="00AC9C"/>
              </a:buClr>
              <a:buNone/>
              <a:defRPr/>
            </a:pPr>
            <a:endParaRPr lang="da-DK" sz="500" dirty="0">
              <a:solidFill>
                <a:srgbClr val="000000"/>
              </a:solidFill>
            </a:endParaRPr>
          </a:p>
          <a:p>
            <a:pPr marL="0" lvl="1" indent="0">
              <a:spcBef>
                <a:spcPts val="24"/>
              </a:spcBef>
              <a:spcAft>
                <a:spcPts val="0"/>
              </a:spcAft>
              <a:buClr>
                <a:srgbClr val="00AC9C"/>
              </a:buClr>
              <a:buNone/>
              <a:defRPr/>
            </a:pPr>
            <a:endParaRPr lang="da-DK" sz="500" dirty="0">
              <a:solidFill>
                <a:srgbClr val="000000"/>
              </a:solidFill>
            </a:endParaRPr>
          </a:p>
          <a:p>
            <a:pPr marL="266700" indent="-266700">
              <a:buClr>
                <a:srgbClr val="00AC9C"/>
              </a:buClr>
              <a:defRPr/>
            </a:pPr>
            <a:r>
              <a:rPr lang="da-DK" sz="1400" dirty="0">
                <a:solidFill>
                  <a:srgbClr val="000000"/>
                </a:solidFill>
              </a:rPr>
              <a:t>Indtager en tjenestestilling (underkastet arbejdsgiverens instrukser)</a:t>
            </a:r>
          </a:p>
          <a:p>
            <a:pPr marL="266700" indent="-266700">
              <a:buClr>
                <a:srgbClr val="00AC9C"/>
              </a:buClr>
              <a:tabLst>
                <a:tab pos="266700" algn="l"/>
              </a:tabLst>
              <a:defRPr/>
            </a:pPr>
            <a:r>
              <a:rPr lang="da-DK" sz="1400" dirty="0">
                <a:solidFill>
                  <a:srgbClr val="000000"/>
                </a:solidFill>
              </a:rPr>
              <a:t>Arbejder gennemsnitligt mere end 8 timer pr. uge</a:t>
            </a:r>
          </a:p>
          <a:p>
            <a:pPr marL="266700" indent="-266700">
              <a:buClr>
                <a:srgbClr val="00AC9C"/>
              </a:buClr>
              <a:defRPr/>
            </a:pPr>
            <a:r>
              <a:rPr lang="da-DK" sz="1400" dirty="0">
                <a:solidFill>
                  <a:srgbClr val="000000"/>
                </a:solidFill>
              </a:rPr>
              <a:t>Udfører arbejde omfattet af loven</a:t>
            </a:r>
          </a:p>
          <a:p>
            <a:pPr marL="266700" indent="-266700">
              <a:buClr>
                <a:srgbClr val="00AC9C"/>
              </a:buClr>
              <a:defRPr/>
            </a:pPr>
            <a:endParaRPr lang="da-DK" sz="500" dirty="0">
              <a:solidFill>
                <a:srgbClr val="000000"/>
              </a:solidFill>
            </a:endParaRPr>
          </a:p>
          <a:p>
            <a:pPr marL="360363" lvl="1" indent="0" eaLnBrk="0" fontAlgn="base" hangingPunct="0">
              <a:spcBef>
                <a:spcPts val="438"/>
              </a:spcBef>
              <a:spcAft>
                <a:spcPct val="0"/>
              </a:spcAft>
              <a:buClr>
                <a:srgbClr val="655A8B"/>
              </a:buClr>
              <a:buNone/>
              <a:defRPr/>
            </a:pPr>
            <a:endParaRPr lang="da-DK" sz="500" dirty="0">
              <a:solidFill>
                <a:srgbClr val="000000"/>
              </a:solidFill>
            </a:endParaRPr>
          </a:p>
          <a:p>
            <a:pPr marL="0" indent="0" eaLnBrk="0" fontAlgn="base" hangingPunct="0">
              <a:spcBef>
                <a:spcPts val="438"/>
              </a:spcBef>
              <a:spcAft>
                <a:spcPct val="0"/>
              </a:spcAft>
              <a:buClr>
                <a:srgbClr val="00AC9C"/>
              </a:buClr>
              <a:buNone/>
              <a:defRPr/>
            </a:pPr>
            <a:r>
              <a:rPr lang="da-DK" sz="1800" dirty="0">
                <a:solidFill>
                  <a:srgbClr val="000000"/>
                </a:solidFill>
              </a:rPr>
              <a:t>Alle tre betingelser skal være opfyldt</a:t>
            </a:r>
          </a:p>
          <a:p>
            <a:pPr marL="0" indent="0" eaLnBrk="0" fontAlgn="base" hangingPunct="0">
              <a:spcBef>
                <a:spcPts val="438"/>
              </a:spcBef>
              <a:spcAft>
                <a:spcPct val="0"/>
              </a:spcAft>
              <a:buClr>
                <a:srgbClr val="00AC9C"/>
              </a:buClr>
              <a:buNone/>
              <a:defRPr/>
            </a:pPr>
            <a:endParaRPr lang="da-DK" sz="500" dirty="0">
              <a:solidFill>
                <a:srgbClr val="000000"/>
              </a:solidFill>
            </a:endParaRPr>
          </a:p>
          <a:p>
            <a:pPr marL="113313" indent="-285750" eaLnBrk="0" fontAlgn="base" hangingPunct="0">
              <a:spcBef>
                <a:spcPts val="438"/>
              </a:spcBef>
              <a:spcAft>
                <a:spcPct val="0"/>
              </a:spcAft>
              <a:buClr>
                <a:srgbClr val="00AC9C"/>
              </a:buClr>
              <a:buFont typeface="Wingdings" panose="05000000000000000000" pitchFamily="2" charset="2"/>
              <a:buChar char="§"/>
              <a:defRPr/>
            </a:pPr>
            <a:endParaRPr lang="da-DK" sz="500" dirty="0">
              <a:solidFill>
                <a:srgbClr val="000000"/>
              </a:solidFill>
            </a:endParaRPr>
          </a:p>
          <a:p>
            <a:pPr marL="0" indent="0" eaLnBrk="0" fontAlgn="base" hangingPunct="0">
              <a:spcBef>
                <a:spcPts val="438"/>
              </a:spcBef>
              <a:spcAft>
                <a:spcPct val="0"/>
              </a:spcAft>
              <a:buClr>
                <a:srgbClr val="00AC9C"/>
              </a:buClr>
              <a:buNone/>
              <a:defRPr/>
            </a:pPr>
            <a:r>
              <a:rPr lang="da-DK" sz="1800" dirty="0">
                <a:solidFill>
                  <a:srgbClr val="000000"/>
                </a:solidFill>
              </a:rPr>
              <a:t>En funktionær kan også være timelønnet</a:t>
            </a: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7878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sz="2400" dirty="0"/>
              <a:t>Funktionærbegrebet</a:t>
            </a:r>
          </a:p>
        </p:txBody>
      </p:sp>
      <p:sp>
        <p:nvSpPr>
          <p:cNvPr id="7" name="Pladsholder til indhold 6"/>
          <p:cNvSpPr>
            <a:spLocks noGrp="1"/>
          </p:cNvSpPr>
          <p:nvPr>
            <p:ph type="body" sz="quarter" idx="12"/>
          </p:nvPr>
        </p:nvSpPr>
        <p:spPr/>
        <p:txBody>
          <a:bodyPr/>
          <a:lstStyle/>
          <a:p>
            <a:pPr marL="180000" lvl="1" indent="-180000">
              <a:spcBef>
                <a:spcPts val="24"/>
              </a:spcBef>
              <a:spcAft>
                <a:spcPts val="0"/>
              </a:spcAft>
              <a:buNone/>
              <a:defRPr/>
            </a:pPr>
            <a:r>
              <a:rPr lang="da-DK" sz="1800" dirty="0">
                <a:solidFill>
                  <a:srgbClr val="000000"/>
                </a:solidFill>
              </a:rPr>
              <a:t>Funktionærloven omfatter</a:t>
            </a:r>
          </a:p>
          <a:p>
            <a:pPr marL="180000" lvl="1" indent="-180000">
              <a:spcBef>
                <a:spcPts val="24"/>
              </a:spcBef>
              <a:spcAft>
                <a:spcPts val="0"/>
              </a:spcAft>
              <a:buNone/>
              <a:defRPr/>
            </a:pPr>
            <a:endParaRPr lang="da-DK" sz="1000" dirty="0">
              <a:solidFill>
                <a:srgbClr val="000000"/>
              </a:solidFill>
            </a:endParaRPr>
          </a:p>
          <a:p>
            <a:pPr marL="180000" lvl="1" indent="-180000">
              <a:spcBef>
                <a:spcPts val="24"/>
              </a:spcBef>
              <a:spcAft>
                <a:spcPts val="0"/>
              </a:spcAft>
              <a:buNone/>
              <a:defRPr/>
            </a:pPr>
            <a:endParaRPr lang="da-DK" sz="500" dirty="0">
              <a:solidFill>
                <a:srgbClr val="000000"/>
              </a:solidFill>
            </a:endParaRPr>
          </a:p>
          <a:p>
            <a:pPr marL="411475" indent="-342900">
              <a:spcBef>
                <a:spcPts val="24"/>
              </a:spcBef>
              <a:spcAft>
                <a:spcPts val="0"/>
              </a:spcAft>
              <a:buClr>
                <a:srgbClr val="00AC9C"/>
              </a:buClr>
              <a:buFont typeface="+mj-lt"/>
              <a:buAutoNum type="alphaUcPeriod"/>
              <a:defRPr/>
            </a:pPr>
            <a:r>
              <a:rPr lang="da-DK" sz="1400" dirty="0">
                <a:solidFill>
                  <a:srgbClr val="000000"/>
                </a:solidFill>
              </a:rPr>
              <a:t>Handels- og kontorarbejde, lagerekspedition</a:t>
            </a:r>
          </a:p>
          <a:p>
            <a:pPr marL="411475" indent="-342900">
              <a:spcBef>
                <a:spcPts val="24"/>
              </a:spcBef>
              <a:spcAft>
                <a:spcPts val="0"/>
              </a:spcAft>
              <a:buClr>
                <a:srgbClr val="00AC9C"/>
              </a:buClr>
              <a:buFont typeface="+mj-lt"/>
              <a:buAutoNum type="alphaUcPeriod"/>
              <a:defRPr/>
            </a:pPr>
            <a:r>
              <a:rPr lang="da-DK" sz="1400" dirty="0">
                <a:solidFill>
                  <a:srgbClr val="000000"/>
                </a:solidFill>
              </a:rPr>
              <a:t>Teknisk eller klinisk bistandsydelse</a:t>
            </a:r>
          </a:p>
          <a:p>
            <a:pPr marL="411475" indent="-342900">
              <a:spcBef>
                <a:spcPts val="24"/>
              </a:spcBef>
              <a:spcAft>
                <a:spcPts val="0"/>
              </a:spcAft>
              <a:buClr>
                <a:srgbClr val="00AC9C"/>
              </a:buClr>
              <a:buFont typeface="+mj-lt"/>
              <a:buAutoNum type="alphaUcPeriod"/>
              <a:defRPr/>
            </a:pPr>
            <a:r>
              <a:rPr lang="da-DK" sz="1400" dirty="0">
                <a:solidFill>
                  <a:srgbClr val="000000"/>
                </a:solidFill>
              </a:rPr>
              <a:t>Arbejdsledelse </a:t>
            </a:r>
          </a:p>
          <a:p>
            <a:pPr marL="411475" indent="-342900">
              <a:spcBef>
                <a:spcPts val="24"/>
              </a:spcBef>
              <a:spcAft>
                <a:spcPts val="0"/>
              </a:spcAft>
              <a:buClr>
                <a:srgbClr val="00AC9C"/>
              </a:buClr>
              <a:buFont typeface="+mj-lt"/>
              <a:buAutoNum type="alphaUcPeriod"/>
              <a:defRPr/>
            </a:pPr>
            <a:r>
              <a:rPr lang="da-DK" sz="1400" dirty="0">
                <a:solidFill>
                  <a:srgbClr val="000000"/>
                </a:solidFill>
              </a:rPr>
              <a:t>Arbejde overvejende af den under A) og B angivne art </a:t>
            </a:r>
            <a:endParaRPr lang="da-DK" sz="1400" dirty="0"/>
          </a:p>
          <a:p>
            <a:endParaRPr lang="da-DK" dirty="0"/>
          </a:p>
          <a:p>
            <a:endParaRPr lang="da-DK" dirty="0"/>
          </a:p>
        </p:txBody>
      </p:sp>
      <p:pic>
        <p:nvPicPr>
          <p:cNvPr id="8" name="Pladsholder til indhold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76" r="8676"/>
          <a:stretch/>
        </p:blipFill>
        <p:spPr>
          <a:xfrm>
            <a:off x="702552" y="1414713"/>
            <a:ext cx="3734247" cy="3027600"/>
          </a:xfrm>
        </p:spPr>
      </p:pic>
      <p:sp>
        <p:nvSpPr>
          <p:cNvPr id="3" name="Pladsholder til billede 2">
            <a:extLst>
              <a:ext uri="{FF2B5EF4-FFF2-40B4-BE49-F238E27FC236}">
                <a16:creationId xmlns:a16="http://schemas.microsoft.com/office/drawing/2014/main" id="{9F34DAF3-2F86-9244-305F-9F31278508F4}"/>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7818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Funktionærbegrebet</a:t>
            </a:r>
          </a:p>
        </p:txBody>
      </p:sp>
      <p:sp>
        <p:nvSpPr>
          <p:cNvPr id="3" name="Pladsholder til indhold 2"/>
          <p:cNvSpPr>
            <a:spLocks noGrp="1"/>
          </p:cNvSpPr>
          <p:nvPr>
            <p:ph type="body" sz="quarter" idx="12"/>
          </p:nvPr>
        </p:nvSpPr>
        <p:spPr/>
        <p:txBody>
          <a:bodyPr/>
          <a:lstStyle/>
          <a:p>
            <a:pPr marL="0" lvl="1" indent="0">
              <a:spcBef>
                <a:spcPts val="24"/>
              </a:spcBef>
              <a:spcAft>
                <a:spcPts val="0"/>
              </a:spcAft>
              <a:buClr>
                <a:srgbClr val="00AC9C"/>
              </a:buClr>
              <a:buNone/>
              <a:defRPr/>
            </a:pPr>
            <a:r>
              <a:rPr lang="da-DK" sz="1800" dirty="0">
                <a:solidFill>
                  <a:srgbClr val="000000"/>
                </a:solidFill>
              </a:rPr>
              <a:t>Funktionærloven </a:t>
            </a:r>
          </a:p>
          <a:p>
            <a:pPr marL="0" lvl="1" indent="0">
              <a:spcBef>
                <a:spcPts val="24"/>
              </a:spcBef>
              <a:spcAft>
                <a:spcPts val="0"/>
              </a:spcAft>
              <a:buClr>
                <a:srgbClr val="00AC9C"/>
              </a:buClr>
              <a:buNone/>
              <a:defRPr/>
            </a:pPr>
            <a:endParaRPr lang="da-DK" sz="500" dirty="0">
              <a:solidFill>
                <a:srgbClr val="000000"/>
              </a:solidFill>
            </a:endParaRPr>
          </a:p>
          <a:p>
            <a:pPr marL="266700" lvl="1" indent="-266700">
              <a:spcAft>
                <a:spcPts val="200"/>
              </a:spcAft>
              <a:buClr>
                <a:srgbClr val="00AC9C"/>
              </a:buClr>
              <a:defRPr/>
            </a:pPr>
            <a:r>
              <a:rPr lang="da-DK" sz="1400" dirty="0">
                <a:solidFill>
                  <a:srgbClr val="000000"/>
                </a:solidFill>
              </a:rPr>
              <a:t>Indeholder rettigheder og pligter for funktionærer</a:t>
            </a:r>
          </a:p>
          <a:p>
            <a:pPr marL="266700" indent="-266700">
              <a:buClr>
                <a:srgbClr val="00AC9C"/>
              </a:buClr>
              <a:tabLst>
                <a:tab pos="266700" algn="l"/>
              </a:tabLst>
              <a:defRPr/>
            </a:pPr>
            <a:r>
              <a:rPr lang="da-DK" sz="1400" dirty="0">
                <a:solidFill>
                  <a:srgbClr val="000000"/>
                </a:solidFill>
              </a:rPr>
              <a:t>Må som hovedregel ikke fraviges til ugunst for funktionæren</a:t>
            </a:r>
          </a:p>
          <a:p>
            <a:pPr marL="266700" indent="-266700">
              <a:buClr>
                <a:srgbClr val="00AC9C"/>
              </a:buClr>
              <a:defRPr/>
            </a:pPr>
            <a:r>
              <a:rPr lang="da-DK" sz="1400" dirty="0">
                <a:solidFill>
                  <a:srgbClr val="000000"/>
                </a:solidFill>
              </a:rPr>
              <a:t>Gælder for en stor del af de danske lønmodtagere i kraft af loven, overenskomst eller individuel aftale</a:t>
            </a:r>
          </a:p>
          <a:p>
            <a:pPr marL="266700" indent="-266700">
              <a:buClr>
                <a:srgbClr val="00AC9C"/>
              </a:buClr>
              <a:defRPr/>
            </a:pPr>
            <a:endParaRPr lang="da-DK" sz="500" dirty="0">
              <a:solidFill>
                <a:srgbClr val="000000"/>
              </a:solidFill>
            </a:endParaRPr>
          </a:p>
          <a:p>
            <a:pPr marL="0" lvl="1" indent="0">
              <a:spcBef>
                <a:spcPts val="24"/>
              </a:spcBef>
              <a:spcAft>
                <a:spcPts val="0"/>
              </a:spcAft>
              <a:buClr>
                <a:srgbClr val="00AC9C"/>
              </a:buClr>
              <a:buNone/>
              <a:defRPr/>
            </a:pPr>
            <a:r>
              <a:rPr lang="da-DK" sz="1800" dirty="0">
                <a:solidFill>
                  <a:srgbClr val="000000"/>
                </a:solidFill>
              </a:rPr>
              <a:t>Funktionærlignende ansatte</a:t>
            </a:r>
          </a:p>
          <a:p>
            <a:pPr marL="0" lvl="1" indent="0">
              <a:spcBef>
                <a:spcPts val="24"/>
              </a:spcBef>
              <a:spcAft>
                <a:spcPts val="0"/>
              </a:spcAft>
              <a:buClr>
                <a:srgbClr val="00AC9C"/>
              </a:buClr>
              <a:buNone/>
              <a:defRPr/>
            </a:pPr>
            <a:endParaRPr lang="da-DK" sz="500" dirty="0">
              <a:solidFill>
                <a:srgbClr val="000000"/>
              </a:solidFill>
            </a:endParaRPr>
          </a:p>
          <a:p>
            <a:pPr marL="266700" lvl="0" indent="-266700">
              <a:buClr>
                <a:srgbClr val="00AC9C"/>
              </a:buClr>
              <a:defRPr/>
            </a:pPr>
            <a:r>
              <a:rPr lang="da-DK" sz="1400" dirty="0">
                <a:solidFill>
                  <a:srgbClr val="000000"/>
                </a:solidFill>
              </a:rPr>
              <a:t>Medarbejdere som efter overenskomst eller individuel aftale følger dele af funktionærloven</a:t>
            </a:r>
            <a:endParaRPr lang="da-DK" altLang="da-DK" sz="1400" dirty="0">
              <a:solidFill>
                <a:srgbClr val="000000"/>
              </a:solidFill>
            </a:endParaRPr>
          </a:p>
          <a:p>
            <a:endParaRPr lang="da-DK" sz="1600" dirty="0"/>
          </a:p>
          <a:p>
            <a:endParaRPr lang="da-DK" dirty="0"/>
          </a:p>
          <a:p>
            <a:endParaRPr lang="da-DK" dirty="0"/>
          </a:p>
          <a:p>
            <a:pPr>
              <a:defRPr/>
            </a:pPr>
            <a:endParaRPr lang="da-DK" sz="1800" b="1" dirty="0"/>
          </a:p>
          <a:p>
            <a:pPr>
              <a:defRPr/>
            </a:pPr>
            <a:endParaRPr lang="da-DK" sz="1800" b="1" dirty="0"/>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76289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Forbuddet mod forskelsbehandling</a:t>
            </a:r>
          </a:p>
        </p:txBody>
      </p:sp>
    </p:spTree>
    <p:extLst>
      <p:ext uri="{BB962C8B-B14F-4D97-AF65-F5344CB8AC3E}">
        <p14:creationId xmlns:p14="http://schemas.microsoft.com/office/powerpoint/2010/main" val="421657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Forbuddet mod forskelsbehandling</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Ligebehandlingsloven og ligelønsloven</a:t>
            </a:r>
          </a:p>
          <a:p>
            <a:pPr marL="0" indent="0">
              <a:buNone/>
              <a:defRPr/>
            </a:pPr>
            <a:endParaRPr lang="da-DK" sz="500" dirty="0">
              <a:solidFill>
                <a:srgbClr val="000000"/>
              </a:solidFill>
            </a:endParaRPr>
          </a:p>
          <a:p>
            <a:pPr marL="266700" indent="-266700">
              <a:buClr>
                <a:srgbClr val="00AC9C"/>
              </a:buClr>
              <a:defRPr/>
            </a:pPr>
            <a:r>
              <a:rPr lang="da-DK" sz="1400" dirty="0">
                <a:solidFill>
                  <a:srgbClr val="000000"/>
                </a:solidFill>
              </a:rPr>
              <a:t>Ligebehandlingsprincip</a:t>
            </a:r>
          </a:p>
          <a:p>
            <a:pPr marL="715963" lvl="4" indent="-266700">
              <a:buClr>
                <a:srgbClr val="00AC9C"/>
              </a:buClr>
            </a:pPr>
            <a:r>
              <a:rPr lang="da-DK" sz="1400" dirty="0">
                <a:solidFill>
                  <a:srgbClr val="000000"/>
                </a:solidFill>
              </a:rPr>
              <a:t>Enhver arbejdsgiver skal behandle mænd og kvinder lige ved ansættelser, forflyttelser og forfremmelser og yde lige løn</a:t>
            </a:r>
          </a:p>
          <a:p>
            <a:pPr marL="890588" lvl="4" indent="-890588">
              <a:buClr>
                <a:srgbClr val="655A8B"/>
              </a:buClr>
              <a:buNone/>
            </a:pPr>
            <a:endParaRPr lang="da-DK" sz="500" dirty="0">
              <a:solidFill>
                <a:srgbClr val="000000"/>
              </a:solidFill>
            </a:endParaRPr>
          </a:p>
          <a:p>
            <a:pPr marL="890588" lvl="4" indent="-890588">
              <a:buClr>
                <a:srgbClr val="655A8B"/>
              </a:buClr>
              <a:buNone/>
            </a:pPr>
            <a:r>
              <a:rPr lang="da-DK" sz="1800" dirty="0">
                <a:solidFill>
                  <a:srgbClr val="000000"/>
                </a:solidFill>
              </a:rPr>
              <a:t>Forskelsbehandlingsloven</a:t>
            </a:r>
          </a:p>
          <a:p>
            <a:pPr marL="890588" lvl="4" indent="-890588">
              <a:buClr>
                <a:srgbClr val="655A8B"/>
              </a:buClr>
              <a:buNone/>
            </a:pPr>
            <a:endParaRPr lang="da-DK" sz="500" dirty="0">
              <a:solidFill>
                <a:srgbClr val="000000"/>
              </a:solidFill>
            </a:endParaRPr>
          </a:p>
          <a:p>
            <a:pPr marL="358775" lvl="2" indent="-358775">
              <a:buClr>
                <a:srgbClr val="00AC9C"/>
              </a:buClr>
              <a:buFont typeface="Wingdings" panose="05000000000000000000" pitchFamily="2" charset="2"/>
              <a:buChar char="§"/>
            </a:pPr>
            <a:r>
              <a:rPr lang="da-DK" sz="1400" dirty="0">
                <a:solidFill>
                  <a:srgbClr val="000000"/>
                </a:solidFill>
              </a:rPr>
              <a:t>Forbud mod forskelsbehandling</a:t>
            </a:r>
          </a:p>
          <a:p>
            <a:pPr marL="715963" lvl="4" indent="-266700">
              <a:buClr>
                <a:srgbClr val="00AC9C"/>
              </a:buClr>
            </a:pPr>
            <a:r>
              <a:rPr lang="da-DK" sz="1400" dirty="0">
                <a:solidFill>
                  <a:srgbClr val="000000"/>
                </a:solidFill>
              </a:rPr>
              <a:t>En arbejdsgiver må ikke forskelsbehandle lønmodtagere eller ansøgere til ledige stillinger ved ansættelse, afskedigelse, forflyttelse, forfremmelse eller med hensyn til løn- og arbejdsvilkår</a:t>
            </a:r>
          </a:p>
          <a:p>
            <a:pPr>
              <a:defRPr/>
            </a:pPr>
            <a:endParaRPr lang="da-DK" sz="1800" b="1" dirty="0"/>
          </a:p>
          <a:p>
            <a:pPr>
              <a:defRPr/>
            </a:pPr>
            <a:endParaRPr lang="da-DK" sz="1800" b="1" dirty="0"/>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41376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sz="2400" dirty="0"/>
              <a:t>Forbuddet mod forskelsbehandling</a:t>
            </a:r>
            <a:endParaRPr lang="en-GB" altLang="da-DK" sz="2400" dirty="0"/>
          </a:p>
        </p:txBody>
      </p:sp>
      <p:sp>
        <p:nvSpPr>
          <p:cNvPr id="3" name="Pladsholder til indhold 2"/>
          <p:cNvSpPr>
            <a:spLocks noGrp="1"/>
          </p:cNvSpPr>
          <p:nvPr>
            <p:ph type="body" sz="quarter" idx="12"/>
          </p:nvPr>
        </p:nvSpPr>
        <p:spPr>
          <a:xfrm>
            <a:off x="4700588" y="1414713"/>
            <a:ext cx="3903860" cy="3027600"/>
          </a:xfrm>
        </p:spPr>
        <p:txBody>
          <a:bodyPr/>
          <a:lstStyle/>
          <a:p>
            <a:pPr marL="0" indent="0">
              <a:buNone/>
              <a:defRPr/>
            </a:pPr>
            <a:r>
              <a:rPr lang="da-DK" sz="1800" dirty="0">
                <a:solidFill>
                  <a:srgbClr val="000000"/>
                </a:solidFill>
              </a:rPr>
              <a:t>Forbudte kriterier</a:t>
            </a:r>
          </a:p>
          <a:p>
            <a:pPr marL="0" indent="0">
              <a:buNone/>
              <a:defRPr/>
            </a:pPr>
            <a:endParaRPr lang="da-DK" sz="500" dirty="0">
              <a:solidFill>
                <a:srgbClr val="000000"/>
              </a:solidFill>
            </a:endParaRPr>
          </a:p>
          <a:p>
            <a:pPr marL="285750" indent="-285750">
              <a:buClr>
                <a:srgbClr val="00AC9C"/>
              </a:buClr>
              <a:buFont typeface="Wingdings" panose="05000000000000000000" pitchFamily="2" charset="2"/>
              <a:buChar char="§"/>
              <a:defRPr/>
            </a:pPr>
            <a:r>
              <a:rPr lang="da-DK" sz="1400" dirty="0">
                <a:solidFill>
                  <a:srgbClr val="000000"/>
                </a:solidFill>
              </a:rPr>
              <a:t>Køn og graviditet</a:t>
            </a:r>
          </a:p>
          <a:p>
            <a:pPr marL="285750" indent="-285750">
              <a:buClr>
                <a:srgbClr val="00AC9C"/>
              </a:buClr>
              <a:buFont typeface="Wingdings" panose="05000000000000000000" pitchFamily="2" charset="2"/>
              <a:buChar char="§"/>
              <a:defRPr/>
            </a:pPr>
            <a:r>
              <a:rPr lang="da-DK" sz="1400" dirty="0">
                <a:solidFill>
                  <a:srgbClr val="000000"/>
                </a:solidFill>
              </a:rPr>
              <a:t>Race, hudfarve, religion eller tro, politisk anskuelse, seksuel orientering, kønsidentitet, kønsudtryk eller kønskarakteristika, alder, handicap eller national, social eller etnisk oprindelse</a:t>
            </a:r>
          </a:p>
          <a:p>
            <a:pPr marL="285750" indent="-285750">
              <a:buClr>
                <a:srgbClr val="00AC9C"/>
              </a:buClr>
              <a:buFont typeface="Wingdings" panose="05000000000000000000" pitchFamily="2" charset="2"/>
              <a:buChar char="§"/>
              <a:defRPr/>
            </a:pPr>
            <a:r>
              <a:rPr lang="da-DK" sz="1400" dirty="0">
                <a:solidFill>
                  <a:srgbClr val="000000"/>
                </a:solidFill>
              </a:rPr>
              <a:t>Tidsbegrænset og deltidsansat </a:t>
            </a:r>
          </a:p>
        </p:txBody>
      </p:sp>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txBody>
          <a:bodyPr/>
          <a:lstStyle/>
          <a:p>
            <a:endParaRPr lang="da-DK"/>
          </a:p>
        </p:txBody>
      </p:sp>
      <p:pic>
        <p:nvPicPr>
          <p:cNvPr id="8" name="Pladsholder til billede 7" descr="Et billede, der indeholder person, håndled, tøj, finger&#10;&#10;Automatisk genereret beskrivelse">
            <a:extLst>
              <a:ext uri="{FF2B5EF4-FFF2-40B4-BE49-F238E27FC236}">
                <a16:creationId xmlns:a16="http://schemas.microsoft.com/office/drawing/2014/main" id="{C8691CA8-5C4D-51C7-9DF1-A56172E9354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56" r="8856"/>
          <a:stretch>
            <a:fillRect/>
          </a:stretch>
        </p:blipFill>
        <p:spPr/>
      </p:pic>
    </p:spTree>
    <p:extLst>
      <p:ext uri="{BB962C8B-B14F-4D97-AF65-F5344CB8AC3E}">
        <p14:creationId xmlns:p14="http://schemas.microsoft.com/office/powerpoint/2010/main" val="14726583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Forbuddet mod forskelsbehandling</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Forbuddet gælder gennem hele ansættelsesforløbet</a:t>
            </a:r>
          </a:p>
          <a:p>
            <a:pPr marL="0" indent="0">
              <a:buNone/>
              <a:defRPr/>
            </a:pPr>
            <a:endParaRPr lang="da-DK" sz="500" dirty="0">
              <a:solidFill>
                <a:srgbClr val="000000"/>
              </a:solidFill>
            </a:endParaRPr>
          </a:p>
          <a:p>
            <a:pPr marL="266700" indent="-266700">
              <a:buClr>
                <a:srgbClr val="00AC9C"/>
              </a:buClr>
              <a:defRPr/>
            </a:pPr>
            <a:r>
              <a:rPr lang="da-DK" sz="1400" dirty="0">
                <a:solidFill>
                  <a:srgbClr val="000000"/>
                </a:solidFill>
              </a:rPr>
              <a:t>Annoncering</a:t>
            </a:r>
          </a:p>
          <a:p>
            <a:pPr marL="266700" indent="-266700">
              <a:buClr>
                <a:srgbClr val="00AC9C"/>
              </a:buClr>
              <a:defRPr/>
            </a:pPr>
            <a:r>
              <a:rPr lang="da-DK" sz="1400" dirty="0">
                <a:solidFill>
                  <a:srgbClr val="000000"/>
                </a:solidFill>
              </a:rPr>
              <a:t>Ansættelsessituationen</a:t>
            </a:r>
          </a:p>
          <a:p>
            <a:pPr marL="266700" indent="-266700">
              <a:buClr>
                <a:srgbClr val="00AC9C"/>
              </a:buClr>
              <a:defRPr/>
            </a:pPr>
            <a:r>
              <a:rPr lang="da-DK" sz="1400" dirty="0">
                <a:solidFill>
                  <a:srgbClr val="000000"/>
                </a:solidFill>
              </a:rPr>
              <a:t>Ansættelsesvilkår</a:t>
            </a:r>
          </a:p>
          <a:p>
            <a:pPr marL="266700" indent="-266700">
              <a:buClr>
                <a:srgbClr val="00AC9C"/>
              </a:buClr>
              <a:defRPr/>
            </a:pPr>
            <a:r>
              <a:rPr lang="da-DK" sz="1400" dirty="0">
                <a:solidFill>
                  <a:srgbClr val="000000"/>
                </a:solidFill>
              </a:rPr>
              <a:t>Forfremmelser, adgang til efteruddannelse m.v.</a:t>
            </a:r>
          </a:p>
          <a:p>
            <a:pPr marL="266700" indent="-266700">
              <a:buClr>
                <a:srgbClr val="00AC9C"/>
              </a:buClr>
              <a:defRPr/>
            </a:pPr>
            <a:r>
              <a:rPr lang="da-DK" sz="1400" dirty="0">
                <a:solidFill>
                  <a:srgbClr val="000000"/>
                </a:solidFill>
              </a:rPr>
              <a:t>Opsigelse</a:t>
            </a:r>
          </a:p>
          <a:p>
            <a:pPr marL="0" indent="0">
              <a:buNone/>
              <a:defRPr/>
            </a:pPr>
            <a:endParaRPr lang="da-DK" sz="500" b="1" dirty="0"/>
          </a:p>
          <a:p>
            <a:pPr marL="0" indent="0">
              <a:buNone/>
              <a:defRPr/>
            </a:pPr>
            <a:r>
              <a:rPr lang="da-DK" sz="1800" dirty="0">
                <a:solidFill>
                  <a:srgbClr val="000000"/>
                </a:solidFill>
              </a:rPr>
              <a:t>Særligt om løngennemsigtighedsdirektivet</a:t>
            </a:r>
          </a:p>
          <a:p>
            <a:pPr>
              <a:defRPr/>
            </a:pPr>
            <a:endParaRPr lang="da-DK" sz="1800" b="1" dirty="0"/>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46118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Forbuddet mod forskelsbehandling</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Ved handicap forstås</a:t>
            </a:r>
          </a:p>
          <a:p>
            <a:pPr marL="0" indent="0">
              <a:buNone/>
              <a:defRPr/>
            </a:pPr>
            <a:endParaRPr lang="da-DK" sz="500" dirty="0">
              <a:solidFill>
                <a:srgbClr val="000000"/>
              </a:solidFill>
            </a:endParaRPr>
          </a:p>
          <a:p>
            <a:pPr marL="266700" indent="-266700">
              <a:buClr>
                <a:srgbClr val="00AC9C"/>
              </a:buClr>
              <a:defRPr/>
            </a:pPr>
            <a:r>
              <a:rPr lang="da-DK" sz="1400" dirty="0">
                <a:solidFill>
                  <a:schemeClr val="tx1"/>
                </a:solidFill>
              </a:rPr>
              <a:t>En tilstand, der medfører en funktionsbegrænsning i forhold til muligheden for fuldt og effektivt at deltage i arbejdslivet på lige fod med andre, når denne begrænsning er af lang varighed </a:t>
            </a:r>
          </a:p>
          <a:p>
            <a:pPr marL="266700" indent="-266700">
              <a:buClr>
                <a:srgbClr val="00AC9C"/>
              </a:buClr>
              <a:defRPr/>
            </a:pPr>
            <a:r>
              <a:rPr lang="da-DK" sz="1400" dirty="0">
                <a:solidFill>
                  <a:schemeClr val="tx1"/>
                </a:solidFill>
              </a:rPr>
              <a:t>Det er uden betydning om tilstanden er forårsaget af en medfødt lidelse/tilstand eller en lægeligt diagnosticeret helbredelig eller uhelbredelig sygdom</a:t>
            </a:r>
          </a:p>
          <a:p>
            <a:pPr marL="266700" indent="-266700">
              <a:buClr>
                <a:srgbClr val="00AC9C"/>
              </a:buClr>
              <a:defRPr/>
            </a:pPr>
            <a:r>
              <a:rPr lang="da-DK" sz="1400" dirty="0">
                <a:solidFill>
                  <a:schemeClr val="tx1"/>
                </a:solidFill>
              </a:rPr>
              <a:t>Der behøver ikke være tale om en varig tilstand – begrænsningen skal blot være af lang varighed</a:t>
            </a:r>
          </a:p>
          <a:p>
            <a:pPr marL="285750" indent="-285750">
              <a:buFont typeface="Wingdings" panose="05000000000000000000" pitchFamily="2" charset="2"/>
              <a:buChar char="Ø"/>
            </a:pPr>
            <a:endParaRPr lang="da-DK" dirty="0">
              <a:solidFill>
                <a:schemeClr val="tx1"/>
              </a:solidFill>
            </a:endParaRP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67877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Forbuddet mod forskelsbehandling</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Tilpasningsforpligtelsen</a:t>
            </a:r>
          </a:p>
          <a:p>
            <a:pPr marL="0" indent="0">
              <a:buNone/>
              <a:defRPr/>
            </a:pPr>
            <a:endParaRPr lang="da-DK" sz="500" dirty="0">
              <a:solidFill>
                <a:srgbClr val="000000"/>
              </a:solidFill>
            </a:endParaRPr>
          </a:p>
          <a:p>
            <a:pPr marL="266700" indent="-266700">
              <a:buClr>
                <a:srgbClr val="00AC9C"/>
              </a:buClr>
              <a:defRPr/>
            </a:pPr>
            <a:r>
              <a:rPr lang="da-DK" sz="1400" dirty="0">
                <a:solidFill>
                  <a:schemeClr val="tx1"/>
                </a:solidFill>
              </a:rPr>
              <a:t>Virksomheden skal træffe de foranstaltninger, der er hensigtsmæssige med henblik på at give en person med et handicap adgang til/mulighed for at fortsætte sin beskæftigelse (må dog </a:t>
            </a:r>
            <a:r>
              <a:rPr lang="da-DK" altLang="da-DK" sz="1400" dirty="0">
                <a:solidFill>
                  <a:schemeClr val="tx1"/>
                </a:solidFill>
              </a:rPr>
              <a:t>ikke pålægge virksomheden en uforholdsmæssig stor byrde)</a:t>
            </a:r>
          </a:p>
          <a:p>
            <a:pPr marL="266700" indent="-266700">
              <a:buClr>
                <a:srgbClr val="00AC9C"/>
              </a:buClr>
              <a:defRPr/>
            </a:pPr>
            <a:r>
              <a:rPr lang="da-DK" altLang="da-DK" sz="1400" dirty="0">
                <a:solidFill>
                  <a:schemeClr val="tx1"/>
                </a:solidFill>
              </a:rPr>
              <a:t>Efter iværksættelse af mulige foranstaltninger skal medarbejderen være kompetent, egnet og disponibel </a:t>
            </a:r>
          </a:p>
          <a:p>
            <a:pPr marL="285750" indent="-285750">
              <a:buFont typeface="Wingdings" panose="05000000000000000000" pitchFamily="2" charset="2"/>
              <a:buChar char="Ø"/>
            </a:pPr>
            <a:endParaRPr lang="da-DK" dirty="0">
              <a:solidFill>
                <a:schemeClr val="tx1"/>
              </a:solidFill>
            </a:endParaRP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91485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Rammerne for ansættelsesforholdet</a:t>
            </a:r>
          </a:p>
        </p:txBody>
      </p:sp>
    </p:spTree>
    <p:extLst>
      <p:ext uri="{BB962C8B-B14F-4D97-AF65-F5344CB8AC3E}">
        <p14:creationId xmlns:p14="http://schemas.microsoft.com/office/powerpoint/2010/main" val="15616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Forbuddet mod forskelsbehandling</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Handicap</a:t>
            </a:r>
          </a:p>
          <a:p>
            <a:pPr marL="0" indent="0">
              <a:buNone/>
              <a:defRPr/>
            </a:pPr>
            <a:endParaRPr lang="da-DK" sz="500" dirty="0">
              <a:solidFill>
                <a:srgbClr val="000000"/>
              </a:solidFill>
            </a:endParaRPr>
          </a:p>
          <a:p>
            <a:pPr marL="266700" indent="-266700">
              <a:buClr>
                <a:srgbClr val="00AC9C"/>
              </a:buClr>
              <a:defRPr/>
            </a:pPr>
            <a:r>
              <a:rPr lang="da-DK" sz="1400" dirty="0">
                <a:solidFill>
                  <a:schemeClr val="tx1"/>
                </a:solidFill>
              </a:rPr>
              <a:t>Virksomhedens kendskab til, om en sygdom har udviklet sig til et handicap er uden betydning for, om medarbejderen er handicappet i forskelsbehandlingslovens forstand</a:t>
            </a:r>
          </a:p>
          <a:p>
            <a:pPr marL="266700" indent="-266700">
              <a:buClr>
                <a:srgbClr val="00AC9C"/>
              </a:buClr>
              <a:defRPr/>
            </a:pPr>
            <a:endParaRPr lang="da-DK" sz="500" dirty="0">
              <a:solidFill>
                <a:schemeClr val="tx1"/>
              </a:solidFill>
            </a:endParaRPr>
          </a:p>
          <a:p>
            <a:pPr marL="266700" lvl="1" indent="-266700">
              <a:buClr>
                <a:srgbClr val="00AC9C"/>
              </a:buClr>
              <a:tabLst>
                <a:tab pos="266700" algn="l"/>
              </a:tabLst>
              <a:defRPr/>
            </a:pPr>
            <a:r>
              <a:rPr lang="da-DK" sz="1400" dirty="0">
                <a:solidFill>
                  <a:schemeClr val="tx1"/>
                </a:solidFill>
              </a:rPr>
              <a:t>Medarbejderen har bevisbyrden</a:t>
            </a:r>
          </a:p>
          <a:p>
            <a:pPr marL="266700" lvl="1" indent="-266700">
              <a:buClr>
                <a:srgbClr val="00AC9C"/>
              </a:buClr>
              <a:tabLst>
                <a:tab pos="266700" algn="l"/>
              </a:tabLst>
              <a:defRPr/>
            </a:pPr>
            <a:endParaRPr lang="da-DK" sz="500" dirty="0">
              <a:solidFill>
                <a:schemeClr val="tx1"/>
              </a:solidFill>
            </a:endParaRPr>
          </a:p>
          <a:p>
            <a:pPr marL="266700" lvl="1" indent="-266700">
              <a:buClr>
                <a:srgbClr val="00AC9C"/>
              </a:buClr>
              <a:tabLst>
                <a:tab pos="266700" algn="l"/>
              </a:tabLst>
              <a:defRPr/>
            </a:pPr>
            <a:r>
              <a:rPr lang="da-DK" sz="1400" dirty="0">
                <a:solidFill>
                  <a:schemeClr val="tx1"/>
                </a:solidFill>
              </a:rPr>
              <a:t>Det er en forudsætning for tilpasningsforpligtelsen, at virksomheden ved eller bør vide, at medarbejderen er handicappet</a:t>
            </a:r>
          </a:p>
          <a:p>
            <a:pPr marL="285750" indent="-285750">
              <a:buFont typeface="Wingdings" panose="05000000000000000000" pitchFamily="2" charset="2"/>
              <a:buChar char="Ø"/>
            </a:pPr>
            <a:endParaRPr lang="da-DK" dirty="0">
              <a:solidFill>
                <a:schemeClr val="tx1"/>
              </a:solidFill>
            </a:endParaRP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94667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sz="2400" dirty="0"/>
              <a:t>Forbuddet mod forskelsbehandling</a:t>
            </a:r>
            <a:endParaRPr lang="en-GB" altLang="da-DK" sz="2400" dirty="0"/>
          </a:p>
        </p:txBody>
      </p:sp>
      <p:sp>
        <p:nvSpPr>
          <p:cNvPr id="3" name="Pladsholder til indhold 2"/>
          <p:cNvSpPr>
            <a:spLocks noGrp="1"/>
          </p:cNvSpPr>
          <p:nvPr>
            <p:ph type="body" sz="quarter" idx="12"/>
          </p:nvPr>
        </p:nvSpPr>
        <p:spPr>
          <a:xfrm>
            <a:off x="4700588" y="1414713"/>
            <a:ext cx="3740860" cy="3027600"/>
          </a:xfrm>
        </p:spPr>
        <p:txBody>
          <a:bodyPr/>
          <a:lstStyle/>
          <a:p>
            <a:pPr marL="0" indent="0">
              <a:buNone/>
              <a:defRPr/>
            </a:pPr>
            <a:r>
              <a:rPr lang="da-DK" sz="1800" dirty="0">
                <a:solidFill>
                  <a:srgbClr val="000000"/>
                </a:solidFill>
              </a:rPr>
              <a:t>Nyttige links</a:t>
            </a:r>
          </a:p>
          <a:p>
            <a:pPr marL="0" indent="0">
              <a:buNone/>
              <a:defRPr/>
            </a:pPr>
            <a:endParaRPr lang="da-DK" sz="500" dirty="0">
              <a:solidFill>
                <a:srgbClr val="000000"/>
              </a:solidFill>
            </a:endParaRPr>
          </a:p>
          <a:p>
            <a:pPr marL="266700" lvl="1" indent="-266700">
              <a:buClr>
                <a:srgbClr val="00AC9C"/>
              </a:buClr>
              <a:tabLst>
                <a:tab pos="266700" algn="l"/>
                <a:tab pos="539750" algn="l"/>
              </a:tabLst>
            </a:pPr>
            <a:r>
              <a:rPr lang="da-DK" sz="1400" dirty="0">
                <a:solidFill>
                  <a:srgbClr val="00AC9C"/>
                </a:solidFill>
                <a:hlinkClick r:id="rId2">
                  <a:extLst>
                    <a:ext uri="{A12FA001-AC4F-418D-AE19-62706E023703}">
                      <ahyp:hlinkClr xmlns:ahyp="http://schemas.microsoft.com/office/drawing/2018/hyperlinkcolor" val="tx"/>
                    </a:ext>
                  </a:extLst>
                </a:hlinkClick>
              </a:rPr>
              <a:t>Afgørelser fra Ligebehandlingsnævnet </a:t>
            </a:r>
            <a:endParaRPr lang="da-DK" sz="1400" dirty="0">
              <a:solidFill>
                <a:srgbClr val="00AC9C"/>
              </a:solidFill>
            </a:endParaRPr>
          </a:p>
          <a:p>
            <a:pPr marL="266700" lvl="1" indent="-266700">
              <a:buClr>
                <a:srgbClr val="00AC9C"/>
              </a:buClr>
              <a:tabLst>
                <a:tab pos="266700" algn="l"/>
                <a:tab pos="539750" algn="l"/>
              </a:tabLst>
            </a:pPr>
            <a:r>
              <a:rPr lang="da-DK" sz="1400" dirty="0">
                <a:solidFill>
                  <a:srgbClr val="00AC9C"/>
                </a:solidFill>
                <a:hlinkClick r:id="rId3">
                  <a:extLst>
                    <a:ext uri="{A12FA001-AC4F-418D-AE19-62706E023703}">
                      <ahyp:hlinkClr xmlns:ahyp="http://schemas.microsoft.com/office/drawing/2018/hyperlinkcolor" val="tx"/>
                    </a:ext>
                  </a:extLst>
                </a:hlinkClick>
              </a:rPr>
              <a:t>Vejledning om forskelsbehandlingsloven</a:t>
            </a:r>
            <a:r>
              <a:rPr lang="da-DK" sz="1400" dirty="0">
                <a:solidFill>
                  <a:srgbClr val="00AC9C"/>
                </a:solidFill>
              </a:rPr>
              <a:t> </a:t>
            </a:r>
          </a:p>
          <a:p>
            <a:pPr marL="266700" lvl="1" indent="-266700">
              <a:buClr>
                <a:srgbClr val="00AC9C"/>
              </a:buClr>
              <a:tabLst>
                <a:tab pos="266700" algn="l"/>
                <a:tab pos="539750" algn="l"/>
              </a:tabLst>
            </a:pPr>
            <a:endParaRPr lang="da-DK" sz="500" dirty="0">
              <a:solidFill>
                <a:srgbClr val="00AC9C"/>
              </a:solidFill>
            </a:endParaRPr>
          </a:p>
          <a:p>
            <a:pPr marL="285750" indent="-285750">
              <a:buClr>
                <a:srgbClr val="00AC9C"/>
              </a:buClr>
              <a:buFont typeface="Wingdings" panose="05000000000000000000" pitchFamily="2" charset="2"/>
              <a:buChar char="§"/>
              <a:defRPr/>
            </a:pPr>
            <a:endParaRPr lang="da-DK" sz="1500" dirty="0">
              <a:solidFill>
                <a:srgbClr val="000000"/>
              </a:solidFill>
            </a:endParaRPr>
          </a:p>
        </p:txBody>
      </p:sp>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txBody>
          <a:bodyPr/>
          <a:lstStyle/>
          <a:p>
            <a:endParaRPr lang="da-DK"/>
          </a:p>
        </p:txBody>
      </p:sp>
      <p:pic>
        <p:nvPicPr>
          <p:cNvPr id="10" name="Pladsholder til billede 9">
            <a:extLst>
              <a:ext uri="{FF2B5EF4-FFF2-40B4-BE49-F238E27FC236}">
                <a16:creationId xmlns:a16="http://schemas.microsoft.com/office/drawing/2014/main" id="{0CBA8130-F3B2-8776-83DC-6874E2ADF9B0}"/>
              </a:ext>
            </a:extLst>
          </p:cNvPr>
          <p:cNvPicPr>
            <a:picLocks noGrp="1" noChangeAspect="1"/>
          </p:cNvPicPr>
          <p:nvPr>
            <p:ph type="pic" sz="quarter" idx="13"/>
          </p:nvPr>
        </p:nvPicPr>
        <p:blipFill>
          <a:blip r:embed="rId4"/>
          <a:srcRect l="2" r="2"/>
          <a:stretch>
            <a:fillRect/>
          </a:stretch>
        </p:blipFill>
        <p:spPr>
          <a:prstGeom prst="rect">
            <a:avLst/>
          </a:prstGeom>
        </p:spPr>
      </p:pic>
    </p:spTree>
    <p:extLst>
      <p:ext uri="{BB962C8B-B14F-4D97-AF65-F5344CB8AC3E}">
        <p14:creationId xmlns:p14="http://schemas.microsoft.com/office/powerpoint/2010/main" val="11450548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Databeskyttelse</a:t>
            </a:r>
          </a:p>
        </p:txBody>
      </p:sp>
    </p:spTree>
    <p:extLst>
      <p:ext uri="{BB962C8B-B14F-4D97-AF65-F5344CB8AC3E}">
        <p14:creationId xmlns:p14="http://schemas.microsoft.com/office/powerpoint/2010/main" val="9967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sz="2400" dirty="0"/>
              <a:t>Databeskyttelse</a:t>
            </a:r>
            <a:endParaRPr lang="en-GB" altLang="da-DK" sz="2400" dirty="0"/>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Personoplysninger og behandling</a:t>
            </a:r>
          </a:p>
          <a:p>
            <a:pPr marL="0" indent="0">
              <a:buNone/>
              <a:defRPr/>
            </a:pPr>
            <a:endParaRPr lang="da-DK" sz="500" dirty="0">
              <a:solidFill>
                <a:srgbClr val="000000"/>
              </a:solidFill>
            </a:endParaRPr>
          </a:p>
          <a:p>
            <a:pPr marL="285750" indent="-285750">
              <a:buClr>
                <a:srgbClr val="00AC9C"/>
              </a:buClr>
              <a:buFont typeface="Wingdings" panose="05000000000000000000" pitchFamily="2" charset="2"/>
              <a:buChar char="§"/>
              <a:defRPr/>
            </a:pPr>
            <a:r>
              <a:rPr lang="da-DK" sz="1400" dirty="0">
                <a:solidFill>
                  <a:schemeClr val="tx1"/>
                </a:solidFill>
              </a:rPr>
              <a:t>Enhver form for information, der kan henføres til bestemte personer</a:t>
            </a:r>
          </a:p>
          <a:p>
            <a:pPr marL="285750" indent="-285750">
              <a:buClr>
                <a:srgbClr val="00AC9C"/>
              </a:buClr>
              <a:buFont typeface="Wingdings" panose="05000000000000000000" pitchFamily="2" charset="2"/>
              <a:buChar char="§"/>
              <a:defRPr/>
            </a:pPr>
            <a:r>
              <a:rPr lang="da-DK" sz="1400" dirty="0">
                <a:solidFill>
                  <a:schemeClr val="tx1"/>
                </a:solidFill>
              </a:rPr>
              <a:t>Enhver form for håndtering af personoplysninger</a:t>
            </a:r>
          </a:p>
          <a:p>
            <a:pPr marL="720725" lvl="1" indent="-274638">
              <a:buClr>
                <a:srgbClr val="00AC9C"/>
              </a:buClr>
              <a:defRPr/>
            </a:pPr>
            <a:r>
              <a:rPr lang="da-DK" sz="1400" dirty="0">
                <a:solidFill>
                  <a:schemeClr val="tx1"/>
                </a:solidFill>
              </a:rPr>
              <a:t>Indsamling, registrering, systematisering, opbevaring og videregivelse, herunder offentliggørelse samt sletning</a:t>
            </a:r>
          </a:p>
          <a:p>
            <a:pPr marL="720725" lvl="1" indent="-274638">
              <a:buClr>
                <a:srgbClr val="00AC9C"/>
              </a:buClr>
              <a:defRPr/>
            </a:pPr>
            <a:endParaRPr lang="da-DK" sz="500" dirty="0">
              <a:solidFill>
                <a:schemeClr val="tx1"/>
              </a:solidFill>
            </a:endParaRPr>
          </a:p>
          <a:p>
            <a:pPr marL="0" indent="0">
              <a:buNone/>
              <a:defRPr/>
            </a:pPr>
            <a:r>
              <a:rPr lang="da-DK" sz="1800" dirty="0">
                <a:solidFill>
                  <a:srgbClr val="000000"/>
                </a:solidFill>
              </a:rPr>
              <a:t>Dataansvar</a:t>
            </a:r>
          </a:p>
          <a:p>
            <a:pPr marL="0" indent="0">
              <a:buNone/>
              <a:defRPr/>
            </a:pPr>
            <a:endParaRPr lang="da-DK" sz="500" dirty="0">
              <a:solidFill>
                <a:srgbClr val="000000"/>
              </a:solidFill>
            </a:endParaRPr>
          </a:p>
          <a:p>
            <a:pPr marL="285750" indent="-285750">
              <a:buClr>
                <a:srgbClr val="00AC9C"/>
              </a:buClr>
              <a:buFont typeface="Wingdings" panose="05000000000000000000" pitchFamily="2" charset="2"/>
              <a:buChar char="§"/>
              <a:defRPr/>
            </a:pPr>
            <a:r>
              <a:rPr lang="da-DK" sz="1400" dirty="0">
                <a:solidFill>
                  <a:srgbClr val="000000"/>
                </a:solidFill>
              </a:rPr>
              <a:t>Arbejdsgiveren er dataansvarlig for behandling af de oplysninger, der indsamles i forbindelse med ansættelse, som registreres og behandles om den ansatte under ansættelsesforholdet, og som behandles efter ansættelsens ophør</a:t>
            </a:r>
          </a:p>
          <a:p>
            <a:pPr marL="285750" indent="-285750">
              <a:buClr>
                <a:srgbClr val="00AC9C"/>
              </a:buClr>
              <a:buFont typeface="Wingdings" panose="05000000000000000000" pitchFamily="2" charset="2"/>
              <a:buChar char="§"/>
              <a:defRPr/>
            </a:pPr>
            <a:endParaRPr lang="da-DK" sz="1500" dirty="0">
              <a:solidFill>
                <a:srgbClr val="000000"/>
              </a:solidFill>
            </a:endParaRPr>
          </a:p>
        </p:txBody>
      </p:sp>
      <p:sp>
        <p:nvSpPr>
          <p:cNvPr id="7" name="Pladsholder til billede 6">
            <a:extLst>
              <a:ext uri="{FF2B5EF4-FFF2-40B4-BE49-F238E27FC236}">
                <a16:creationId xmlns:a16="http://schemas.microsoft.com/office/drawing/2014/main" id="{90D22FAE-3B73-1CDD-B641-29745525C57E}"/>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7274633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Databeskyttelse</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Grundlæggende behandlingsprincipper</a:t>
            </a:r>
          </a:p>
          <a:p>
            <a:pPr marL="0" indent="0">
              <a:buNone/>
              <a:defRPr/>
            </a:pPr>
            <a:endParaRPr lang="da-DK" sz="500" dirty="0">
              <a:solidFill>
                <a:srgbClr val="000000"/>
              </a:solidFill>
            </a:endParaRPr>
          </a:p>
          <a:p>
            <a:pPr marL="266700" indent="-266700">
              <a:buClr>
                <a:srgbClr val="00AC9C"/>
              </a:buClr>
              <a:defRPr/>
            </a:pPr>
            <a:r>
              <a:rPr lang="da-DK" sz="1400" dirty="0">
                <a:solidFill>
                  <a:srgbClr val="000000"/>
                </a:solidFill>
              </a:rPr>
              <a:t>Artikel 5 indeholder en række principper for behandling af personoplysninger, som altid skal være opfyldt</a:t>
            </a:r>
          </a:p>
          <a:p>
            <a:pPr marL="715963" lvl="4" indent="-266700">
              <a:buClr>
                <a:srgbClr val="00AC9C"/>
              </a:buClr>
            </a:pPr>
            <a:r>
              <a:rPr lang="da-DK" sz="1400" dirty="0">
                <a:solidFill>
                  <a:srgbClr val="000000"/>
                </a:solidFill>
              </a:rPr>
              <a:t>Oplysningerne skal behandles lovligt, rimeligt og på en måde, som er gennemsigtig</a:t>
            </a:r>
          </a:p>
          <a:p>
            <a:pPr marL="715963" lvl="4" indent="-266700">
              <a:buClr>
                <a:srgbClr val="00AC9C"/>
              </a:buClr>
            </a:pPr>
            <a:r>
              <a:rPr lang="da-DK" sz="1400" dirty="0">
                <a:solidFill>
                  <a:srgbClr val="000000"/>
                </a:solidFill>
              </a:rPr>
              <a:t>Behandlingen skal ske til udtrykkeligt angivne og legitime formål – og oplysningerne må ikke viderebehandles på en måde, der er uforenelig med det oprindelige formål</a:t>
            </a:r>
          </a:p>
          <a:p>
            <a:pPr marL="715963" lvl="4" indent="-266700">
              <a:buClr>
                <a:srgbClr val="00AC9C"/>
              </a:buClr>
            </a:pPr>
            <a:r>
              <a:rPr lang="da-DK" sz="1400" dirty="0">
                <a:solidFill>
                  <a:srgbClr val="000000"/>
                </a:solidFill>
              </a:rPr>
              <a:t>Oplysningerne skal være tilstrækkelige, relevante og begrænset til, hvad der er nødvendigt i forhold til de formål, hvortil oplysningerne behandles</a:t>
            </a: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41842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Databeskyttelse</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Grundlæggende behandlingsprincipper</a:t>
            </a:r>
          </a:p>
          <a:p>
            <a:pPr marL="0" indent="0">
              <a:buNone/>
              <a:defRPr/>
            </a:pPr>
            <a:endParaRPr lang="da-DK" sz="500" dirty="0">
              <a:solidFill>
                <a:srgbClr val="000000"/>
              </a:solidFill>
            </a:endParaRPr>
          </a:p>
          <a:p>
            <a:pPr marL="266700" indent="-266700">
              <a:buClr>
                <a:srgbClr val="00AC9C"/>
              </a:buClr>
              <a:defRPr/>
            </a:pPr>
            <a:r>
              <a:rPr lang="da-DK" sz="1400" dirty="0">
                <a:solidFill>
                  <a:srgbClr val="000000"/>
                </a:solidFill>
              </a:rPr>
              <a:t>Artikel 5 indeholder en række principper for behandling af personoplysninger, som altid skal være opfyldt</a:t>
            </a:r>
          </a:p>
          <a:p>
            <a:pPr marL="720725" lvl="3" indent="-274638">
              <a:buClr>
                <a:srgbClr val="00AC9C"/>
              </a:buClr>
            </a:pPr>
            <a:r>
              <a:rPr lang="da-DK" sz="1400" dirty="0">
                <a:solidFill>
                  <a:srgbClr val="000000"/>
                </a:solidFill>
              </a:rPr>
              <a:t>Oplysningerne skal være korrekte og ajourførte</a:t>
            </a:r>
          </a:p>
          <a:p>
            <a:pPr marL="720725" lvl="3" indent="-274638">
              <a:buClr>
                <a:srgbClr val="00AC9C"/>
              </a:buClr>
            </a:pPr>
            <a:r>
              <a:rPr lang="da-DK" sz="1400" dirty="0">
                <a:solidFill>
                  <a:srgbClr val="000000"/>
                </a:solidFill>
              </a:rPr>
              <a:t>Oplysningerne må ikke opbevares længere, end det er nødvendigt i forhold til formålet</a:t>
            </a:r>
          </a:p>
          <a:p>
            <a:pPr marL="720725" lvl="3" indent="-274638">
              <a:buClr>
                <a:srgbClr val="00AC9C"/>
              </a:buClr>
            </a:pPr>
            <a:r>
              <a:rPr lang="da-DK" sz="1400" dirty="0">
                <a:solidFill>
                  <a:srgbClr val="000000"/>
                </a:solidFill>
              </a:rPr>
              <a:t>Behandlingen af oplysningerne skal ske på en måde, der sikrer tilstrækkelig sikkerhed og fortrolighed</a:t>
            </a:r>
          </a:p>
          <a:p>
            <a:pPr marL="720725" lvl="3" indent="-274638">
              <a:buClr>
                <a:srgbClr val="00AC9C"/>
              </a:buClr>
            </a:pPr>
            <a:r>
              <a:rPr lang="da-DK" sz="1400" dirty="0">
                <a:solidFill>
                  <a:srgbClr val="000000"/>
                </a:solidFill>
              </a:rPr>
              <a:t>Kravene til rimelighed, proportionalitet og sikkerhed vil være strengere, hvis der er tale om behandling af følsomme oplysninger eller ved oplysninger med særligt beskyttelsesbehov</a:t>
            </a: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99744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Databeskyttelse</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Behandlingsgrundlag</a:t>
            </a:r>
          </a:p>
          <a:p>
            <a:pPr marL="0" indent="0">
              <a:buNone/>
              <a:defRPr/>
            </a:pPr>
            <a:endParaRPr lang="da-DK" sz="500" dirty="0">
              <a:solidFill>
                <a:srgbClr val="000000"/>
              </a:solidFill>
            </a:endParaRPr>
          </a:p>
          <a:p>
            <a:pPr marL="266700" indent="-266700">
              <a:buClr>
                <a:srgbClr val="00AC9C"/>
              </a:buClr>
              <a:defRPr/>
            </a:pPr>
            <a:r>
              <a:rPr lang="da-DK" sz="1400" dirty="0">
                <a:solidFill>
                  <a:srgbClr val="000000"/>
                </a:solidFill>
              </a:rPr>
              <a:t>Behandling af personoplysninger må kun ske, hvis der er et behandlingsgrundlag (hjemmel)</a:t>
            </a:r>
          </a:p>
          <a:p>
            <a:pPr marL="266700" indent="-266700">
              <a:buClr>
                <a:srgbClr val="00AC9C"/>
              </a:buClr>
              <a:defRPr/>
            </a:pPr>
            <a:endParaRPr lang="da-DK" sz="500" dirty="0">
              <a:solidFill>
                <a:srgbClr val="000000"/>
              </a:solidFill>
            </a:endParaRPr>
          </a:p>
          <a:p>
            <a:pPr marL="266700" indent="-266700">
              <a:buClr>
                <a:srgbClr val="00AC9C"/>
              </a:buClr>
              <a:defRPr/>
            </a:pPr>
            <a:r>
              <a:rPr lang="da-DK" sz="1400" dirty="0">
                <a:solidFill>
                  <a:srgbClr val="000000"/>
                </a:solidFill>
              </a:rPr>
              <a:t>Behandling af personoplysninger må finde sted, hvis mindst én af betingelserne i artikel 6, stk. 1, litra a – f er opfyldt</a:t>
            </a:r>
          </a:p>
          <a:p>
            <a:pPr marL="720725" lvl="3" indent="-274638">
              <a:buClr>
                <a:srgbClr val="00AC9C"/>
              </a:buClr>
            </a:pPr>
            <a:r>
              <a:rPr lang="da-DK" sz="1400" dirty="0">
                <a:solidFill>
                  <a:srgbClr val="000000"/>
                </a:solidFill>
              </a:rPr>
              <a:t>Opfyldelse af kontrakt</a:t>
            </a:r>
          </a:p>
          <a:p>
            <a:pPr marL="720725" lvl="3" indent="-274638">
              <a:buClr>
                <a:srgbClr val="00AC9C"/>
              </a:buClr>
            </a:pPr>
            <a:r>
              <a:rPr lang="da-DK" sz="1400" dirty="0">
                <a:solidFill>
                  <a:srgbClr val="000000"/>
                </a:solidFill>
              </a:rPr>
              <a:t>Retlig forpligtelse</a:t>
            </a:r>
          </a:p>
          <a:p>
            <a:pPr marL="720725" lvl="3" indent="-274638">
              <a:buClr>
                <a:srgbClr val="00AC9C"/>
              </a:buClr>
            </a:pPr>
            <a:r>
              <a:rPr lang="da-DK" sz="1400" dirty="0">
                <a:solidFill>
                  <a:srgbClr val="000000"/>
                </a:solidFill>
              </a:rPr>
              <a:t>Samfundets interesse eller offentlig myndighedsudøvelse</a:t>
            </a:r>
          </a:p>
          <a:p>
            <a:pPr marL="720725" lvl="3" indent="-274638">
              <a:buClr>
                <a:srgbClr val="00AC9C"/>
              </a:buClr>
            </a:pPr>
            <a:r>
              <a:rPr lang="da-DK" sz="1400" dirty="0">
                <a:solidFill>
                  <a:srgbClr val="000000"/>
                </a:solidFill>
              </a:rPr>
              <a:t>Interesseafvejning</a:t>
            </a:r>
          </a:p>
          <a:p>
            <a:pPr marL="720725" lvl="3" indent="-274638">
              <a:buClr>
                <a:srgbClr val="00AC9C"/>
              </a:buClr>
            </a:pPr>
            <a:r>
              <a:rPr lang="da-DK" sz="1400" dirty="0">
                <a:solidFill>
                  <a:srgbClr val="000000"/>
                </a:solidFill>
              </a:rPr>
              <a:t>(Samtykke)</a:t>
            </a: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88109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Databeskyttelse</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Følsomme oplysninger</a:t>
            </a:r>
          </a:p>
          <a:p>
            <a:pPr marL="0" indent="0">
              <a:buNone/>
              <a:defRPr/>
            </a:pPr>
            <a:endParaRPr lang="da-DK" sz="500" dirty="0">
              <a:solidFill>
                <a:srgbClr val="000000"/>
              </a:solidFill>
            </a:endParaRPr>
          </a:p>
          <a:p>
            <a:pPr marL="266700" indent="-266700">
              <a:buClr>
                <a:srgbClr val="00AC9C"/>
              </a:buClr>
              <a:defRPr/>
            </a:pPr>
            <a:r>
              <a:rPr lang="da-DK" sz="1400" dirty="0">
                <a:solidFill>
                  <a:srgbClr val="000000"/>
                </a:solidFill>
              </a:rPr>
              <a:t>Følsomme personoplysninger må ikke behandles, med mindre der kan findes en undtagelse til forbuddet i art. 9, stk. 2</a:t>
            </a:r>
          </a:p>
          <a:p>
            <a:pPr marL="720725" lvl="3" indent="-274638">
              <a:buClr>
                <a:srgbClr val="00AC9C"/>
              </a:buClr>
            </a:pPr>
            <a:r>
              <a:rPr lang="da-DK" sz="1400" dirty="0">
                <a:solidFill>
                  <a:srgbClr val="000000"/>
                </a:solidFill>
              </a:rPr>
              <a:t>Bl.a. arbejdsretlige forpligtelser</a:t>
            </a:r>
          </a:p>
          <a:p>
            <a:pPr marL="720725" lvl="3" indent="-274638">
              <a:buClr>
                <a:srgbClr val="00AC9C"/>
              </a:buClr>
            </a:pPr>
            <a:r>
              <a:rPr lang="da-DK" sz="1400" dirty="0">
                <a:solidFill>
                  <a:srgbClr val="000000"/>
                </a:solidFill>
              </a:rPr>
              <a:t>Bl.a. fagforeningers behandling af medlemsoplysninger</a:t>
            </a:r>
          </a:p>
          <a:p>
            <a:pPr marL="720725" lvl="3" indent="-274638">
              <a:buClr>
                <a:srgbClr val="00AC9C"/>
              </a:buClr>
            </a:pPr>
            <a:r>
              <a:rPr lang="da-DK" sz="1400" dirty="0">
                <a:solidFill>
                  <a:srgbClr val="000000"/>
                </a:solidFill>
              </a:rPr>
              <a:t>Personoplysninger som er offentliggjort af den registrerede</a:t>
            </a:r>
          </a:p>
          <a:p>
            <a:pPr marL="720725" lvl="3" indent="-274638">
              <a:buClr>
                <a:srgbClr val="00AC9C"/>
              </a:buClr>
            </a:pPr>
            <a:r>
              <a:rPr lang="da-DK" sz="1400" dirty="0">
                <a:solidFill>
                  <a:srgbClr val="000000"/>
                </a:solidFill>
              </a:rPr>
              <a:t>Fastlæggelse mv. af retskrav</a:t>
            </a:r>
          </a:p>
          <a:p>
            <a:pPr marL="720725" lvl="3" indent="-274638">
              <a:buClr>
                <a:srgbClr val="00AC9C"/>
              </a:buClr>
            </a:pPr>
            <a:endParaRPr lang="da-DK" sz="500" dirty="0">
              <a:solidFill>
                <a:srgbClr val="000000"/>
              </a:solidFill>
            </a:endParaRPr>
          </a:p>
          <a:p>
            <a:pPr marL="266700" indent="-266700">
              <a:buClr>
                <a:srgbClr val="00AC9C"/>
              </a:buClr>
              <a:defRPr/>
            </a:pPr>
            <a:r>
              <a:rPr lang="da-DK" sz="1400" dirty="0">
                <a:solidFill>
                  <a:srgbClr val="000000"/>
                </a:solidFill>
              </a:rPr>
              <a:t>Herudover skal der også være en hjemmel i art. 6 til at behandle disse oplysninger</a:t>
            </a: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2709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sz="2400" dirty="0"/>
              <a:t>Databeskyttelse</a:t>
            </a:r>
            <a:endParaRPr lang="en-GB" altLang="da-DK" sz="2400" dirty="0"/>
          </a:p>
        </p:txBody>
      </p:sp>
      <p:sp>
        <p:nvSpPr>
          <p:cNvPr id="3" name="Pladsholder til indhold 2"/>
          <p:cNvSpPr>
            <a:spLocks noGrp="1"/>
          </p:cNvSpPr>
          <p:nvPr>
            <p:ph type="body" sz="quarter" idx="12"/>
          </p:nvPr>
        </p:nvSpPr>
        <p:spPr>
          <a:xfrm>
            <a:off x="4700588" y="1414713"/>
            <a:ext cx="3740860" cy="3027600"/>
          </a:xfrm>
        </p:spPr>
        <p:txBody>
          <a:bodyPr/>
          <a:lstStyle/>
          <a:p>
            <a:pPr marL="0" indent="0">
              <a:buNone/>
              <a:defRPr/>
            </a:pPr>
            <a:r>
              <a:rPr lang="da-DK" sz="1800" dirty="0">
                <a:solidFill>
                  <a:srgbClr val="000000"/>
                </a:solidFill>
              </a:rPr>
              <a:t>De registreredes rettigheder</a:t>
            </a:r>
          </a:p>
          <a:p>
            <a:pPr marL="0" indent="0">
              <a:buNone/>
              <a:defRPr/>
            </a:pPr>
            <a:endParaRPr lang="da-DK" sz="500" dirty="0">
              <a:solidFill>
                <a:srgbClr val="000000"/>
              </a:solidFill>
            </a:endParaRPr>
          </a:p>
          <a:p>
            <a:pPr marL="266700" lvl="1" indent="-266700">
              <a:buClr>
                <a:srgbClr val="00AC9C"/>
              </a:buClr>
            </a:pPr>
            <a:r>
              <a:rPr lang="da-DK" sz="1400" dirty="0">
                <a:solidFill>
                  <a:srgbClr val="000000"/>
                </a:solidFill>
              </a:rPr>
              <a:t>Retten til at modtage oplysning om behandling </a:t>
            </a:r>
          </a:p>
          <a:p>
            <a:pPr marL="266700" lvl="1" indent="-266700">
              <a:buClr>
                <a:srgbClr val="00AC9C"/>
              </a:buClr>
            </a:pPr>
            <a:r>
              <a:rPr lang="da-DK" sz="1400" dirty="0">
                <a:solidFill>
                  <a:srgbClr val="000000"/>
                </a:solidFill>
              </a:rPr>
              <a:t>Retten til indsigt</a:t>
            </a:r>
          </a:p>
          <a:p>
            <a:pPr marL="266700" lvl="1" indent="-266700">
              <a:buClr>
                <a:srgbClr val="00AC9C"/>
              </a:buClr>
            </a:pPr>
            <a:r>
              <a:rPr lang="da-DK" sz="1400" dirty="0">
                <a:solidFill>
                  <a:srgbClr val="000000"/>
                </a:solidFill>
              </a:rPr>
              <a:t>Retten til at få urigtige oplysninger berigtiget</a:t>
            </a:r>
          </a:p>
          <a:p>
            <a:pPr marL="266700" lvl="1" indent="-266700">
              <a:buClr>
                <a:srgbClr val="00AC9C"/>
              </a:buClr>
            </a:pPr>
            <a:r>
              <a:rPr lang="da-DK" sz="1400" dirty="0">
                <a:solidFill>
                  <a:srgbClr val="000000"/>
                </a:solidFill>
              </a:rPr>
              <a:t>Retten til at få slettet oplysninger</a:t>
            </a:r>
          </a:p>
          <a:p>
            <a:pPr marL="266700" lvl="1" indent="-266700">
              <a:buClr>
                <a:srgbClr val="00AC9C"/>
              </a:buClr>
            </a:pPr>
            <a:r>
              <a:rPr lang="da-DK" sz="1400" dirty="0">
                <a:solidFill>
                  <a:srgbClr val="000000"/>
                </a:solidFill>
              </a:rPr>
              <a:t>Retten til at gøre indsigelse mod en i øvrigt lovlig behandling</a:t>
            </a:r>
          </a:p>
          <a:p>
            <a:pPr marL="285750" indent="-285750">
              <a:buClr>
                <a:srgbClr val="00AC9C"/>
              </a:buClr>
              <a:buFont typeface="Wingdings" panose="05000000000000000000" pitchFamily="2" charset="2"/>
              <a:buChar char="§"/>
              <a:defRPr/>
            </a:pPr>
            <a:endParaRPr lang="da-DK" sz="1500" dirty="0">
              <a:solidFill>
                <a:srgbClr val="000000"/>
              </a:solidFill>
            </a:endParaRPr>
          </a:p>
        </p:txBody>
      </p:sp>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txBody>
          <a:bodyPr/>
          <a:lstStyle/>
          <a:p>
            <a:endParaRPr lang="da-DK"/>
          </a:p>
        </p:txBody>
      </p:sp>
      <p:pic>
        <p:nvPicPr>
          <p:cNvPr id="8" name="Pladsholder til billede 7" descr="Et billede, der indeholder mur, indendørs, møbel, tøj&#10;&#10;Automatisk genereret beskrivelse">
            <a:extLst>
              <a:ext uri="{FF2B5EF4-FFF2-40B4-BE49-F238E27FC236}">
                <a16:creationId xmlns:a16="http://schemas.microsoft.com/office/drawing/2014/main" id="{01A3E0F2-DA5F-0586-BF9C-44C42503C959}"/>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83" r="8683"/>
          <a:stretch>
            <a:fillRect/>
          </a:stretch>
        </p:blipFill>
        <p:spPr/>
      </p:pic>
    </p:spTree>
    <p:extLst>
      <p:ext uri="{BB962C8B-B14F-4D97-AF65-F5344CB8AC3E}">
        <p14:creationId xmlns:p14="http://schemas.microsoft.com/office/powerpoint/2010/main" val="417172181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sz="2400" dirty="0"/>
              <a:t>Databeskyttelse</a:t>
            </a:r>
          </a:p>
        </p:txBody>
      </p:sp>
      <p:sp>
        <p:nvSpPr>
          <p:cNvPr id="3" name="Pladsholder til indhold 2"/>
          <p:cNvSpPr>
            <a:spLocks noGrp="1"/>
          </p:cNvSpPr>
          <p:nvPr>
            <p:ph type="body" sz="quarter" idx="12"/>
          </p:nvPr>
        </p:nvSpPr>
        <p:spPr/>
        <p:txBody>
          <a:bodyPr/>
          <a:lstStyle/>
          <a:p>
            <a:pPr marL="0" indent="0">
              <a:buNone/>
              <a:defRPr/>
            </a:pPr>
            <a:r>
              <a:rPr lang="da-DK" sz="1800" dirty="0">
                <a:solidFill>
                  <a:srgbClr val="000000"/>
                </a:solidFill>
              </a:rPr>
              <a:t>Vejledning om databeskyttelse i ansættelsesforhold</a:t>
            </a:r>
          </a:p>
          <a:p>
            <a:pPr marL="0" indent="0">
              <a:buNone/>
              <a:defRPr/>
            </a:pPr>
            <a:endParaRPr lang="da-DK" sz="500" dirty="0">
              <a:solidFill>
                <a:srgbClr val="000000"/>
              </a:solidFill>
            </a:endParaRPr>
          </a:p>
          <a:p>
            <a:pPr marL="268288" lvl="1" indent="-268288">
              <a:buClr>
                <a:srgbClr val="00AC9C"/>
              </a:buClr>
              <a:tabLst>
                <a:tab pos="0" algn="l"/>
                <a:tab pos="268288" algn="l"/>
              </a:tabLst>
            </a:pPr>
            <a:r>
              <a:rPr lang="da-DK" sz="1400" dirty="0">
                <a:solidFill>
                  <a:srgbClr val="000000"/>
                </a:solidFill>
              </a:rPr>
              <a:t>Fokuserer på de mest almindeligt forekommende databeskyttelsesretlige problemstillinger ved behandling af personoplysninger i forbindelse med ansættelsesforhold</a:t>
            </a:r>
          </a:p>
          <a:p>
            <a:pPr marL="720725" lvl="3" indent="-274638">
              <a:buClr>
                <a:srgbClr val="00AC9C"/>
              </a:buClr>
              <a:tabLst>
                <a:tab pos="446088" algn="l"/>
              </a:tabLst>
            </a:pPr>
            <a:r>
              <a:rPr lang="da-DK" sz="1400" dirty="0">
                <a:solidFill>
                  <a:schemeClr val="tx1"/>
                </a:solidFill>
              </a:rPr>
              <a:t>Rekrutteringsprocessen</a:t>
            </a:r>
          </a:p>
          <a:p>
            <a:pPr marL="720725" lvl="3" indent="-274638">
              <a:buClr>
                <a:srgbClr val="00AC9C"/>
              </a:buClr>
              <a:tabLst>
                <a:tab pos="446088" algn="l"/>
              </a:tabLst>
            </a:pPr>
            <a:r>
              <a:rPr lang="da-DK" sz="1400" dirty="0">
                <a:solidFill>
                  <a:schemeClr val="tx1"/>
                </a:solidFill>
              </a:rPr>
              <a:t>Under og efter ansættelsen</a:t>
            </a:r>
          </a:p>
          <a:p>
            <a:pPr marL="720725" lvl="3" indent="-274638">
              <a:buClr>
                <a:srgbClr val="00AC9C"/>
              </a:buClr>
              <a:tabLst>
                <a:tab pos="446088" algn="l"/>
              </a:tabLst>
            </a:pPr>
            <a:r>
              <a:rPr lang="da-DK" sz="1400" dirty="0">
                <a:solidFill>
                  <a:schemeClr val="tx1"/>
                </a:solidFill>
              </a:rPr>
              <a:t>Rettigheder for ansøgere og ansatte</a:t>
            </a:r>
          </a:p>
          <a:p>
            <a:pPr marL="720725" lvl="3" indent="-274638">
              <a:buClr>
                <a:srgbClr val="00AC9C"/>
              </a:buClr>
              <a:tabLst>
                <a:tab pos="446088" algn="l"/>
              </a:tabLst>
            </a:pPr>
            <a:r>
              <a:rPr lang="da-DK" sz="1400" dirty="0">
                <a:solidFill>
                  <a:schemeClr val="tx1"/>
                </a:solidFill>
              </a:rPr>
              <a:t>Kontrol af medarbejdere</a:t>
            </a:r>
          </a:p>
          <a:p>
            <a:pPr marL="720725" lvl="3" indent="-274638">
              <a:buClr>
                <a:srgbClr val="00AC9C"/>
              </a:buClr>
              <a:tabLst>
                <a:tab pos="446088" algn="l"/>
              </a:tabLst>
            </a:pPr>
            <a:r>
              <a:rPr lang="da-DK" sz="1400" dirty="0">
                <a:solidFill>
                  <a:schemeClr val="tx1"/>
                </a:solidFill>
              </a:rPr>
              <a:t>Faglige organisationer og tillidsrepræsentanter</a:t>
            </a:r>
          </a:p>
          <a:p>
            <a:pPr marL="266700" indent="-266700">
              <a:buClr>
                <a:srgbClr val="00AC9C"/>
              </a:buClr>
              <a:defRPr/>
            </a:pPr>
            <a:endParaRPr lang="da-DK" sz="1500" dirty="0">
              <a:solidFill>
                <a:srgbClr val="000000"/>
              </a:solidFill>
            </a:endParaRP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2705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0" tIns="0" rIns="0" bIns="0" rtlCol="0" anchor="t" anchorCtr="0">
            <a:normAutofit/>
          </a:bodyPr>
          <a:lstStyle/>
          <a:p>
            <a:r>
              <a:rPr lang="da-DK" sz="2400" b="0" kern="1200" dirty="0">
                <a:latin typeface="+mj-lt"/>
                <a:ea typeface="+mj-ea"/>
                <a:cs typeface="+mj-cs"/>
              </a:rPr>
              <a:t>Rammerne for ansættelsesforholdet</a:t>
            </a:r>
          </a:p>
        </p:txBody>
      </p:sp>
      <p:sp>
        <p:nvSpPr>
          <p:cNvPr id="5" name="Pladsholder til tekst 4">
            <a:extLst>
              <a:ext uri="{FF2B5EF4-FFF2-40B4-BE49-F238E27FC236}">
                <a16:creationId xmlns:a16="http://schemas.microsoft.com/office/drawing/2014/main" id="{071C6B82-E4AF-5119-8D86-7ADCD73A3BA2}"/>
              </a:ext>
            </a:extLst>
          </p:cNvPr>
          <p:cNvSpPr>
            <a:spLocks noGrp="1"/>
          </p:cNvSpPr>
          <p:nvPr>
            <p:ph type="body" sz="quarter" idx="12"/>
          </p:nvPr>
        </p:nvSpPr>
        <p:spPr/>
        <p:txBody>
          <a:bodyPr/>
          <a:lstStyle/>
          <a:p>
            <a:pPr>
              <a:lnSpc>
                <a:spcPct val="90000"/>
              </a:lnSpc>
            </a:pPr>
            <a:r>
              <a:rPr lang="da-DK" sz="1800" dirty="0">
                <a:solidFill>
                  <a:srgbClr val="000000"/>
                </a:solidFill>
              </a:rPr>
              <a:t>Den danske model</a:t>
            </a:r>
          </a:p>
          <a:p>
            <a:pPr>
              <a:lnSpc>
                <a:spcPct val="90000"/>
              </a:lnSpc>
            </a:pPr>
            <a:endParaRPr lang="da-DK" sz="500" dirty="0">
              <a:solidFill>
                <a:srgbClr val="000000"/>
              </a:solidFill>
            </a:endParaRPr>
          </a:p>
          <a:p>
            <a:pPr marL="285750" indent="-285750">
              <a:lnSpc>
                <a:spcPct val="90000"/>
              </a:lnSpc>
              <a:buClr>
                <a:srgbClr val="00AC9C"/>
              </a:buClr>
              <a:buFont typeface="Wingdings" panose="05000000000000000000" pitchFamily="2" charset="2"/>
              <a:buChar char="§"/>
            </a:pPr>
            <a:r>
              <a:rPr lang="da-DK" sz="1400" dirty="0">
                <a:solidFill>
                  <a:srgbClr val="000000"/>
                </a:solidFill>
              </a:rPr>
              <a:t>Arbejdsmarkedets parter</a:t>
            </a:r>
          </a:p>
          <a:p>
            <a:pPr marL="285750" indent="-285750">
              <a:lnSpc>
                <a:spcPct val="90000"/>
              </a:lnSpc>
              <a:buClr>
                <a:srgbClr val="00AC9C"/>
              </a:buClr>
              <a:buFont typeface="Wingdings" panose="05000000000000000000" pitchFamily="2" charset="2"/>
              <a:buChar char="§"/>
            </a:pPr>
            <a:r>
              <a:rPr lang="da-DK" sz="1400" dirty="0">
                <a:solidFill>
                  <a:srgbClr val="000000"/>
                </a:solidFill>
              </a:rPr>
              <a:t>Trepartsforhandlinger</a:t>
            </a:r>
          </a:p>
          <a:p>
            <a:pPr marL="285750" indent="-285750">
              <a:lnSpc>
                <a:spcPct val="90000"/>
              </a:lnSpc>
              <a:buClr>
                <a:srgbClr val="00AC9C"/>
              </a:buClr>
              <a:buFont typeface="Wingdings" panose="05000000000000000000" pitchFamily="2" charset="2"/>
              <a:buChar char="§"/>
            </a:pPr>
            <a:r>
              <a:rPr lang="da-DK" sz="1400" dirty="0">
                <a:solidFill>
                  <a:srgbClr val="000000"/>
                </a:solidFill>
              </a:rPr>
              <a:t>Overenskomstsystemet</a:t>
            </a:r>
          </a:p>
          <a:p>
            <a:pPr marL="285750" indent="-285750">
              <a:lnSpc>
                <a:spcPct val="90000"/>
              </a:lnSpc>
              <a:buClr>
                <a:srgbClr val="00AC9C"/>
              </a:buClr>
              <a:buFont typeface="Wingdings" panose="05000000000000000000" pitchFamily="2" charset="2"/>
              <a:buChar char="§"/>
            </a:pPr>
            <a:r>
              <a:rPr lang="da-DK" sz="1400" dirty="0">
                <a:solidFill>
                  <a:srgbClr val="000000"/>
                </a:solidFill>
              </a:rPr>
              <a:t>Flexicurity</a:t>
            </a:r>
          </a:p>
          <a:p>
            <a:pPr marL="285750" indent="-285750">
              <a:lnSpc>
                <a:spcPct val="90000"/>
              </a:lnSpc>
              <a:buClr>
                <a:srgbClr val="00AC9C"/>
              </a:buClr>
              <a:buFont typeface="Wingdings" panose="05000000000000000000" pitchFamily="2" charset="2"/>
              <a:buChar char="§"/>
            </a:pPr>
            <a:r>
              <a:rPr lang="da-DK" sz="1400" dirty="0">
                <a:solidFill>
                  <a:srgbClr val="000000"/>
                </a:solidFill>
              </a:rPr>
              <a:t>Ledelsesretten </a:t>
            </a:r>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936" r="8936"/>
          <a:stretch/>
        </p:blipFill>
        <p:spPr>
          <a:xfrm>
            <a:off x="702552" y="1414713"/>
            <a:ext cx="3734247" cy="3027600"/>
          </a:xfrm>
          <a:noFill/>
        </p:spPr>
      </p:pic>
      <p:sp>
        <p:nvSpPr>
          <p:cNvPr id="6" name="Pladsholder til billede 5">
            <a:extLst>
              <a:ext uri="{FF2B5EF4-FFF2-40B4-BE49-F238E27FC236}">
                <a16:creationId xmlns:a16="http://schemas.microsoft.com/office/drawing/2014/main" id="{923C150B-75F2-7F52-C66D-8C49608782AE}"/>
              </a:ext>
            </a:extLst>
          </p:cNvPr>
          <p:cNvSpPr>
            <a:spLocks noGrp="1"/>
          </p:cNvSpPr>
          <p:nvPr>
            <p:ph type="pic" sz="quarter" idx="16"/>
          </p:nvPr>
        </p:nvSpPr>
        <p:spPr/>
        <p:txBody>
          <a:bodyPr/>
          <a:lstStyle/>
          <a:p>
            <a:endParaRPr lang="da-DK"/>
          </a:p>
        </p:txBody>
      </p:sp>
      <p:sp>
        <p:nvSpPr>
          <p:cNvPr id="8" name="Pladsholder til diasnummer 7" hidden="1"/>
          <p:cNvSpPr>
            <a:spLocks noGrp="1"/>
          </p:cNvSpPr>
          <p:nvPr>
            <p:ph type="sldNum" sz="quarter" idx="4294967295"/>
          </p:nvPr>
        </p:nvSpPr>
        <p:spPr>
          <a:xfrm>
            <a:off x="6624638" y="4776788"/>
            <a:ext cx="2519362" cy="315912"/>
          </a:xfrm>
          <a:prstGeom prst="rect">
            <a:avLst/>
          </a:prstGeom>
        </p:spPr>
        <p:txBody>
          <a:bodyPr/>
          <a:lstStyle/>
          <a:p>
            <a:pPr>
              <a:spcAft>
                <a:spcPts val="600"/>
              </a:spcAft>
            </a:pPr>
            <a:fld id="{BFF3CFDD-2D56-4519-B779-BFFEF2995BE6}" type="slidenum">
              <a:rPr lang="da-DK" smtClean="0"/>
              <a:pPr>
                <a:spcAft>
                  <a:spcPts val="600"/>
                </a:spcAft>
              </a:pPr>
              <a:t>4</a:t>
            </a:fld>
            <a:endParaRPr lang="da-DK"/>
          </a:p>
        </p:txBody>
      </p:sp>
    </p:spTree>
    <p:extLst>
      <p:ext uri="{BB962C8B-B14F-4D97-AF65-F5344CB8AC3E}">
        <p14:creationId xmlns:p14="http://schemas.microsoft.com/office/powerpoint/2010/main" val="24712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sz="2400" dirty="0"/>
              <a:t>Databeskyttelse</a:t>
            </a:r>
            <a:endParaRPr lang="en-GB" altLang="da-DK" sz="2400" dirty="0"/>
          </a:p>
        </p:txBody>
      </p:sp>
      <p:sp>
        <p:nvSpPr>
          <p:cNvPr id="3" name="Pladsholder til indhold 2"/>
          <p:cNvSpPr>
            <a:spLocks noGrp="1"/>
          </p:cNvSpPr>
          <p:nvPr>
            <p:ph type="body" sz="quarter" idx="12"/>
          </p:nvPr>
        </p:nvSpPr>
        <p:spPr>
          <a:xfrm>
            <a:off x="4700588" y="1414713"/>
            <a:ext cx="3740860" cy="3027600"/>
          </a:xfrm>
        </p:spPr>
        <p:txBody>
          <a:bodyPr/>
          <a:lstStyle/>
          <a:p>
            <a:pPr marL="0" indent="0">
              <a:buNone/>
              <a:defRPr/>
            </a:pPr>
            <a:r>
              <a:rPr lang="da-DK" sz="1800" dirty="0">
                <a:solidFill>
                  <a:srgbClr val="000000"/>
                </a:solidFill>
              </a:rPr>
              <a:t>Nyttige links</a:t>
            </a:r>
          </a:p>
          <a:p>
            <a:pPr marL="0" indent="0">
              <a:buNone/>
              <a:defRPr/>
            </a:pPr>
            <a:endParaRPr lang="da-DK" sz="500" dirty="0">
              <a:solidFill>
                <a:srgbClr val="000000"/>
              </a:solidFill>
            </a:endParaRPr>
          </a:p>
          <a:p>
            <a:pPr marL="268288" lvl="1" indent="-268288">
              <a:buClr>
                <a:srgbClr val="00AC9C"/>
              </a:buClr>
            </a:pPr>
            <a:r>
              <a:rPr lang="da-DK" sz="1400" dirty="0">
                <a:solidFill>
                  <a:srgbClr val="00AC9C"/>
                </a:solidFill>
                <a:hlinkClick r:id="rId2">
                  <a:extLst>
                    <a:ext uri="{A12FA001-AC4F-418D-AE19-62706E023703}">
                      <ahyp:hlinkClr xmlns:ahyp="http://schemas.microsoft.com/office/drawing/2018/hyperlinkcolor" val="tx"/>
                    </a:ext>
                  </a:extLst>
                </a:hlinkClick>
              </a:rPr>
              <a:t>Vejledning om databeskyttelse i ansættelsesforhold</a:t>
            </a:r>
            <a:endParaRPr lang="da-DK" sz="1400" dirty="0">
              <a:solidFill>
                <a:srgbClr val="00AC9C"/>
              </a:solidFill>
            </a:endParaRPr>
          </a:p>
          <a:p>
            <a:pPr marL="268288" lvl="1" indent="-268288">
              <a:buClr>
                <a:srgbClr val="00AC9C"/>
              </a:buClr>
            </a:pPr>
            <a:endParaRPr lang="da-DK" sz="500" dirty="0">
              <a:solidFill>
                <a:srgbClr val="00AC9C"/>
              </a:solidFill>
            </a:endParaRPr>
          </a:p>
          <a:p>
            <a:pPr marL="268288" lvl="1" indent="-268288">
              <a:buClr>
                <a:srgbClr val="00AC9C"/>
              </a:buClr>
            </a:pPr>
            <a:r>
              <a:rPr lang="da-DK" sz="1400" dirty="0">
                <a:solidFill>
                  <a:srgbClr val="00AC9C"/>
                </a:solidFill>
                <a:hlinkClick r:id="rId3">
                  <a:extLst>
                    <a:ext uri="{A12FA001-AC4F-418D-AE19-62706E023703}">
                      <ahyp:hlinkClr xmlns:ahyp="http://schemas.microsoft.com/office/drawing/2018/hyperlinkcolor" val="tx"/>
                    </a:ext>
                  </a:extLst>
                </a:hlinkClick>
              </a:rPr>
              <a:t>Opbevaring af oplysninger i forbindelse med rekruttering</a:t>
            </a:r>
            <a:endParaRPr lang="da-DK" sz="1400" dirty="0">
              <a:solidFill>
                <a:srgbClr val="00AC9C"/>
              </a:solidFill>
            </a:endParaRPr>
          </a:p>
          <a:p>
            <a:pPr marL="268288" lvl="1" indent="-268288">
              <a:buClr>
                <a:srgbClr val="00AC9C"/>
              </a:buClr>
            </a:pPr>
            <a:endParaRPr lang="da-DK" sz="500" dirty="0">
              <a:solidFill>
                <a:srgbClr val="00AC9C"/>
              </a:solidFill>
            </a:endParaRPr>
          </a:p>
          <a:p>
            <a:pPr marL="268288" lvl="1" indent="-268288">
              <a:buClr>
                <a:srgbClr val="00AC9C"/>
              </a:buClr>
            </a:pPr>
            <a:r>
              <a:rPr lang="da-DK" sz="1400" dirty="0">
                <a:solidFill>
                  <a:srgbClr val="00AC9C"/>
                </a:solidFill>
                <a:hlinkClick r:id="rId4">
                  <a:extLst>
                    <a:ext uri="{A12FA001-AC4F-418D-AE19-62706E023703}">
                      <ahyp:hlinkClr xmlns:ahyp="http://schemas.microsoft.com/office/drawing/2018/hyperlinkcolor" val="tx"/>
                    </a:ext>
                  </a:extLst>
                </a:hlinkClick>
              </a:rPr>
              <a:t>Vejledning om dataansvarlige og databehandlere</a:t>
            </a:r>
            <a:endParaRPr lang="da-DK" sz="1400" dirty="0">
              <a:solidFill>
                <a:srgbClr val="00AC9C"/>
              </a:solidFill>
            </a:endParaRPr>
          </a:p>
          <a:p>
            <a:pPr marL="285750" indent="-285750">
              <a:buClr>
                <a:srgbClr val="00AC9C"/>
              </a:buClr>
              <a:buFont typeface="Wingdings" panose="05000000000000000000" pitchFamily="2" charset="2"/>
              <a:buChar char="§"/>
              <a:defRPr/>
            </a:pPr>
            <a:endParaRPr lang="da-DK" sz="1500" dirty="0">
              <a:solidFill>
                <a:srgbClr val="000000"/>
              </a:solidFill>
            </a:endParaRPr>
          </a:p>
        </p:txBody>
      </p:sp>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txBody>
          <a:bodyPr/>
          <a:lstStyle/>
          <a:p>
            <a:endParaRPr lang="da-DK"/>
          </a:p>
        </p:txBody>
      </p:sp>
      <p:pic>
        <p:nvPicPr>
          <p:cNvPr id="8" name="Pladsholder til billede 7" descr="Et billede, der indeholder tekst, bærbar computer, computer, person&#10;&#10;Automatisk genereret beskrivelse">
            <a:extLst>
              <a:ext uri="{FF2B5EF4-FFF2-40B4-BE49-F238E27FC236}">
                <a16:creationId xmlns:a16="http://schemas.microsoft.com/office/drawing/2014/main" id="{F62466F6-04E6-E35E-CD6E-365CC09BF18B}"/>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14413" b="14413"/>
          <a:stretch>
            <a:fillRect/>
          </a:stretch>
        </p:blipFill>
        <p:spPr/>
      </p:pic>
    </p:spTree>
    <p:extLst>
      <p:ext uri="{BB962C8B-B14F-4D97-AF65-F5344CB8AC3E}">
        <p14:creationId xmlns:p14="http://schemas.microsoft.com/office/powerpoint/2010/main" val="12080149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sz="2400" dirty="0"/>
              <a:t>Databeskyttelse</a:t>
            </a:r>
            <a:endParaRPr lang="en-GB" altLang="da-DK" sz="2400" dirty="0"/>
          </a:p>
        </p:txBody>
      </p:sp>
      <p:sp>
        <p:nvSpPr>
          <p:cNvPr id="3" name="Pladsholder til indhold 2"/>
          <p:cNvSpPr>
            <a:spLocks noGrp="1"/>
          </p:cNvSpPr>
          <p:nvPr>
            <p:ph type="body" sz="quarter" idx="12"/>
          </p:nvPr>
        </p:nvSpPr>
        <p:spPr>
          <a:xfrm>
            <a:off x="4700588" y="1414713"/>
            <a:ext cx="3740860" cy="3027600"/>
          </a:xfrm>
        </p:spPr>
        <p:txBody>
          <a:bodyPr/>
          <a:lstStyle/>
          <a:p>
            <a:pPr marL="0" indent="0">
              <a:buNone/>
              <a:defRPr/>
            </a:pPr>
            <a:r>
              <a:rPr lang="da-DK" sz="1800" dirty="0">
                <a:solidFill>
                  <a:srgbClr val="000000"/>
                </a:solidFill>
              </a:rPr>
              <a:t>Nyttige links</a:t>
            </a:r>
          </a:p>
          <a:p>
            <a:pPr marL="0" indent="0">
              <a:buNone/>
              <a:defRPr/>
            </a:pPr>
            <a:endParaRPr lang="da-DK" sz="500" dirty="0">
              <a:solidFill>
                <a:srgbClr val="000000"/>
              </a:solidFill>
            </a:endParaRPr>
          </a:p>
          <a:p>
            <a:pPr marL="268288" lvl="1" indent="-268288">
              <a:buClr>
                <a:srgbClr val="00AC9C"/>
              </a:buClr>
            </a:pPr>
            <a:r>
              <a:rPr lang="da-DK" sz="1400" dirty="0">
                <a:solidFill>
                  <a:srgbClr val="00AC9C"/>
                </a:solidFill>
                <a:hlinkClick r:id="rId2">
                  <a:extLst>
                    <a:ext uri="{A12FA001-AC4F-418D-AE19-62706E023703}">
                      <ahyp:hlinkClr xmlns:ahyp="http://schemas.microsoft.com/office/drawing/2018/hyperlinkcolor" val="tx"/>
                    </a:ext>
                  </a:extLst>
                </a:hlinkClick>
              </a:rPr>
              <a:t>Vejledning om de registreredes rettigheder</a:t>
            </a:r>
            <a:endParaRPr lang="da-DK" sz="1400" dirty="0">
              <a:solidFill>
                <a:srgbClr val="00AC9C"/>
              </a:solidFill>
            </a:endParaRPr>
          </a:p>
          <a:p>
            <a:pPr marL="268288" lvl="1" indent="-268288">
              <a:buClr>
                <a:srgbClr val="00AC9C"/>
              </a:buClr>
            </a:pPr>
            <a:endParaRPr lang="da-DK" sz="500" dirty="0">
              <a:solidFill>
                <a:srgbClr val="00AC9C"/>
              </a:solidFill>
            </a:endParaRPr>
          </a:p>
          <a:p>
            <a:pPr marL="268288" lvl="1" indent="-268288">
              <a:buClr>
                <a:srgbClr val="00AC9C"/>
              </a:buClr>
            </a:pPr>
            <a:r>
              <a:rPr lang="da-DK" sz="1400" dirty="0">
                <a:solidFill>
                  <a:srgbClr val="00AC9C"/>
                </a:solidFill>
                <a:hlinkClick r:id="rId3">
                  <a:extLst>
                    <a:ext uri="{A12FA001-AC4F-418D-AE19-62706E023703}">
                      <ahyp:hlinkClr xmlns:ahyp="http://schemas.microsoft.com/office/drawing/2018/hyperlinkcolor" val="tx"/>
                    </a:ext>
                  </a:extLst>
                </a:hlinkClick>
              </a:rPr>
              <a:t>Vejledende principper om dataansvar for vikarer og konsulenter</a:t>
            </a:r>
            <a:endParaRPr lang="da-DK" sz="1400" dirty="0">
              <a:solidFill>
                <a:srgbClr val="00AC9C"/>
              </a:solidFill>
            </a:endParaRPr>
          </a:p>
          <a:p>
            <a:pPr marL="268288" lvl="1" indent="-268288">
              <a:buClr>
                <a:srgbClr val="00AC9C"/>
              </a:buClr>
            </a:pPr>
            <a:endParaRPr lang="da-DK" sz="500" dirty="0">
              <a:solidFill>
                <a:srgbClr val="00AC9C"/>
              </a:solidFill>
            </a:endParaRPr>
          </a:p>
          <a:p>
            <a:pPr marL="268288" lvl="1" indent="-268288">
              <a:buClr>
                <a:srgbClr val="00AC9C"/>
              </a:buClr>
            </a:pPr>
            <a:r>
              <a:rPr lang="da-DK" sz="1400" dirty="0">
                <a:solidFill>
                  <a:srgbClr val="00AC9C"/>
                </a:solidFill>
                <a:hlinkClick r:id="rId4">
                  <a:extLst>
                    <a:ext uri="{A12FA001-AC4F-418D-AE19-62706E023703}">
                      <ahyp:hlinkClr xmlns:ahyp="http://schemas.microsoft.com/office/drawing/2018/hyperlinkcolor" val="tx"/>
                    </a:ext>
                  </a:extLst>
                </a:hlinkClick>
              </a:rPr>
              <a:t>Vejledning om samtykke</a:t>
            </a:r>
            <a:endParaRPr lang="da-DK" sz="1400" dirty="0">
              <a:solidFill>
                <a:srgbClr val="00AC9C"/>
              </a:solidFill>
            </a:endParaRPr>
          </a:p>
          <a:p>
            <a:pPr marL="285750" indent="-285750">
              <a:buClr>
                <a:srgbClr val="00AC9C"/>
              </a:buClr>
              <a:buFont typeface="Wingdings" panose="05000000000000000000" pitchFamily="2" charset="2"/>
              <a:buChar char="§"/>
              <a:defRPr/>
            </a:pPr>
            <a:endParaRPr lang="da-DK" sz="1500" dirty="0">
              <a:solidFill>
                <a:srgbClr val="000000"/>
              </a:solidFill>
            </a:endParaRPr>
          </a:p>
        </p:txBody>
      </p:sp>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txBody>
          <a:bodyPr/>
          <a:lstStyle/>
          <a:p>
            <a:endParaRPr lang="da-DK"/>
          </a:p>
        </p:txBody>
      </p:sp>
      <p:pic>
        <p:nvPicPr>
          <p:cNvPr id="8" name="Pladsholder til billede 7" descr="Et billede, der indeholder tekst, bærbar computer, computer, person&#10;&#10;Automatisk genereret beskrivelse">
            <a:extLst>
              <a:ext uri="{FF2B5EF4-FFF2-40B4-BE49-F238E27FC236}">
                <a16:creationId xmlns:a16="http://schemas.microsoft.com/office/drawing/2014/main" id="{F62466F6-04E6-E35E-CD6E-365CC09BF18B}"/>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14413" b="14413"/>
          <a:stretch>
            <a:fillRect/>
          </a:stretch>
        </p:blipFill>
        <p:spPr/>
      </p:pic>
    </p:spTree>
    <p:extLst>
      <p:ext uri="{BB962C8B-B14F-4D97-AF65-F5344CB8AC3E}">
        <p14:creationId xmlns:p14="http://schemas.microsoft.com/office/powerpoint/2010/main" val="152504838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person, indendørs, mængde&#10;&#10;Automatisk genereret beskrivelse">
            <a:extLst>
              <a:ext uri="{FF2B5EF4-FFF2-40B4-BE49-F238E27FC236}">
                <a16:creationId xmlns:a16="http://schemas.microsoft.com/office/drawing/2014/main" id="{597D4DF9-0768-41A4-9B9C-6980F5379C3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7141" b="27141"/>
          <a:stretch>
            <a:fillRect/>
          </a:stretch>
        </p:blipFill>
        <p:spPr/>
      </p:pic>
    </p:spTree>
    <p:extLst>
      <p:ext uri="{BB962C8B-B14F-4D97-AF65-F5344CB8AC3E}">
        <p14:creationId xmlns:p14="http://schemas.microsoft.com/office/powerpoint/2010/main" val="31618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0" tIns="0" rIns="0" bIns="0" rtlCol="0" anchor="t" anchorCtr="0">
            <a:normAutofit/>
          </a:bodyPr>
          <a:lstStyle/>
          <a:p>
            <a:r>
              <a:rPr lang="da-DK" sz="2400" b="0" kern="1200" dirty="0">
                <a:latin typeface="+mj-lt"/>
                <a:ea typeface="+mj-ea"/>
                <a:cs typeface="+mj-cs"/>
              </a:rPr>
              <a:t>Rammerne for ansættelsesforholdet</a:t>
            </a:r>
          </a:p>
        </p:txBody>
      </p:sp>
      <p:sp>
        <p:nvSpPr>
          <p:cNvPr id="5" name="Pladsholder til tekst 4">
            <a:extLst>
              <a:ext uri="{FF2B5EF4-FFF2-40B4-BE49-F238E27FC236}">
                <a16:creationId xmlns:a16="http://schemas.microsoft.com/office/drawing/2014/main" id="{071C6B82-E4AF-5119-8D86-7ADCD73A3BA2}"/>
              </a:ext>
            </a:extLst>
          </p:cNvPr>
          <p:cNvSpPr>
            <a:spLocks noGrp="1"/>
          </p:cNvSpPr>
          <p:nvPr>
            <p:ph type="body" sz="quarter" idx="12"/>
          </p:nvPr>
        </p:nvSpPr>
        <p:spPr/>
        <p:txBody>
          <a:bodyPr/>
          <a:lstStyle/>
          <a:p>
            <a:pPr marL="0" indent="0">
              <a:lnSpc>
                <a:spcPct val="90000"/>
              </a:lnSpc>
              <a:buNone/>
            </a:pPr>
            <a:r>
              <a:rPr lang="da-DK" sz="1800" dirty="0">
                <a:solidFill>
                  <a:srgbClr val="000000"/>
                </a:solidFill>
              </a:rPr>
              <a:t>EU-regler</a:t>
            </a:r>
          </a:p>
          <a:p>
            <a:pPr marL="285750" indent="-285750">
              <a:lnSpc>
                <a:spcPct val="90000"/>
              </a:lnSpc>
              <a:buClr>
                <a:srgbClr val="00AC9C"/>
              </a:buClr>
              <a:buFont typeface="Wingdings" panose="05000000000000000000" pitchFamily="2" charset="2"/>
              <a:buChar char="§"/>
            </a:pPr>
            <a:endParaRPr lang="da-DK" sz="500" dirty="0">
              <a:solidFill>
                <a:srgbClr val="000000"/>
              </a:solidFill>
            </a:endParaRPr>
          </a:p>
          <a:p>
            <a:pPr marL="285750" indent="-285750">
              <a:lnSpc>
                <a:spcPct val="90000"/>
              </a:lnSpc>
              <a:buClr>
                <a:srgbClr val="00AC9C"/>
              </a:buClr>
              <a:buFont typeface="Wingdings" panose="05000000000000000000" pitchFamily="2" charset="2"/>
              <a:buChar char="§"/>
            </a:pPr>
            <a:r>
              <a:rPr lang="da-DK" sz="1400" dirty="0">
                <a:solidFill>
                  <a:srgbClr val="000000"/>
                </a:solidFill>
              </a:rPr>
              <a:t>Forordninger</a:t>
            </a:r>
          </a:p>
          <a:p>
            <a:pPr marL="285750" indent="-285750">
              <a:lnSpc>
                <a:spcPct val="90000"/>
              </a:lnSpc>
              <a:buClr>
                <a:srgbClr val="00AC9C"/>
              </a:buClr>
              <a:buFont typeface="Wingdings" panose="05000000000000000000" pitchFamily="2" charset="2"/>
              <a:buChar char="§"/>
            </a:pPr>
            <a:r>
              <a:rPr lang="da-DK" sz="1400" dirty="0">
                <a:solidFill>
                  <a:srgbClr val="000000"/>
                </a:solidFill>
              </a:rPr>
              <a:t>Direktiver</a:t>
            </a:r>
          </a:p>
          <a:p>
            <a:pPr marL="285750" indent="-285750">
              <a:lnSpc>
                <a:spcPct val="90000"/>
              </a:lnSpc>
              <a:buClr>
                <a:srgbClr val="00AC9C"/>
              </a:buClr>
              <a:buFont typeface="Wingdings" panose="05000000000000000000" pitchFamily="2" charset="2"/>
              <a:buChar char="§"/>
            </a:pPr>
            <a:endParaRPr lang="da-DK" sz="500" dirty="0">
              <a:solidFill>
                <a:srgbClr val="000000"/>
              </a:solidFill>
            </a:endParaRPr>
          </a:p>
          <a:p>
            <a:pPr marL="0" indent="0">
              <a:lnSpc>
                <a:spcPct val="90000"/>
              </a:lnSpc>
              <a:buNone/>
            </a:pPr>
            <a:r>
              <a:rPr lang="da-DK" sz="1800" dirty="0">
                <a:solidFill>
                  <a:srgbClr val="000000"/>
                </a:solidFill>
              </a:rPr>
              <a:t>National lovgivning</a:t>
            </a:r>
            <a:endParaRPr lang="da-DK" sz="1800" b="1" dirty="0">
              <a:solidFill>
                <a:srgbClr val="000000"/>
              </a:solidFill>
            </a:endParaRPr>
          </a:p>
          <a:p>
            <a:pPr marL="285750" indent="-285750">
              <a:lnSpc>
                <a:spcPct val="90000"/>
              </a:lnSpc>
              <a:buClr>
                <a:srgbClr val="00AC9C"/>
              </a:buClr>
              <a:buFont typeface="Wingdings" panose="05000000000000000000" pitchFamily="2" charset="2"/>
              <a:buChar char="§"/>
            </a:pPr>
            <a:endParaRPr lang="da-DK" sz="500" dirty="0">
              <a:solidFill>
                <a:srgbClr val="000000"/>
              </a:solidFill>
            </a:endParaRPr>
          </a:p>
          <a:p>
            <a:pPr marL="285750" indent="-285750">
              <a:lnSpc>
                <a:spcPct val="90000"/>
              </a:lnSpc>
              <a:buClr>
                <a:srgbClr val="00AC9C"/>
              </a:buClr>
              <a:buFont typeface="Wingdings" panose="05000000000000000000" pitchFamily="2" charset="2"/>
              <a:buChar char="§"/>
            </a:pPr>
            <a:r>
              <a:rPr lang="da-DK" sz="1400" dirty="0">
                <a:solidFill>
                  <a:srgbClr val="000000"/>
                </a:solidFill>
              </a:rPr>
              <a:t>Love</a:t>
            </a:r>
          </a:p>
          <a:p>
            <a:pPr marL="285750" indent="-285750">
              <a:lnSpc>
                <a:spcPct val="90000"/>
              </a:lnSpc>
              <a:buClr>
                <a:srgbClr val="00AC9C"/>
              </a:buClr>
              <a:buFont typeface="Wingdings" panose="05000000000000000000" pitchFamily="2" charset="2"/>
              <a:buChar char="§"/>
            </a:pPr>
            <a:r>
              <a:rPr lang="da-DK" sz="1400" dirty="0">
                <a:solidFill>
                  <a:srgbClr val="000000"/>
                </a:solidFill>
              </a:rPr>
              <a:t>Bekendtgørelser</a:t>
            </a:r>
          </a:p>
          <a:p>
            <a:pPr marL="285750" indent="-285750">
              <a:lnSpc>
                <a:spcPct val="90000"/>
              </a:lnSpc>
              <a:buClr>
                <a:srgbClr val="00AC9C"/>
              </a:buClr>
              <a:buFont typeface="Wingdings" panose="05000000000000000000" pitchFamily="2" charset="2"/>
              <a:buChar char="§"/>
            </a:pPr>
            <a:r>
              <a:rPr lang="da-DK" sz="1400" dirty="0">
                <a:solidFill>
                  <a:srgbClr val="000000"/>
                </a:solidFill>
              </a:rPr>
              <a:t>Vejledninger</a:t>
            </a:r>
          </a:p>
          <a:p>
            <a:endParaRPr lang="da-DK" dirty="0"/>
          </a:p>
        </p:txBody>
      </p:sp>
      <p:sp>
        <p:nvSpPr>
          <p:cNvPr id="7" name="Pladsholder til billede 6">
            <a:extLst>
              <a:ext uri="{FF2B5EF4-FFF2-40B4-BE49-F238E27FC236}">
                <a16:creationId xmlns:a16="http://schemas.microsoft.com/office/drawing/2014/main" id="{A6DA0B13-1A34-2F07-4AC2-DD327BAB8D84}"/>
              </a:ext>
            </a:extLst>
          </p:cNvPr>
          <p:cNvSpPr>
            <a:spLocks noGrp="1"/>
          </p:cNvSpPr>
          <p:nvPr>
            <p:ph type="pic" sz="quarter" idx="16"/>
          </p:nvPr>
        </p:nvSpPr>
        <p:spPr/>
        <p:txBody>
          <a:bodyPr/>
          <a:lstStyle/>
          <a:p>
            <a:endParaRPr lang="da-DK"/>
          </a:p>
        </p:txBody>
      </p:sp>
      <p:sp>
        <p:nvSpPr>
          <p:cNvPr id="8" name="Pladsholder til diasnummer 7" hidden="1"/>
          <p:cNvSpPr>
            <a:spLocks noGrp="1"/>
          </p:cNvSpPr>
          <p:nvPr>
            <p:ph type="sldNum" sz="quarter" idx="4294967295"/>
          </p:nvPr>
        </p:nvSpPr>
        <p:spPr>
          <a:xfrm>
            <a:off x="6624638" y="4776788"/>
            <a:ext cx="2519362" cy="315912"/>
          </a:xfrm>
          <a:prstGeom prst="rect">
            <a:avLst/>
          </a:prstGeom>
        </p:spPr>
        <p:txBody>
          <a:bodyPr/>
          <a:lstStyle/>
          <a:p>
            <a:pPr>
              <a:spcAft>
                <a:spcPts val="600"/>
              </a:spcAft>
            </a:pPr>
            <a:fld id="{BFF3CFDD-2D56-4519-B779-BFFEF2995BE6}" type="slidenum">
              <a:rPr lang="da-DK" smtClean="0"/>
              <a:pPr>
                <a:spcAft>
                  <a:spcPts val="600"/>
                </a:spcAft>
              </a:pPr>
              <a:t>5</a:t>
            </a:fld>
            <a:endParaRPr lang="da-DK"/>
          </a:p>
        </p:txBody>
      </p:sp>
    </p:spTree>
    <p:extLst>
      <p:ext uri="{BB962C8B-B14F-4D97-AF65-F5344CB8AC3E}">
        <p14:creationId xmlns:p14="http://schemas.microsoft.com/office/powerpoint/2010/main" val="8118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Rammerne for ansættelsesforholdet</a:t>
            </a:r>
          </a:p>
        </p:txBody>
      </p:sp>
      <p:sp>
        <p:nvSpPr>
          <p:cNvPr id="3" name="Pladsholder til indhold 2"/>
          <p:cNvSpPr>
            <a:spLocks noGrp="1"/>
          </p:cNvSpPr>
          <p:nvPr>
            <p:ph type="body" sz="quarter" idx="12"/>
          </p:nvPr>
        </p:nvSpPr>
        <p:spPr>
          <a:xfrm>
            <a:off x="4700588" y="1414713"/>
            <a:ext cx="3740860" cy="3027600"/>
          </a:xfrm>
        </p:spPr>
        <p:txBody>
          <a:bodyPr/>
          <a:lstStyle/>
          <a:p>
            <a:pPr marL="0" lvl="0" indent="0">
              <a:buClr>
                <a:srgbClr val="556D7E"/>
              </a:buClr>
              <a:buNone/>
            </a:pPr>
            <a:r>
              <a:rPr lang="da-DK" sz="1800" dirty="0">
                <a:solidFill>
                  <a:srgbClr val="000000"/>
                </a:solidFill>
              </a:rPr>
              <a:t>Overenskomster</a:t>
            </a:r>
          </a:p>
          <a:p>
            <a:pPr marL="0" lvl="0" indent="0">
              <a:buClr>
                <a:srgbClr val="556D7E"/>
              </a:buClr>
              <a:buNone/>
            </a:pPr>
            <a:endParaRPr lang="da-DK" sz="500" dirty="0">
              <a:solidFill>
                <a:srgbClr val="000000"/>
              </a:solidFill>
            </a:endParaRPr>
          </a:p>
          <a:p>
            <a:pPr marL="285750" lvl="0" indent="-285750">
              <a:buClr>
                <a:srgbClr val="00AC9C"/>
              </a:buClr>
              <a:buFont typeface="Wingdings" panose="05000000000000000000" pitchFamily="2" charset="2"/>
              <a:buChar char="§"/>
            </a:pPr>
            <a:r>
              <a:rPr lang="da-DK" sz="1400" dirty="0">
                <a:solidFill>
                  <a:srgbClr val="000000"/>
                </a:solidFill>
              </a:rPr>
              <a:t>Via medlemskab </a:t>
            </a:r>
            <a:r>
              <a:rPr lang="da-DK" sz="1500" dirty="0">
                <a:solidFill>
                  <a:srgbClr val="000000"/>
                </a:solidFill>
              </a:rPr>
              <a:t>af </a:t>
            </a:r>
            <a:r>
              <a:rPr lang="da-DK" sz="1400" dirty="0">
                <a:solidFill>
                  <a:srgbClr val="000000"/>
                </a:solidFill>
              </a:rPr>
              <a:t>arbejdsgiverforening</a:t>
            </a:r>
          </a:p>
          <a:p>
            <a:pPr marL="285750" lvl="0" indent="-285750">
              <a:buClr>
                <a:srgbClr val="00AC9C"/>
              </a:buClr>
              <a:buFont typeface="Wingdings" panose="05000000000000000000" pitchFamily="2" charset="2"/>
              <a:buChar char="§"/>
            </a:pPr>
            <a:r>
              <a:rPr lang="da-DK" sz="1400" dirty="0">
                <a:solidFill>
                  <a:srgbClr val="000000"/>
                </a:solidFill>
              </a:rPr>
              <a:t>Som offentlig arbejdsgiver</a:t>
            </a:r>
          </a:p>
          <a:p>
            <a:pPr marL="285750" lvl="0" indent="-285750">
              <a:buClr>
                <a:srgbClr val="00AC9C"/>
              </a:buClr>
              <a:buFont typeface="Wingdings" panose="05000000000000000000" pitchFamily="2" charset="2"/>
              <a:buChar char="§"/>
            </a:pPr>
            <a:r>
              <a:rPr lang="da-DK" sz="1400" dirty="0">
                <a:solidFill>
                  <a:srgbClr val="000000"/>
                </a:solidFill>
              </a:rPr>
              <a:t>Egne overenskomster</a:t>
            </a:r>
          </a:p>
          <a:p>
            <a:pPr marL="285750" lvl="0" indent="-285750">
              <a:buClr>
                <a:srgbClr val="00AC9C"/>
              </a:buClr>
              <a:buFont typeface="Wingdings" panose="05000000000000000000" pitchFamily="2" charset="2"/>
              <a:buChar char="§"/>
            </a:pPr>
            <a:r>
              <a:rPr lang="da-DK" sz="1400" dirty="0">
                <a:solidFill>
                  <a:srgbClr val="000000"/>
                </a:solidFill>
              </a:rPr>
              <a:t>Tiltrædelsesoverenskomster</a:t>
            </a:r>
          </a:p>
          <a:p>
            <a:endParaRPr lang="da-DK" sz="1800" dirty="0"/>
          </a:p>
          <a:p>
            <a:pPr marL="818550" lvl="1" indent="-285750">
              <a:buClr>
                <a:srgbClr val="655A8B"/>
              </a:buClr>
            </a:pPr>
            <a:endParaRPr lang="da-DK" sz="100" dirty="0">
              <a:solidFill>
                <a:srgbClr val="000000"/>
              </a:solidFill>
            </a:endParaRPr>
          </a:p>
          <a:p>
            <a:pPr marL="818550" lvl="1" indent="-285750">
              <a:buClr>
                <a:srgbClr val="655A8B"/>
              </a:buClr>
            </a:pPr>
            <a:endParaRPr lang="da-DK" sz="1400" dirty="0">
              <a:solidFill>
                <a:srgbClr val="000000"/>
              </a:solidFill>
            </a:endParaRPr>
          </a:p>
          <a:p>
            <a:endParaRPr lang="da-DK" dirty="0"/>
          </a:p>
        </p:txBody>
      </p:sp>
      <p:sp>
        <p:nvSpPr>
          <p:cNvPr id="4" name="Pladsholder til billede 3">
            <a:extLst>
              <a:ext uri="{FF2B5EF4-FFF2-40B4-BE49-F238E27FC236}">
                <a16:creationId xmlns:a16="http://schemas.microsoft.com/office/drawing/2014/main" id="{BA608D79-985A-F760-A148-C8FF1AA7103B}"/>
              </a:ext>
            </a:extLst>
          </p:cNvPr>
          <p:cNvSpPr>
            <a:spLocks noGrp="1"/>
          </p:cNvSpPr>
          <p:nvPr>
            <p:ph type="pic" sz="quarter" idx="16"/>
          </p:nvPr>
        </p:nvSpPr>
        <p:spPr/>
        <p:txBody>
          <a:bodyPr/>
          <a:lstStyle/>
          <a:p>
            <a:endParaRPr lang="da-DK"/>
          </a:p>
        </p:txBody>
      </p:sp>
      <p:pic>
        <p:nvPicPr>
          <p:cNvPr id="8" name="Pladsholder til billede 7">
            <a:extLst>
              <a:ext uri="{FF2B5EF4-FFF2-40B4-BE49-F238E27FC236}">
                <a16:creationId xmlns:a16="http://schemas.microsoft.com/office/drawing/2014/main" id="{AD78B8AE-5C29-0699-1018-4A458A37493F}"/>
              </a:ext>
            </a:extLst>
          </p:cNvPr>
          <p:cNvPicPr>
            <a:picLocks noGrp="1" noChangeAspect="1"/>
          </p:cNvPicPr>
          <p:nvPr>
            <p:ph type="pic" sz="quarter" idx="13"/>
          </p:nvPr>
        </p:nvPicPr>
        <p:blipFill>
          <a:blip r:embed="rId2"/>
          <a:srcRect l="8888" r="8888"/>
          <a:stretch>
            <a:fillRect/>
          </a:stretch>
        </p:blipFill>
        <p:spPr>
          <a:prstGeom prst="rect">
            <a:avLst/>
          </a:prstGeom>
        </p:spPr>
      </p:pic>
    </p:spTree>
    <p:extLst>
      <p:ext uri="{BB962C8B-B14F-4D97-AF65-F5344CB8AC3E}">
        <p14:creationId xmlns:p14="http://schemas.microsoft.com/office/powerpoint/2010/main" val="213601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Rammerne for ansættelsesforholdet</a:t>
            </a:r>
          </a:p>
        </p:txBody>
      </p:sp>
      <p:sp>
        <p:nvSpPr>
          <p:cNvPr id="3" name="Pladsholder til indhold 2"/>
          <p:cNvSpPr>
            <a:spLocks noGrp="1"/>
          </p:cNvSpPr>
          <p:nvPr>
            <p:ph type="body" sz="quarter" idx="12"/>
          </p:nvPr>
        </p:nvSpPr>
        <p:spPr/>
        <p:txBody>
          <a:bodyPr/>
          <a:lstStyle/>
          <a:p>
            <a:pPr marL="0" lvl="0" indent="0">
              <a:buClr>
                <a:srgbClr val="556D7E"/>
              </a:buClr>
              <a:buNone/>
            </a:pPr>
            <a:r>
              <a:rPr lang="da-DK" sz="1800" dirty="0">
                <a:solidFill>
                  <a:srgbClr val="000000"/>
                </a:solidFill>
              </a:rPr>
              <a:t>Virksomhedens egne regler</a:t>
            </a:r>
          </a:p>
          <a:p>
            <a:pPr marL="0" lvl="0" indent="0">
              <a:buClr>
                <a:srgbClr val="556D7E"/>
              </a:buClr>
              <a:buNone/>
            </a:pPr>
            <a:endParaRPr lang="da-DK" sz="500" dirty="0">
              <a:solidFill>
                <a:srgbClr val="000000"/>
              </a:solidFill>
            </a:endParaRPr>
          </a:p>
          <a:p>
            <a:pPr marL="285750" lvl="0" indent="-285750">
              <a:buClr>
                <a:srgbClr val="00AC9C"/>
              </a:buClr>
              <a:buFont typeface="Wingdings" panose="05000000000000000000" pitchFamily="2" charset="2"/>
              <a:buChar char="§"/>
            </a:pPr>
            <a:r>
              <a:rPr lang="da-DK" sz="1400" dirty="0">
                <a:solidFill>
                  <a:srgbClr val="000000"/>
                </a:solidFill>
              </a:rPr>
              <a:t>Politikker</a:t>
            </a:r>
          </a:p>
          <a:p>
            <a:pPr marL="285750" lvl="0" indent="-285750">
              <a:buClr>
                <a:srgbClr val="00AC9C"/>
              </a:buClr>
              <a:buFont typeface="Wingdings" panose="05000000000000000000" pitchFamily="2" charset="2"/>
              <a:buChar char="§"/>
            </a:pPr>
            <a:r>
              <a:rPr lang="da-DK" sz="1400" dirty="0">
                <a:solidFill>
                  <a:srgbClr val="000000"/>
                </a:solidFill>
              </a:rPr>
              <a:t>Personalehåndbog</a:t>
            </a:r>
          </a:p>
          <a:p>
            <a:pPr marL="285750" lvl="0" indent="-285750">
              <a:buClr>
                <a:srgbClr val="00AC9C"/>
              </a:buClr>
              <a:buFont typeface="Wingdings" panose="05000000000000000000" pitchFamily="2" charset="2"/>
              <a:buChar char="§"/>
            </a:pPr>
            <a:r>
              <a:rPr lang="da-DK" sz="1400" dirty="0">
                <a:solidFill>
                  <a:srgbClr val="000000"/>
                </a:solidFill>
              </a:rPr>
              <a:t>Retningslinjer</a:t>
            </a:r>
          </a:p>
          <a:p>
            <a:pPr marL="285750" lvl="0" indent="-285750">
              <a:buClr>
                <a:srgbClr val="00AC9C"/>
              </a:buClr>
              <a:buFont typeface="Wingdings" panose="05000000000000000000" pitchFamily="2" charset="2"/>
              <a:buChar char="§"/>
            </a:pPr>
            <a:r>
              <a:rPr lang="da-DK" sz="1400" dirty="0">
                <a:solidFill>
                  <a:srgbClr val="000000"/>
                </a:solidFill>
              </a:rPr>
              <a:t>Kutymer</a:t>
            </a:r>
            <a:r>
              <a:rPr lang="da-DK" sz="1400" dirty="0"/>
              <a:t> </a:t>
            </a:r>
          </a:p>
          <a:p>
            <a:pPr marL="285750" lvl="0" indent="-285750">
              <a:buClr>
                <a:srgbClr val="00AC9C"/>
              </a:buClr>
              <a:buFont typeface="Wingdings" panose="05000000000000000000" pitchFamily="2" charset="2"/>
              <a:buChar char="§"/>
            </a:pPr>
            <a:endParaRPr lang="da-DK" sz="500" dirty="0"/>
          </a:p>
          <a:p>
            <a:pPr marL="0" indent="0">
              <a:buClr>
                <a:srgbClr val="556D7E"/>
              </a:buClr>
              <a:buNone/>
            </a:pPr>
            <a:r>
              <a:rPr lang="da-DK" sz="1800" dirty="0">
                <a:solidFill>
                  <a:srgbClr val="000000"/>
                </a:solidFill>
              </a:rPr>
              <a:t>Ansættelseskontrakten (ansættelsesbeviset)</a:t>
            </a:r>
          </a:p>
          <a:p>
            <a:pPr marL="285750" lvl="0" indent="-285750">
              <a:buClr>
                <a:srgbClr val="00AC9C"/>
              </a:buClr>
              <a:buFont typeface="Wingdings" panose="05000000000000000000" pitchFamily="2" charset="2"/>
              <a:buChar char="§"/>
            </a:pPr>
            <a:endParaRPr lang="da-DK" sz="1500" dirty="0">
              <a:solidFill>
                <a:srgbClr val="000000"/>
              </a:solidFill>
            </a:endParaRPr>
          </a:p>
          <a:p>
            <a:endParaRPr lang="da-DK" sz="1800" dirty="0"/>
          </a:p>
          <a:p>
            <a:pPr marL="818550" lvl="1" indent="-285750">
              <a:buClr>
                <a:srgbClr val="655A8B"/>
              </a:buClr>
            </a:pPr>
            <a:endParaRPr lang="da-DK" sz="100" dirty="0">
              <a:solidFill>
                <a:srgbClr val="000000"/>
              </a:solidFill>
            </a:endParaRPr>
          </a:p>
          <a:p>
            <a:pPr marL="818550" lvl="1" indent="-285750">
              <a:buClr>
                <a:srgbClr val="655A8B"/>
              </a:buClr>
            </a:pPr>
            <a:endParaRPr lang="da-DK" sz="1400" dirty="0">
              <a:solidFill>
                <a:srgbClr val="000000"/>
              </a:solidFill>
            </a:endParaRPr>
          </a:p>
          <a:p>
            <a:endParaRPr lang="da-DK" dirty="0"/>
          </a:p>
        </p:txBody>
      </p:sp>
      <p:sp>
        <p:nvSpPr>
          <p:cNvPr id="6" name="Pladsholder til billede 5">
            <a:extLst>
              <a:ext uri="{FF2B5EF4-FFF2-40B4-BE49-F238E27FC236}">
                <a16:creationId xmlns:a16="http://schemas.microsoft.com/office/drawing/2014/main" id="{0662E5C5-B9FD-B982-6FEA-347AB6C9DCE9}"/>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4134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Rammerne for ansættelsesforholdet</a:t>
            </a:r>
          </a:p>
        </p:txBody>
      </p:sp>
      <p:sp>
        <p:nvSpPr>
          <p:cNvPr id="3" name="Pladsholder til indhold 2"/>
          <p:cNvSpPr>
            <a:spLocks noGrp="1"/>
          </p:cNvSpPr>
          <p:nvPr>
            <p:ph type="body" sz="quarter" idx="12"/>
          </p:nvPr>
        </p:nvSpPr>
        <p:spPr>
          <a:xfrm>
            <a:off x="4700588" y="1414713"/>
            <a:ext cx="3740860" cy="3027600"/>
          </a:xfrm>
        </p:spPr>
        <p:txBody>
          <a:bodyPr/>
          <a:lstStyle/>
          <a:p>
            <a:pPr marL="0" lvl="0" indent="0">
              <a:buClr>
                <a:srgbClr val="556D7E"/>
              </a:buClr>
              <a:buNone/>
            </a:pPr>
            <a:r>
              <a:rPr lang="da-DK" sz="1800" dirty="0">
                <a:solidFill>
                  <a:srgbClr val="000000"/>
                </a:solidFill>
              </a:rPr>
              <a:t>Retspraksis</a:t>
            </a:r>
          </a:p>
          <a:p>
            <a:pPr marL="0" lvl="0" indent="0">
              <a:buClr>
                <a:srgbClr val="556D7E"/>
              </a:buClr>
              <a:buNone/>
            </a:pPr>
            <a:endParaRPr lang="da-DK" sz="500" dirty="0">
              <a:solidFill>
                <a:srgbClr val="000000"/>
              </a:solidFill>
            </a:endParaRPr>
          </a:p>
          <a:p>
            <a:pPr marL="285750" lvl="0" indent="-285750">
              <a:buClr>
                <a:srgbClr val="00AC9C"/>
              </a:buClr>
              <a:buFont typeface="Wingdings" panose="05000000000000000000" pitchFamily="2" charset="2"/>
              <a:buChar char="§"/>
            </a:pPr>
            <a:r>
              <a:rPr lang="da-DK" sz="1400" dirty="0">
                <a:solidFill>
                  <a:srgbClr val="000000"/>
                </a:solidFill>
              </a:rPr>
              <a:t>EU-domstolen</a:t>
            </a:r>
          </a:p>
          <a:p>
            <a:pPr marL="285750" lvl="0" indent="-285750">
              <a:buClr>
                <a:srgbClr val="00AC9C"/>
              </a:buClr>
              <a:buFont typeface="Wingdings" panose="05000000000000000000" pitchFamily="2" charset="2"/>
              <a:buChar char="§"/>
            </a:pPr>
            <a:r>
              <a:rPr lang="da-DK" sz="1400" dirty="0">
                <a:solidFill>
                  <a:srgbClr val="000000"/>
                </a:solidFill>
              </a:rPr>
              <a:t>De almindelige domstole</a:t>
            </a:r>
          </a:p>
          <a:p>
            <a:pPr marL="285750" lvl="0" indent="-285750">
              <a:buClr>
                <a:srgbClr val="00AC9C"/>
              </a:buClr>
              <a:buFont typeface="Wingdings" panose="05000000000000000000" pitchFamily="2" charset="2"/>
              <a:buChar char="§"/>
            </a:pPr>
            <a:r>
              <a:rPr lang="da-DK" sz="1400" dirty="0">
                <a:solidFill>
                  <a:srgbClr val="000000"/>
                </a:solidFill>
              </a:rPr>
              <a:t>Arbejdsretten og faglig voldgift</a:t>
            </a:r>
          </a:p>
          <a:p>
            <a:pPr marL="285750" lvl="0" indent="-285750">
              <a:buClr>
                <a:srgbClr val="00AC9C"/>
              </a:buClr>
              <a:buFont typeface="Wingdings" panose="05000000000000000000" pitchFamily="2" charset="2"/>
              <a:buChar char="§"/>
            </a:pPr>
            <a:r>
              <a:rPr lang="da-DK" sz="1400" dirty="0">
                <a:solidFill>
                  <a:srgbClr val="000000"/>
                </a:solidFill>
              </a:rPr>
              <a:t>Særlige nævn</a:t>
            </a:r>
          </a:p>
          <a:p>
            <a:pPr marL="818550" lvl="1" indent="-285750">
              <a:buClr>
                <a:srgbClr val="655A8B"/>
              </a:buClr>
            </a:pPr>
            <a:endParaRPr lang="da-DK" sz="1400" dirty="0">
              <a:solidFill>
                <a:srgbClr val="000000"/>
              </a:solidFill>
            </a:endParaRPr>
          </a:p>
          <a:p>
            <a:endParaRPr lang="da-DK" dirty="0"/>
          </a:p>
        </p:txBody>
      </p:sp>
      <p:sp>
        <p:nvSpPr>
          <p:cNvPr id="4" name="Pladsholder til billede 3">
            <a:extLst>
              <a:ext uri="{FF2B5EF4-FFF2-40B4-BE49-F238E27FC236}">
                <a16:creationId xmlns:a16="http://schemas.microsoft.com/office/drawing/2014/main" id="{BA608D79-985A-F760-A148-C8FF1AA7103B}"/>
              </a:ext>
            </a:extLst>
          </p:cNvPr>
          <p:cNvSpPr>
            <a:spLocks noGrp="1"/>
          </p:cNvSpPr>
          <p:nvPr>
            <p:ph type="pic" sz="quarter" idx="16"/>
          </p:nvPr>
        </p:nvSpPr>
        <p:spPr/>
        <p:txBody>
          <a:bodyPr/>
          <a:lstStyle/>
          <a:p>
            <a:endParaRPr lang="da-DK"/>
          </a:p>
        </p:txBody>
      </p:sp>
      <p:pic>
        <p:nvPicPr>
          <p:cNvPr id="8" name="Pladsholder til billede 7">
            <a:extLst>
              <a:ext uri="{FF2B5EF4-FFF2-40B4-BE49-F238E27FC236}">
                <a16:creationId xmlns:a16="http://schemas.microsoft.com/office/drawing/2014/main" id="{1235C7B1-1F46-C887-E73B-0C06F3186384}"/>
              </a:ext>
            </a:extLst>
          </p:cNvPr>
          <p:cNvPicPr>
            <a:picLocks noGrp="1" noChangeAspect="1"/>
          </p:cNvPicPr>
          <p:nvPr>
            <p:ph type="pic" sz="quarter" idx="13"/>
          </p:nvPr>
        </p:nvPicPr>
        <p:blipFill>
          <a:blip r:embed="rId2"/>
          <a:srcRect l="15740" r="15740"/>
          <a:stretch>
            <a:fillRect/>
          </a:stretch>
        </p:blipFill>
        <p:spPr>
          <a:prstGeom prst="rect">
            <a:avLst/>
          </a:prstGeom>
        </p:spPr>
      </p:pic>
    </p:spTree>
    <p:extLst>
      <p:ext uri="{BB962C8B-B14F-4D97-AF65-F5344CB8AC3E}">
        <p14:creationId xmlns:p14="http://schemas.microsoft.com/office/powerpoint/2010/main" val="379154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Rammerne for ansættelsesforholdet</a:t>
            </a:r>
          </a:p>
        </p:txBody>
      </p:sp>
      <p:sp>
        <p:nvSpPr>
          <p:cNvPr id="3" name="Pladsholder til indhold 2"/>
          <p:cNvSpPr>
            <a:spLocks noGrp="1"/>
          </p:cNvSpPr>
          <p:nvPr>
            <p:ph type="body" sz="quarter" idx="12"/>
          </p:nvPr>
        </p:nvSpPr>
        <p:spPr/>
        <p:txBody>
          <a:bodyPr/>
          <a:lstStyle/>
          <a:p>
            <a:pPr marL="0" lvl="0" indent="0">
              <a:buClr>
                <a:srgbClr val="556D7E"/>
              </a:buClr>
              <a:buNone/>
              <a:defRPr/>
            </a:pPr>
            <a:r>
              <a:rPr lang="da-DK" sz="1800" dirty="0">
                <a:solidFill>
                  <a:srgbClr val="000000"/>
                </a:solidFill>
              </a:rPr>
              <a:t>Den HR-juridiske lovgivning</a:t>
            </a:r>
          </a:p>
          <a:p>
            <a:pPr marL="285750" lvl="0" indent="-285750">
              <a:buClr>
                <a:srgbClr val="00AC9C"/>
              </a:buClr>
              <a:buFont typeface="Wingdings" panose="05000000000000000000" pitchFamily="2" charset="2"/>
              <a:buChar char="§"/>
              <a:defRPr/>
            </a:pPr>
            <a:endParaRPr lang="da-DK" sz="500" dirty="0">
              <a:solidFill>
                <a:srgbClr val="000000"/>
              </a:solidFill>
            </a:endParaRPr>
          </a:p>
          <a:p>
            <a:pPr marL="285750" lvl="0" indent="-285750">
              <a:buClr>
                <a:srgbClr val="00AC9C"/>
              </a:buClr>
              <a:buFont typeface="Wingdings" panose="05000000000000000000" pitchFamily="2" charset="2"/>
              <a:buChar char="§"/>
              <a:defRPr/>
            </a:pPr>
            <a:r>
              <a:rPr lang="da-DK" sz="1400" dirty="0">
                <a:solidFill>
                  <a:srgbClr val="000000"/>
                </a:solidFill>
              </a:rPr>
              <a:t>Kan som altovervejende hovedregel ikke fraviges – heller ikke efter aftale med medarbejderen</a:t>
            </a:r>
          </a:p>
          <a:p>
            <a:pPr marL="285750" lvl="0" indent="-285750">
              <a:buClr>
                <a:srgbClr val="00AC9C"/>
              </a:buClr>
              <a:buFont typeface="Wingdings" panose="05000000000000000000" pitchFamily="2" charset="2"/>
              <a:buChar char="§"/>
              <a:defRPr/>
            </a:pPr>
            <a:r>
              <a:rPr lang="da-DK" sz="1400" dirty="0">
                <a:solidFill>
                  <a:srgbClr val="000000"/>
                </a:solidFill>
              </a:rPr>
              <a:t>Omfatter lønmodtagere</a:t>
            </a:r>
          </a:p>
          <a:p>
            <a:pPr marL="0" indent="0">
              <a:buClr>
                <a:srgbClr val="556D7E"/>
              </a:buClr>
              <a:buNone/>
              <a:defRPr/>
            </a:pPr>
            <a:endParaRPr lang="da-DK" sz="500" dirty="0">
              <a:solidFill>
                <a:srgbClr val="000000"/>
              </a:solidFill>
            </a:endParaRPr>
          </a:p>
          <a:p>
            <a:pPr marL="0" indent="0">
              <a:buClr>
                <a:srgbClr val="556D7E"/>
              </a:buClr>
              <a:buNone/>
              <a:defRPr/>
            </a:pPr>
            <a:r>
              <a:rPr lang="da-DK" sz="1800" dirty="0">
                <a:solidFill>
                  <a:srgbClr val="000000"/>
                </a:solidFill>
              </a:rPr>
              <a:t>De kollektive overenskomster</a:t>
            </a:r>
          </a:p>
          <a:p>
            <a:pPr marL="285750" indent="-285750">
              <a:buClr>
                <a:srgbClr val="00AC9C"/>
              </a:buClr>
              <a:buFont typeface="Wingdings" panose="05000000000000000000" pitchFamily="2" charset="2"/>
              <a:buChar char="§"/>
              <a:defRPr/>
            </a:pPr>
            <a:endParaRPr lang="da-DK" sz="500" dirty="0">
              <a:solidFill>
                <a:srgbClr val="000000"/>
              </a:solidFill>
            </a:endParaRPr>
          </a:p>
          <a:p>
            <a:pPr marL="285750" indent="-285750">
              <a:buClr>
                <a:srgbClr val="00AC9C"/>
              </a:buClr>
              <a:buFont typeface="Wingdings" panose="05000000000000000000" pitchFamily="2" charset="2"/>
              <a:buChar char="§"/>
              <a:defRPr/>
            </a:pPr>
            <a:r>
              <a:rPr lang="da-DK" sz="1400" dirty="0">
                <a:solidFill>
                  <a:srgbClr val="000000"/>
                </a:solidFill>
              </a:rPr>
              <a:t>Kan som altovervejende hovedregel ikke fraviges – kun efter aftale med det overenskomstbærende forbund</a:t>
            </a:r>
          </a:p>
          <a:p>
            <a:pPr marL="285750" indent="-285750">
              <a:buFont typeface="Wingdings" panose="05000000000000000000" pitchFamily="2" charset="2"/>
              <a:buChar char="§"/>
            </a:pPr>
            <a:endParaRPr lang="da-DK" dirty="0"/>
          </a:p>
        </p:txBody>
      </p:sp>
      <p:sp>
        <p:nvSpPr>
          <p:cNvPr id="8" name="Pladsholder til billede 7">
            <a:extLst>
              <a:ext uri="{FF2B5EF4-FFF2-40B4-BE49-F238E27FC236}">
                <a16:creationId xmlns:a16="http://schemas.microsoft.com/office/drawing/2014/main" id="{2B3EF243-C5A7-2B29-624D-0EE1D7623DA6}"/>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9649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fL - Generelt materiale">
  <a:themeElements>
    <a:clrScheme name="Brugerdefineret 2">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L skabelon ny" id="{EE737022-AAAF-4F3F-A1B9-84D2B829E0AB}" vid="{06F6F0E3-797E-45BA-BB01-4071CE49AC52}"/>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3931</TotalTime>
  <Words>1848</Words>
  <Application>Microsoft Office PowerPoint</Application>
  <PresentationFormat>Skærmshow (16:9)</PresentationFormat>
  <Paragraphs>389</Paragraphs>
  <Slides>42</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42</vt:i4>
      </vt:variant>
    </vt:vector>
  </HeadingPairs>
  <TitlesOfParts>
    <vt:vector size="47" baseType="lpstr">
      <vt:lpstr>Arial</vt:lpstr>
      <vt:lpstr>Calibri</vt:lpstr>
      <vt:lpstr>Verdana</vt:lpstr>
      <vt:lpstr>Wingdings</vt:lpstr>
      <vt:lpstr>CfL - Generelt materiale</vt:lpstr>
      <vt:lpstr>PowerPoint-præsentation</vt:lpstr>
      <vt:lpstr>Generelt om ansættelsen</vt:lpstr>
      <vt:lpstr>PowerPoint-præsentation</vt:lpstr>
      <vt:lpstr>Rammerne for ansættelsesforholdet</vt:lpstr>
      <vt:lpstr>Rammerne for ansættelsesforholdet</vt:lpstr>
      <vt:lpstr>Rammerne for ansættelsesforholdet</vt:lpstr>
      <vt:lpstr>Rammerne for ansættelsesforholdet</vt:lpstr>
      <vt:lpstr>Rammerne for ansættelsesforholdet</vt:lpstr>
      <vt:lpstr>Rammerne for ansættelsesforholdet</vt:lpstr>
      <vt:lpstr>Rammerne for ansættelsesforholdet</vt:lpstr>
      <vt:lpstr>De 12 HR-juridiske råd til ledere</vt:lpstr>
      <vt:lpstr>PowerPoint-præsentation</vt:lpstr>
      <vt:lpstr>Informationssøgning </vt:lpstr>
      <vt:lpstr>Informationssøgning </vt:lpstr>
      <vt:lpstr>Informationssøgning </vt:lpstr>
      <vt:lpstr>Lovsamling</vt:lpstr>
      <vt:lpstr>Lovsamling</vt:lpstr>
      <vt:lpstr>Lovsamling</vt:lpstr>
      <vt:lpstr>Lovsamling</vt:lpstr>
      <vt:lpstr>PowerPoint-præsentation</vt:lpstr>
      <vt:lpstr>Funktionærbegrebet</vt:lpstr>
      <vt:lpstr>Funktionærbegrebet</vt:lpstr>
      <vt:lpstr>Funktionærbegrebet</vt:lpstr>
      <vt:lpstr>PowerPoint-præsentation</vt:lpstr>
      <vt:lpstr>Forbuddet mod forskelsbehandling</vt:lpstr>
      <vt:lpstr>Forbuddet mod forskelsbehandling</vt:lpstr>
      <vt:lpstr>Forbuddet mod forskelsbehandling</vt:lpstr>
      <vt:lpstr>Forbuddet mod forskelsbehandling</vt:lpstr>
      <vt:lpstr>Forbuddet mod forskelsbehandling</vt:lpstr>
      <vt:lpstr>Forbuddet mod forskelsbehandling</vt:lpstr>
      <vt:lpstr>Forbuddet mod forskelsbehandling</vt:lpstr>
      <vt:lpstr>PowerPoint-præsentation</vt:lpstr>
      <vt:lpstr>Databeskyttelse</vt:lpstr>
      <vt:lpstr>Databeskyttelse</vt:lpstr>
      <vt:lpstr>Databeskyttelse</vt:lpstr>
      <vt:lpstr>Databeskyttelse</vt:lpstr>
      <vt:lpstr>Databeskyttelse</vt:lpstr>
      <vt:lpstr>Databeskyttelse</vt:lpstr>
      <vt:lpstr>Databeskyttelse</vt:lpstr>
      <vt:lpstr>Databeskyttelse</vt:lpstr>
      <vt:lpstr>Databeskyttelse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Medlemskab af CfL</dc:title>
  <dc:creator>Anja Neiiendam</dc:creator>
  <cp:lastModifiedBy>Anette Mortensen</cp:lastModifiedBy>
  <cp:revision>140</cp:revision>
  <cp:lastPrinted>2022-09-21T11:13:34Z</cp:lastPrinted>
  <dcterms:created xsi:type="dcterms:W3CDTF">2022-03-10T11:20:49Z</dcterms:created>
  <dcterms:modified xsi:type="dcterms:W3CDTF">2026-05-11T10:54:35Z</dcterms:modified>
</cp:coreProperties>
</file>