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C9C"/>
    <a:srgbClr val="F6A800"/>
    <a:srgbClr val="556D7E"/>
    <a:srgbClr val="0054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39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44AC4C-79CB-EEEB-5F50-3AB02ABA8A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13048-FF45-F741-EAA9-C4F5C91F6F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D99986C-3F7D-CA3D-1725-C09616B6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0CECDC-E0CD-A8AD-CC7F-E006E0888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305141-0343-A9FC-6285-CA089D4B2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998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F669C8-4C37-6014-DDEA-146CA6E18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9DFB15B-5E70-9456-A0D4-07753B6A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F9227A-25F7-686C-1733-BFD6786B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AF729B4-C673-01A0-5ED4-27BE64059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17C253-913D-DEDA-60A3-065AA33C2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967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43B6443-0261-D16E-81CE-393B265BE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EC6B265-22AF-D828-3E4C-94F7A5DB5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6D83256-1B67-B46F-02FC-119EFF437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67B1FC7-046C-5408-BC5C-32FD3929A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FCB94E-9EE0-384A-55E0-6A4DCD25C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639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6808F-ACF1-5FE2-D5E2-8A2F0E5C5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8021FB-0960-C8E2-CEE6-936DBD68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DBF6292-0F0B-0FC0-4D3D-5731847E5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8CAA27-6D47-25E1-63C6-585C801A9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AFF3B9-7507-E41E-BA8F-6346398D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734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828BFB-7AB6-7BA4-78FF-8D084E9AD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DD5BAA5-080F-8BBE-6715-330724583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7A5250A-F771-FC51-6ED6-28A99A0C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A351B4-4551-71B9-CCC0-F1F54E4FD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66E9D60-F8DC-B9A0-B1E6-82D22F3DC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4707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D52FB7-1DE8-299A-F1F0-F61A62D93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B98A7E-5362-1D3D-15D7-55A706FA0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2ABC5A4-A1A4-4364-6A7A-E8D93D700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A4BAE67-70E6-3CA8-7BD1-4A808585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2B98842-CAB2-7B4C-4158-5BDDC1687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4C9B3EA-C97B-6599-59D9-EA315F604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659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AC001F-EAF3-2540-84FC-439A8A54D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BB3BC90-487B-7E5E-0BCF-C1A920182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D25CA9A-4875-0704-9586-5BFC22443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35A72F2-88BC-8600-4D11-AD0376409C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D33F872-4520-6FCE-E828-0580F3DAC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4B5E670-CF57-72C1-4B56-B319F94B5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4CF81D3-6E96-F2BC-36CA-439BE53EB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6823020-3923-58B9-D518-22E15260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58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1D817-776A-9B67-FAB1-7F0AAFBE5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0272CEA-768F-57FC-BFE5-7B498F178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A8DB0A4-F83E-0540-6615-ECEFCD6FE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9561810-0598-6448-45C6-03F0A909D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088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DE42277-D364-A641-B074-438989533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61E2311-F56F-0BC3-CA5A-EB6A323B2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46DD650-EEA1-5F0B-844B-963244799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0745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E12B18-0C6B-B732-A398-AFAF4FE6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679578-03EA-E802-503C-47B20C0C1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85C6223-4C17-7810-3900-409CC4890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7ECD8E6-B4BE-6727-C8A3-F5E47ABF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18BDCC0-EE99-E500-2158-82E306724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B20BB41-D03A-50F4-2D42-190087D67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931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57763-977E-FD25-374B-CAC1A7A91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A62B57F-2E42-569F-AEF7-7927F72A4E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ABAE220-5616-FE08-E2F2-7784D062A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12E81EE-042B-A5C2-F630-70E9CB89C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408D7A8-C1FC-0F95-9FF0-83605424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D0C8550-8F81-7EBF-116B-AF152310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04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F785C72-5886-25D2-8F32-FCE26FF49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370A7B8-7D9C-41C9-1742-F3D60C2EC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AEC9A94-6C15-DCB1-DE45-0B4EBB37FA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43DA3A2-3926-DF4C-DCEB-B623CA933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AC1589B-7D36-E4A1-D96A-EDFD03AD33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739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8BF3E-B22E-6E59-697B-724F68087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FC8EE62B-D936-8C79-EC1D-DF0B99081618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82B84B9D-DA29-B791-00A1-BDB0732371CF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85977A75-CB4C-59E0-4B32-D79F0A041051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420C34AD-E1D3-C483-9704-71B9198D65F6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D57AB619-A774-791D-F0F1-E49DFB899740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8320A4DB-D32F-C3A1-E966-E7F9312304D1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4B12F822-92E9-DDB8-28AF-14BE8899E8F5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AFVIKLING: FRIVILLIG EXIT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2A4F489-FD3C-C4C4-4733-CEC13C0EC7B2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exit-interviews og medarbejderdata for at identificere mønstre og årsager bag frivillig fratrædelse.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842153DF-EBB7-04AF-430C-6FB5A75D9E70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udforme anerkendende exit-kommunikation, opsummeringer til leder og feedbackrapporter til HR.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E216723-71AB-7941-2284-460A1A53A0CD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individuelle exit-samtaleformater, karriererådgivning eller </a:t>
            </a:r>
            <a:r>
              <a:rPr lang="da-DK" dirty="0" err="1">
                <a:solidFill>
                  <a:schemeClr val="tx1"/>
                </a:solidFill>
              </a:rPr>
              <a:t>alumni</a:t>
            </a:r>
            <a:r>
              <a:rPr lang="da-DK" dirty="0">
                <a:solidFill>
                  <a:schemeClr val="tx1"/>
                </a:solidFill>
              </a:rPr>
              <a:t>-initiativer baseret på medarbejderens profil.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BFCF5D2F-CF2A-72E1-B733-1785ED878A7F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 AI kan sikre en smidig </a:t>
            </a:r>
            <a:r>
              <a:rPr lang="da-DK" dirty="0" err="1">
                <a:solidFill>
                  <a:schemeClr val="tx1"/>
                </a:solidFill>
              </a:rPr>
              <a:t>offboardingproces</a:t>
            </a:r>
            <a:r>
              <a:rPr lang="da-DK" dirty="0">
                <a:solidFill>
                  <a:schemeClr val="tx1"/>
                </a:solidFill>
              </a:rPr>
              <a:t> med automatiske tjeklister, adgangsafbrydelser og </a:t>
            </a:r>
            <a:r>
              <a:rPr lang="da-DK" dirty="0" err="1">
                <a:solidFill>
                  <a:schemeClr val="tx1"/>
                </a:solidFill>
              </a:rPr>
              <a:t>vidensoverdragelse</a:t>
            </a:r>
            <a:r>
              <a:rPr lang="da-DK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6BE60529-7AAF-E579-F8EB-050774A1556C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støtte ledere i at gennemføre meningsfulde exit-samtaler med refleksive spørgsmål og værdig afslutning.</a:t>
            </a:r>
          </a:p>
        </p:txBody>
      </p:sp>
    </p:spTree>
    <p:extLst>
      <p:ext uri="{BB962C8B-B14F-4D97-AF65-F5344CB8AC3E}">
        <p14:creationId xmlns:p14="http://schemas.microsoft.com/office/powerpoint/2010/main" val="64729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432E-AE51-4549-14FB-92E3E3BA0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2526C9C9-2DE4-6352-16F0-143F75C2A7D3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D1668F2B-6849-7D89-9016-872E1A6DDCDE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456ECCA5-29DF-BD34-D1BA-F4AD38D48BB7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49814006-A98C-FD7A-F6A3-CF18401C6D11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94F0F71B-0C17-495D-B74A-08DE24FE864F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F1A2DAF0-69CB-8349-2C93-92C8F57A915D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DFA20338-5FB1-57B2-5AB1-8E3FFDACEE52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AFVIKLING: FRATRÆDELSESÅRSAGER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6291C68B-8E7F-447E-E3E5-1C15FBCD7DA7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identificere og gruppere fratrædelsesårsager ved at analysere kvalitative og kvantitative exitdata på tværs af organisationen.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F2CE0F64-A6CC-EF4B-0861-353BC1669A81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formulere overskuelige ledelsesrapporter, der opsummerer fratrædelsestendenser og mulige forbedringsområder.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6CAB0EE-979E-01A5-A6AF-45D491607B5C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tiltag målrettet specifikke fratrædelsesårsager, fx dårlig ledelse, manglende udvikling eller ubalance i arbejdslivet.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F319863-3C28-5870-69B1-ADF5CFC15068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automatisere dataindsamling via exit-</a:t>
            </a:r>
            <a:r>
              <a:rPr lang="da-DK" dirty="0" err="1">
                <a:solidFill>
                  <a:schemeClr val="tx1"/>
                </a:solidFill>
              </a:rPr>
              <a:t>surveys</a:t>
            </a:r>
            <a:r>
              <a:rPr lang="da-DK" dirty="0">
                <a:solidFill>
                  <a:schemeClr val="tx1"/>
                </a:solidFill>
              </a:rPr>
              <a:t>, analysere resultaterne og sende notifikationer ved mønstre.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056FAC2D-BB4F-A198-09DC-592436EBD58F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hjælpe HR med at formulere gode og neutrale spørgsmål til exit-samtaler for at afdække reelle fratrædelsesårsager.</a:t>
            </a:r>
          </a:p>
        </p:txBody>
      </p:sp>
    </p:spTree>
    <p:extLst>
      <p:ext uri="{BB962C8B-B14F-4D97-AF65-F5344CB8AC3E}">
        <p14:creationId xmlns:p14="http://schemas.microsoft.com/office/powerpoint/2010/main" val="2776730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00D38-2538-8F97-85DA-00F02D325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15B16C22-C004-4AD1-D30F-753BE7F8A80E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5B56FAAC-C148-088D-6C15-592ECD66C3D6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9472ABF5-6EB6-C199-33B1-4E85665F7C37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0003690F-8738-FB2C-9F98-38FDAABA1075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2DA6E49D-A477-1316-9460-CF87E734B307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9D11C193-E624-23BB-D720-97A66DA2B0A1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96F10D36-65CD-E3CD-D07B-B21E97E9D239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AFVIKLING: GOD/DÅRLIG AFSKED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8008E57-EA84-5E17-75AF-28693F192D73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exit-feedback, </a:t>
            </a:r>
            <a:r>
              <a:rPr lang="da-DK" dirty="0" err="1">
                <a:solidFill>
                  <a:schemeClr val="tx1"/>
                </a:solidFill>
              </a:rPr>
              <a:t>eNPS</a:t>
            </a:r>
            <a:r>
              <a:rPr lang="da-DK" dirty="0">
                <a:solidFill>
                  <a:schemeClr val="tx1"/>
                </a:solidFill>
              </a:rPr>
              <a:t> og efterfølgende medarbejderomtale for at identificere forskelle mellem gode og dårlige afskedsforløb.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51E529DD-9508-340E-5970-91F15A6AA169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skabe værdige og anerkendende afskedsbeskeder, exit-mails og </a:t>
            </a:r>
            <a:r>
              <a:rPr lang="da-DK" dirty="0" err="1">
                <a:solidFill>
                  <a:schemeClr val="tx1"/>
                </a:solidFill>
              </a:rPr>
              <a:t>vidensoverdragelser</a:t>
            </a:r>
            <a:r>
              <a:rPr lang="da-DK" dirty="0">
                <a:solidFill>
                  <a:schemeClr val="tx1"/>
                </a:solidFill>
              </a:rPr>
              <a:t> tilpasset situation og kultur.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B3A8EC0-A0C6-06F8-587B-61CEADE7D84A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anbefale passende afskedsritualer, kommunikationsformer og tilbud baseret på medarbejdertype og årsag til exit.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22F1E4CB-DB29-6B73-438A-720D7141CF1F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sikre, at praktiske og menneskelige elementer i afskeden gennemføres rettidigt – fx møder, feedback og adgangslukning.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EB226703-8DF7-A5B2-C610-343CE2F0E7B1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støtte ledere i at håndtere svære afskedssamtaler med empatiske formuleringer og forslag til afsluttende dialog.</a:t>
            </a:r>
          </a:p>
        </p:txBody>
      </p:sp>
    </p:spTree>
    <p:extLst>
      <p:ext uri="{BB962C8B-B14F-4D97-AF65-F5344CB8AC3E}">
        <p14:creationId xmlns:p14="http://schemas.microsoft.com/office/powerpoint/2010/main" val="503224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F2F08-AC7E-A8CF-4AB8-9FC38F695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387A4E35-B4D9-59F2-3A47-3126D2717E7E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D1AD0D05-F325-2339-3371-D0273E225D4B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AF844F1C-2FB1-0950-FB58-42B261EAD11C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0DF15D25-8CA5-3B79-D694-60B5549B3B77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A80B92A6-7A32-F7C5-3ACE-A2BAF101BD08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6E523B3B-01BF-69A6-678E-658AC62A80BB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D28504EB-7BF5-29B4-1E4E-CE93E80422B5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AFVIKLING: AMBASSADØRER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E20F64D3-C5F1-F1D8-F133-B48B46576A55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 AI kan analysere exit-data og netværksadfærd for at identificere tidligere medarbejdere med højt ambassadørpotentiale.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6502D235-59CA-853D-BD69-88BA1EEA0EED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producere skræddersyede </a:t>
            </a:r>
            <a:r>
              <a:rPr lang="da-DK" dirty="0" err="1">
                <a:solidFill>
                  <a:schemeClr val="tx1"/>
                </a:solidFill>
              </a:rPr>
              <a:t>alumni</a:t>
            </a:r>
            <a:r>
              <a:rPr lang="da-DK" dirty="0">
                <a:solidFill>
                  <a:schemeClr val="tx1"/>
                </a:solidFill>
              </a:rPr>
              <a:t>-nyhedsbreve, ambassadørhistorier og sociale medieopslag, der styrker </a:t>
            </a:r>
            <a:r>
              <a:rPr lang="da-DK" dirty="0" err="1">
                <a:solidFill>
                  <a:schemeClr val="tx1"/>
                </a:solidFill>
              </a:rPr>
              <a:t>employer</a:t>
            </a:r>
            <a:r>
              <a:rPr lang="da-DK" dirty="0">
                <a:solidFill>
                  <a:schemeClr val="tx1"/>
                </a:solidFill>
              </a:rPr>
              <a:t> brandet.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67B5A287-BE5A-DD92-324E-A835D8944A13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anbefale måder at engagere tidligere medarbejdere, fx via events, mentorroller eller referral-programmer.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660FEF0E-A5A5-53D2-D86E-264BAA05027F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automatisere kommunikationen i </a:t>
            </a:r>
            <a:r>
              <a:rPr lang="da-DK" dirty="0" err="1">
                <a:solidFill>
                  <a:schemeClr val="tx1"/>
                </a:solidFill>
              </a:rPr>
              <a:t>alumni</a:t>
            </a:r>
            <a:r>
              <a:rPr lang="da-DK" dirty="0">
                <a:solidFill>
                  <a:schemeClr val="tx1"/>
                </a:solidFill>
              </a:rPr>
              <a:t>-netværk, herunder opfølgning, invitationer og nyhedsstrømme.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CE5BDA99-5664-9A08-0AA2-5A50DBC7111C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hjælpe HR med at udvikle ambassadørstrategier og skræddersyede kontaktpunkter baseret på exit-profil og tidligere bidrag.</a:t>
            </a:r>
          </a:p>
        </p:txBody>
      </p:sp>
    </p:spTree>
    <p:extLst>
      <p:ext uri="{BB962C8B-B14F-4D97-AF65-F5344CB8AC3E}">
        <p14:creationId xmlns:p14="http://schemas.microsoft.com/office/powerpoint/2010/main" val="117765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FCDDD-12C7-7E9D-EBEB-DBE628CC9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740F1C95-1C7B-15EE-2048-67130CFDDD15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488A3F5D-35A2-F60B-BFF7-2D78227D052E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B10BEFE0-B504-FD7F-C410-C40E6D8FAA4C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995A69DE-F57A-730E-86B8-598671CE2080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0AF49EA4-A878-A22F-9DCA-45570686B55B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E71AA2CC-5D92-E389-5E04-1095A0FB9981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ACDB9993-387E-D572-CEB7-7A1586A47F5E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AFVIKLING: ALUMNI-ENGAGEMENT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920DCD15-B44F-FF24-E266-E688628E5587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tidligere medarbejderes karriereveje og netværksaktivitet for at identificere, hvilke </a:t>
            </a:r>
            <a:r>
              <a:rPr lang="da-DK" dirty="0" err="1">
                <a:solidFill>
                  <a:schemeClr val="tx1"/>
                </a:solidFill>
              </a:rPr>
              <a:t>alumni</a:t>
            </a:r>
            <a:r>
              <a:rPr lang="da-DK" dirty="0">
                <a:solidFill>
                  <a:schemeClr val="tx1"/>
                </a:solidFill>
              </a:rPr>
              <a:t> der er mest engagerede og relevante at genaktivere.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C571DAF3-5415-1BE0-1866-B1AC86216F8B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skabe målrettet og vedkommende indhold til </a:t>
            </a:r>
            <a:r>
              <a:rPr lang="da-DK" dirty="0" err="1">
                <a:solidFill>
                  <a:schemeClr val="tx1"/>
                </a:solidFill>
              </a:rPr>
              <a:t>alumni</a:t>
            </a:r>
            <a:r>
              <a:rPr lang="da-DK" dirty="0">
                <a:solidFill>
                  <a:schemeClr val="tx1"/>
                </a:solidFill>
              </a:rPr>
              <a:t> – fx nyhedsbreve, gensynsinvitationer og faglige opdateringer.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6698C856-FD1C-6B24-63AB-34098FE915E2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individuelle måder at engagere </a:t>
            </a:r>
            <a:r>
              <a:rPr lang="da-DK" dirty="0" err="1">
                <a:solidFill>
                  <a:schemeClr val="tx1"/>
                </a:solidFill>
              </a:rPr>
              <a:t>alumni</a:t>
            </a:r>
            <a:r>
              <a:rPr lang="da-DK" dirty="0">
                <a:solidFill>
                  <a:schemeClr val="tx1"/>
                </a:solidFill>
              </a:rPr>
              <a:t> på – fx mentorskab, </a:t>
            </a:r>
            <a:r>
              <a:rPr lang="da-DK" dirty="0" err="1">
                <a:solidFill>
                  <a:schemeClr val="tx1"/>
                </a:solidFill>
              </a:rPr>
              <a:t>advisory</a:t>
            </a:r>
            <a:r>
              <a:rPr lang="da-DK" dirty="0">
                <a:solidFill>
                  <a:schemeClr val="tx1"/>
                </a:solidFill>
              </a:rPr>
              <a:t> </a:t>
            </a:r>
            <a:r>
              <a:rPr lang="da-DK" dirty="0" err="1">
                <a:solidFill>
                  <a:schemeClr val="tx1"/>
                </a:solidFill>
              </a:rPr>
              <a:t>boards</a:t>
            </a:r>
            <a:r>
              <a:rPr lang="da-DK" dirty="0">
                <a:solidFill>
                  <a:schemeClr val="tx1"/>
                </a:solidFill>
              </a:rPr>
              <a:t> eller rekruttering af nye talenter.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BE45033-1123-A389-24F0-25311903FF5D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drive </a:t>
            </a:r>
            <a:r>
              <a:rPr lang="da-DK" dirty="0" err="1">
                <a:solidFill>
                  <a:schemeClr val="tx1"/>
                </a:solidFill>
              </a:rPr>
              <a:t>alumni</a:t>
            </a:r>
            <a:r>
              <a:rPr lang="da-DK" dirty="0">
                <a:solidFill>
                  <a:schemeClr val="tx1"/>
                </a:solidFill>
              </a:rPr>
              <a:t>-platforme med automatiserede beskeder, </a:t>
            </a:r>
            <a:r>
              <a:rPr lang="da-DK" dirty="0" err="1">
                <a:solidFill>
                  <a:schemeClr val="tx1"/>
                </a:solidFill>
              </a:rPr>
              <a:t>opfølgningsflows</a:t>
            </a:r>
            <a:r>
              <a:rPr lang="da-DK" dirty="0">
                <a:solidFill>
                  <a:schemeClr val="tx1"/>
                </a:solidFill>
              </a:rPr>
              <a:t> og invitationer til events.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EEA3EB7C-6F5E-7AFA-71B7-06F5C25E08D7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hjælpe HR eller kommunikation med at planlægge </a:t>
            </a:r>
            <a:r>
              <a:rPr lang="da-DK" dirty="0" err="1">
                <a:solidFill>
                  <a:schemeClr val="tx1"/>
                </a:solidFill>
              </a:rPr>
              <a:t>alumni</a:t>
            </a:r>
            <a:r>
              <a:rPr lang="da-DK" dirty="0">
                <a:solidFill>
                  <a:schemeClr val="tx1"/>
                </a:solidFill>
              </a:rPr>
              <a:t>-initiativer og foreslå aktiviteter baseret på </a:t>
            </a:r>
            <a:r>
              <a:rPr lang="da-DK" dirty="0" err="1">
                <a:solidFill>
                  <a:schemeClr val="tx1"/>
                </a:solidFill>
              </a:rPr>
              <a:t>relationstype</a:t>
            </a:r>
            <a:r>
              <a:rPr lang="da-DK" dirty="0">
                <a:solidFill>
                  <a:schemeClr val="tx1"/>
                </a:solidFill>
              </a:rPr>
              <a:t> og tidligere tilknytning.</a:t>
            </a:r>
          </a:p>
        </p:txBody>
      </p:sp>
    </p:spTree>
    <p:extLst>
      <p:ext uri="{BB962C8B-B14F-4D97-AF65-F5344CB8AC3E}">
        <p14:creationId xmlns:p14="http://schemas.microsoft.com/office/powerpoint/2010/main" val="2181754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B5741-8DEE-B5F2-D3D6-9F0AA3C11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4558019D-BF18-F128-D702-300E2DFFC709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34C9CA39-7B5A-69D3-ACD1-4D66D9BEA7B6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5AAEB0F6-D041-3CD9-5061-A68A3CDE6320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D3E07E38-757C-4086-E7E0-71782F1CB5A0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B943F66C-A169-67E8-771F-36BDF8887DF2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85416F2A-C1CE-632C-11D1-4FB32C99291F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92419002-0848-D999-D586-A264955F1EBE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AFVIKLING: GENANSÆTTELSESRATE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2242435C-AAD1-0AAC-ED22-459157CD864F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analysere, hvilke profiler, roller og exit-omstændigheder der oftest fører til succesfulde genansættelser.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9AD868A2-6E7F-6DA8-6638-248CD8273FE2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udforme personlige og strategiske rekrutteringskampagner rettet mod tidligere medarbejdere.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07800836-AE95-8230-A012-5FB198031FEF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identificere tidligere medarbejdere med høj matchscore til aktuelle åbne stillinger og foreslå kontakt.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47414889-2DB8-12CC-7975-34A369D92D0C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 AI kan drive automatiske talent-pools med tidligere medarbejdere og give besked, når relevante stillinger åbner.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29F0B2C-1379-CE5C-AC96-295B57A9C7D7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hjælpe HR med at vurdere, hvornår og hvordan en tidligere medarbejder bør inviteres tilbage – og med hvilket budskab.</a:t>
            </a:r>
          </a:p>
        </p:txBody>
      </p:sp>
    </p:spTree>
    <p:extLst>
      <p:ext uri="{BB962C8B-B14F-4D97-AF65-F5344CB8AC3E}">
        <p14:creationId xmlns:p14="http://schemas.microsoft.com/office/powerpoint/2010/main" val="2157823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D43BC-7AEF-A6B6-9B54-1CA3555AD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AD240215-378E-4D48-C53F-DB778B41F1F3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DC4D6AF5-5BF4-0085-3180-73002D303907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19D66498-59E3-3822-AFCE-B2D33C7DFC2A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15276150-E902-356A-655B-444592E307EB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CB662209-48DA-2D18-C5B4-86D132886738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E1140DDF-783E-B566-11AB-AF5A15CFC488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668E525A-A890-A7BB-00EB-F4C55E0B3407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AFVIKLING: PERFORMANCEDATA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50840709-CCE5-EC12-CCA9-6521B3C1A6FC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performancedata op til en medarbejders exit for at identificere mønstre og signaler på faldende engagement eller kapacitet.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0CE11D7-0447-602F-5923-FD594DD380D9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generere overskuelige performancerapporter og anbefalinger, der kan anvendes i exit-samtaler og </a:t>
            </a:r>
            <a:r>
              <a:rPr lang="da-DK" dirty="0" err="1">
                <a:solidFill>
                  <a:schemeClr val="tx1"/>
                </a:solidFill>
              </a:rPr>
              <a:t>vidensoverdragelse</a:t>
            </a:r>
            <a:r>
              <a:rPr lang="da-DK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9F9F3079-3071-848A-A84B-665B46CFE70C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foreslå, hvilke kompetencer og resultater den fratrædende medarbejder har bidraget med, og hvor viden bør videreføres.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1CDE93A5-2C44-8FC8-4DB5-800625C2CE81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sikre, at performancedata dokumenteres og deles med rette interessenter ved fratrædelse, fx til succession eller talent-pools.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2B2A16CA-DDC8-E148-FAA9-5086EB38834B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støtte ledere i at bruge performancedata konstruktivt i afsluttende dialoger og i planlægning af rolleoverdragelse.</a:t>
            </a:r>
          </a:p>
        </p:txBody>
      </p:sp>
    </p:spTree>
    <p:extLst>
      <p:ext uri="{BB962C8B-B14F-4D97-AF65-F5344CB8AC3E}">
        <p14:creationId xmlns:p14="http://schemas.microsoft.com/office/powerpoint/2010/main" val="3528508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80927-135F-AF02-1D05-68D3ACA01C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DC043C8F-1C8A-70CE-4940-02DCE4C2FB36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68EE6DA0-C01F-93AF-8067-9AB246B1F56D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C0EC785B-314D-DA98-1632-6C970C0228D4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C250D7DA-3D6D-A75A-2BDA-ACD950760E62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10D419F8-B839-B21E-0727-4DD908A740B3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BBD3924C-9B70-5F9A-584B-372A2B9E96BF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05F2DD86-8ABD-09BA-6CF4-BE58A825661B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AFVIKLING: VIDENDELING VED EXIT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3A8C22A-A47E-F358-5603-E1DD8564543F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analysere, hvilke nøglekompetencer og videnområder den fratrædende medarbejder besidder, og hvor der er risiko for videns-tab.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024BB6AF-F508-1DDC-A53A-E23DC0BB9E3E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hjælpe med at strukturere og formulere </a:t>
            </a:r>
            <a:r>
              <a:rPr lang="da-DK" dirty="0" err="1">
                <a:solidFill>
                  <a:schemeClr val="tx1"/>
                </a:solidFill>
              </a:rPr>
              <a:t>videnoverdragelsesdokumenter</a:t>
            </a:r>
            <a:r>
              <a:rPr lang="da-DK" dirty="0">
                <a:solidFill>
                  <a:schemeClr val="tx1"/>
                </a:solidFill>
              </a:rPr>
              <a:t>, </a:t>
            </a:r>
            <a:r>
              <a:rPr lang="da-DK" dirty="0" err="1">
                <a:solidFill>
                  <a:schemeClr val="tx1"/>
                </a:solidFill>
              </a:rPr>
              <a:t>tutorials</a:t>
            </a:r>
            <a:r>
              <a:rPr lang="da-DK" dirty="0">
                <a:solidFill>
                  <a:schemeClr val="tx1"/>
                </a:solidFill>
              </a:rPr>
              <a:t> eller Q&amp;A-materialer.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EE45AF1-C1C1-C4E0-37CC-D77933654AE4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foreslå, hvilke kolleger der bør involveres i videndeling, og hvilke formater (fx møder, video, skriftligt) der passer bedst til indholdet.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699C5444-40EE-E8F6-1795-73F21C697F49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styre hele videndelingsforløbet – fra planlægning og påmindelser til dokumentation og overlevering.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F2B7F07A-2845-0CA7-2061-6FCDD553D910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fungere som sparringspartner for den fratrædende medarbejder og hjælpe med at identificere, strukturere og prioritere den viden, der bør gives videre.</a:t>
            </a:r>
          </a:p>
        </p:txBody>
      </p:sp>
    </p:spTree>
    <p:extLst>
      <p:ext uri="{BB962C8B-B14F-4D97-AF65-F5344CB8AC3E}">
        <p14:creationId xmlns:p14="http://schemas.microsoft.com/office/powerpoint/2010/main" val="738704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EC5D2-1F79-F89E-D869-FEA1D9CBF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52DCB763-866C-021D-90C1-6AA7A9C80077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AE65618A-1018-86ED-E0A9-0B81EFA8F85C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7DD69F7B-843E-0D98-A285-541A24669409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733591E5-E137-88F6-F9EF-380E36F27952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522099F9-B595-D6F4-F5F5-9D02DBA9CB22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E3A8331A-1C01-1E61-FF3E-34C949838472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9788270A-2F69-3A12-4A46-1FD8380FAD71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600" b="1" dirty="0">
                <a:solidFill>
                  <a:schemeClr val="tx1"/>
                </a:solidFill>
              </a:rPr>
              <a:t>AFVIKLING: EKSTERN SUCCESSION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C850FF15-20C3-EBCB-1CC8-1DF833D7E69E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kompetencekrav, markedstendenser og tidligere rekrutteringer for at identificere realistiske og egnede eksterne kandidater.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5B589100-78FB-32C9-9C26-E79B75AAA912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producere målrettede jobopslag og præcise rollebeskrivelser baseret på den fratrædendes profil og fremtidige behov.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BE491C05-0F80-51B0-F3B1-A9CDB9FB455A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matche eksterne kandidater med ledige nøglepositioner og anbefale de bedst egnede baseret på data og kulturfit.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95F32CD9-5677-79DB-9E43-619138E2C5AF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styre hele processen for ekstern succession – fra </a:t>
            </a:r>
            <a:r>
              <a:rPr lang="da-DK" dirty="0" err="1">
                <a:solidFill>
                  <a:schemeClr val="tx1"/>
                </a:solidFill>
              </a:rPr>
              <a:t>sourcing</a:t>
            </a:r>
            <a:r>
              <a:rPr lang="da-DK" dirty="0">
                <a:solidFill>
                  <a:schemeClr val="tx1"/>
                </a:solidFill>
              </a:rPr>
              <a:t> og pre-screening til interviewplanlægning og onboarding.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64E3A8E4-CD17-9666-34D0-3B4B38D10EF1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støtte ledere og HR i at vurdere </a:t>
            </a:r>
            <a:r>
              <a:rPr lang="da-DK" dirty="0" err="1">
                <a:solidFill>
                  <a:schemeClr val="tx1"/>
                </a:solidFill>
              </a:rPr>
              <a:t>trade-offs</a:t>
            </a:r>
            <a:r>
              <a:rPr lang="da-DK" dirty="0">
                <a:solidFill>
                  <a:schemeClr val="tx1"/>
                </a:solidFill>
              </a:rPr>
              <a:t> mellem interne og eksterne kandidater og foreslå passende introduktionsforløb.</a:t>
            </a:r>
          </a:p>
        </p:txBody>
      </p:sp>
    </p:spTree>
    <p:extLst>
      <p:ext uri="{BB962C8B-B14F-4D97-AF65-F5344CB8AC3E}">
        <p14:creationId xmlns:p14="http://schemas.microsoft.com/office/powerpoint/2010/main" val="3715677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1086</Words>
  <Application>Microsoft Office PowerPoint</Application>
  <PresentationFormat>Widescreen</PresentationFormat>
  <Paragraphs>99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Harpelund</dc:creator>
  <cp:lastModifiedBy>Christian Harpelund</cp:lastModifiedBy>
  <cp:revision>4</cp:revision>
  <dcterms:created xsi:type="dcterms:W3CDTF">2025-05-27T20:34:01Z</dcterms:created>
  <dcterms:modified xsi:type="dcterms:W3CDTF">2025-05-27T21:53:50Z</dcterms:modified>
</cp:coreProperties>
</file>