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4" r:id="rId2"/>
    <p:sldMasterId id="2147483660" r:id="rId3"/>
  </p:sldMasterIdLst>
  <p:notesMasterIdLst>
    <p:notesMasterId r:id="rId5"/>
  </p:notesMasterIdLst>
  <p:handoutMasterIdLst>
    <p:handoutMasterId r:id="rId6"/>
  </p:handoutMasterIdLst>
  <p:sldIdLst>
    <p:sldId id="264" r:id="rId4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94660"/>
  </p:normalViewPr>
  <p:slideViewPr>
    <p:cSldViewPr showGuides="1">
      <p:cViewPr varScale="1">
        <p:scale>
          <a:sx n="80" d="100"/>
          <a:sy n="80" d="100"/>
        </p:scale>
        <p:origin x="892" y="44"/>
      </p:cViewPr>
      <p:guideLst>
        <p:guide orient="horz" pos="758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28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C4C9-6DDA-4450-9484-0BF6595D0514}" type="datetimeFigureOut">
              <a:rPr lang="da-DK" smtClean="0"/>
              <a:t>08-12-2021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3AEF-8FB2-4DC1-ABD8-2E48263DF4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84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6440F-B724-440C-A715-C514AEDF4C9C}" type="datetimeFigureOut">
              <a:rPr lang="da-DK" smtClean="0"/>
              <a:t>08-12-2021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76F6-7418-4260-BC54-78B88DB37E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16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2" y="0"/>
            <a:ext cx="9144000" cy="32161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1421" y="3047910"/>
            <a:ext cx="9144000" cy="21161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5288" y="3211318"/>
            <a:ext cx="4173111" cy="1404000"/>
          </a:xfrm>
        </p:spPr>
        <p:txBody>
          <a:bodyPr lIns="180000" tIns="360000" rIns="180000">
            <a:norm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5288" y="4668106"/>
            <a:ext cx="4173111" cy="207900"/>
          </a:xfrm>
          <a:noFill/>
        </p:spPr>
        <p:txBody>
          <a:bodyPr lIns="180000" tIns="46800" rIns="90000" bIns="4680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421" y="2845682"/>
            <a:ext cx="9144000" cy="230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40000">
                <a:schemeClr val="accent3"/>
              </a:gs>
              <a:gs pos="1111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8041724" y="3723878"/>
            <a:ext cx="864096" cy="56462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Kundelogo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7" y="4407801"/>
            <a:ext cx="1749054" cy="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8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32161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1421" y="3047910"/>
            <a:ext cx="9144000" cy="21161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5288" y="3211318"/>
            <a:ext cx="4173111" cy="1404000"/>
          </a:xfrm>
        </p:spPr>
        <p:txBody>
          <a:bodyPr lIns="180000" tIns="360000" rIns="180000">
            <a:norm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5288" y="4668106"/>
            <a:ext cx="4173111" cy="207900"/>
          </a:xfrm>
          <a:noFill/>
        </p:spPr>
        <p:txBody>
          <a:bodyPr lIns="180000" tIns="46800" rIns="90000" bIns="4680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421" y="2845682"/>
            <a:ext cx="9144000" cy="230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40000">
                <a:schemeClr val="accent3"/>
              </a:gs>
              <a:gs pos="1111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8041724" y="3723878"/>
            <a:ext cx="864096" cy="56462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Kundelogo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7" y="4407801"/>
            <a:ext cx="1749054" cy="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53700"/>
            <a:ext cx="8341095" cy="67500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03325"/>
            <a:ext cx="4033836" cy="3411548"/>
          </a:xfrm>
          <a:noFill/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716424" y="1203327"/>
            <a:ext cx="4019960" cy="3410973"/>
          </a:xfrm>
          <a:noFill/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0" name="Group 24"/>
          <p:cNvGrpSpPr>
            <a:grpSpLocks noChangeAspect="1"/>
          </p:cNvGrpSpPr>
          <p:nvPr userDrawn="1"/>
        </p:nvGrpSpPr>
        <p:grpSpPr bwMode="auto">
          <a:xfrm>
            <a:off x="8460432" y="4718612"/>
            <a:ext cx="565787" cy="333374"/>
            <a:chOff x="2744" y="3974"/>
            <a:chExt cx="326" cy="192"/>
          </a:xfrm>
        </p:grpSpPr>
        <p:sp>
          <p:nvSpPr>
            <p:cNvPr id="21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2744" y="3974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1"/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2"/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3"/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179512" y="4720348"/>
            <a:ext cx="864096" cy="288230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Kundelogo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91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53700"/>
            <a:ext cx="8341095" cy="67500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979612" y="1203325"/>
            <a:ext cx="5184775" cy="3411548"/>
          </a:xfrm>
          <a:noFill/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9" name="Group 24"/>
          <p:cNvGrpSpPr>
            <a:grpSpLocks noChangeAspect="1"/>
          </p:cNvGrpSpPr>
          <p:nvPr userDrawn="1"/>
        </p:nvGrpSpPr>
        <p:grpSpPr bwMode="auto">
          <a:xfrm>
            <a:off x="8460432" y="4718612"/>
            <a:ext cx="565787" cy="333374"/>
            <a:chOff x="2744" y="3974"/>
            <a:chExt cx="326" cy="192"/>
          </a:xfrm>
        </p:grpSpPr>
        <p:sp>
          <p:nvSpPr>
            <p:cNvPr id="20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2744" y="3974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21"/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2"/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179512" y="4720348"/>
            <a:ext cx="864096" cy="288230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Kundelogo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291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i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53700"/>
            <a:ext cx="8341095" cy="67500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03325"/>
            <a:ext cx="8341096" cy="3411548"/>
          </a:xfrm>
          <a:noFill/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8" name="Group 24"/>
          <p:cNvGrpSpPr>
            <a:grpSpLocks noChangeAspect="1"/>
          </p:cNvGrpSpPr>
          <p:nvPr userDrawn="1"/>
        </p:nvGrpSpPr>
        <p:grpSpPr bwMode="auto">
          <a:xfrm>
            <a:off x="8460432" y="4718612"/>
            <a:ext cx="565787" cy="333374"/>
            <a:chOff x="2744" y="3974"/>
            <a:chExt cx="326" cy="192"/>
          </a:xfrm>
        </p:grpSpPr>
        <p:sp>
          <p:nvSpPr>
            <p:cNvPr id="19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2744" y="3974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179512" y="4720348"/>
            <a:ext cx="864096" cy="288230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Kundelogo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69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53700"/>
            <a:ext cx="8341096" cy="67500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grpSp>
        <p:nvGrpSpPr>
          <p:cNvPr id="17" name="Group 24"/>
          <p:cNvGrpSpPr>
            <a:grpSpLocks noChangeAspect="1"/>
          </p:cNvGrpSpPr>
          <p:nvPr userDrawn="1"/>
        </p:nvGrpSpPr>
        <p:grpSpPr bwMode="auto">
          <a:xfrm>
            <a:off x="8460432" y="4718612"/>
            <a:ext cx="565787" cy="333374"/>
            <a:chOff x="2744" y="3974"/>
            <a:chExt cx="326" cy="192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2744" y="3974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1"/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2"/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23"/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179512" y="4720348"/>
            <a:ext cx="864096" cy="288230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Kundelogo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9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a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-3799800" y="-1460698"/>
            <a:ext cx="75996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4716423" y="1203325"/>
            <a:ext cx="4019959" cy="3240634"/>
          </a:xfrm>
        </p:spPr>
        <p:txBody>
          <a:bodyPr anchor="b"/>
          <a:lstStyle>
            <a:lvl1pPr marL="0" indent="0">
              <a:buNone/>
              <a:defRPr sz="1800" b="0" i="0" u="none"/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[Title]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nummer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[E-mail]</a:t>
            </a:r>
          </a:p>
        </p:txBody>
      </p:sp>
      <p:grpSp>
        <p:nvGrpSpPr>
          <p:cNvPr id="10" name="Group 24"/>
          <p:cNvGrpSpPr>
            <a:grpSpLocks noChangeAspect="1"/>
          </p:cNvGrpSpPr>
          <p:nvPr userDrawn="1"/>
        </p:nvGrpSpPr>
        <p:grpSpPr bwMode="auto">
          <a:xfrm>
            <a:off x="8460432" y="4718612"/>
            <a:ext cx="565787" cy="333374"/>
            <a:chOff x="2744" y="3974"/>
            <a:chExt cx="326" cy="192"/>
          </a:xfrm>
        </p:grpSpPr>
        <p:sp>
          <p:nvSpPr>
            <p:cNvPr id="11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2744" y="3974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1"/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23"/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5289" y="353700"/>
            <a:ext cx="8341094" cy="67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2" name="Pladsholder til billede 3"/>
          <p:cNvSpPr>
            <a:spLocks noGrp="1"/>
          </p:cNvSpPr>
          <p:nvPr>
            <p:ph type="pic" sz="quarter" idx="16" hasCustomPrompt="1"/>
          </p:nvPr>
        </p:nvSpPr>
        <p:spPr>
          <a:xfrm>
            <a:off x="1691680" y="1203325"/>
            <a:ext cx="2735858" cy="3240088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da-DK" dirty="0"/>
              <a:t>Indsæt foto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1691680" y="4217823"/>
            <a:ext cx="2736304" cy="230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40000">
                <a:schemeClr val="accent3"/>
              </a:gs>
              <a:gs pos="1111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179512" y="4720348"/>
            <a:ext cx="864096" cy="288230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Kundelogo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8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9858" y="3050862"/>
            <a:ext cx="9153857" cy="2105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95536" y="3211318"/>
            <a:ext cx="4172864" cy="1404000"/>
          </a:xfrm>
        </p:spPr>
        <p:txBody>
          <a:bodyPr lIns="180000" tIns="360000" rIns="180000">
            <a:norm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95536" y="4668106"/>
            <a:ext cx="4172864" cy="207900"/>
          </a:xfrm>
          <a:noFill/>
        </p:spPr>
        <p:txBody>
          <a:bodyPr lIns="180000" tIns="46800" rIns="90000" bIns="4680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Rektangel 19"/>
          <p:cNvSpPr/>
          <p:nvPr userDrawn="1"/>
        </p:nvSpPr>
        <p:spPr>
          <a:xfrm>
            <a:off x="1421" y="2824125"/>
            <a:ext cx="9144000" cy="230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40000">
                <a:schemeClr val="accent3"/>
              </a:gs>
              <a:gs pos="1111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369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2" b="44252"/>
          <a:stretch/>
        </p:blipFill>
        <p:spPr>
          <a:xfrm>
            <a:off x="0" y="3047910"/>
            <a:ext cx="9144000" cy="209559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421" y="3047910"/>
            <a:ext cx="9144000" cy="2095591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7574"/>
            <a:ext cx="1252327" cy="1039598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421" y="2824125"/>
            <a:ext cx="9144000" cy="230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40000">
                <a:schemeClr val="accent3"/>
              </a:gs>
              <a:gs pos="1111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1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9" y="353700"/>
            <a:ext cx="835342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203325"/>
            <a:ext cx="8353425" cy="34115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9938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00" indent="-1872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53700"/>
            <a:ext cx="8353425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203325"/>
            <a:ext cx="8353425" cy="34115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84" r:id="rId2"/>
    <p:sldLayoutId id="2147483677" r:id="rId3"/>
    <p:sldLayoutId id="2147483742" r:id="rId4"/>
    <p:sldLayoutId id="2147483676" r:id="rId5"/>
    <p:sldLayoutId id="2147483678" r:id="rId6"/>
    <p:sldLayoutId id="2147483758" r:id="rId7"/>
    <p:sldLayoutId id="2147483759" r:id="rId8"/>
    <p:sldLayoutId id="214748376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00" indent="-1872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53700"/>
            <a:ext cx="8353426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203325"/>
            <a:ext cx="8353426" cy="34115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330" y="136800"/>
            <a:ext cx="299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4776713"/>
            <a:ext cx="2520280" cy="315317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BFF3CFDD-2D56-4519-B779-BFFEF2995B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80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00" indent="-1872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Vejledning til besvarelse af</a:t>
            </a:r>
            <a:br>
              <a:rPr lang="da-DK" sz="2400" dirty="0"/>
            </a:br>
            <a:r>
              <a:rPr lang="da-DK" sz="2400" dirty="0"/>
              <a:t>Karrieremodellen™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>
          <a:xfrm>
            <a:off x="1115617" y="1248434"/>
            <a:ext cx="6912766" cy="3627572"/>
          </a:xfrm>
        </p:spPr>
        <p:txBody>
          <a:bodyPr/>
          <a:lstStyle/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Indsæt registreringsnummeret i boksen </a:t>
            </a:r>
            <a:r>
              <a:rPr lang="da-DK" sz="1200" i="1" dirty="0"/>
              <a:t>Ny registrering eller nyt registreringsnummer</a:t>
            </a:r>
            <a:endParaRPr lang="da-DK" sz="1200" dirty="0"/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Opret dig med en brugeridentitet – herunder brugernavn og password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Markér i feltet </a:t>
            </a:r>
            <a:r>
              <a:rPr lang="da-DK" sz="1200" i="1" dirty="0"/>
              <a:t>Jeg har læst og accepteret ”Aftale om anvendelse af mine personlige oplysninger”</a:t>
            </a:r>
            <a:r>
              <a:rPr lang="da-DK" sz="1200" dirty="0"/>
              <a:t> og klik på </a:t>
            </a:r>
            <a:r>
              <a:rPr lang="da-DK" sz="1200" i="1" dirty="0"/>
              <a:t>Gem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Klik på </a:t>
            </a:r>
            <a:r>
              <a:rPr lang="da-DK" sz="1200" i="1" dirty="0"/>
              <a:t>Fortsæt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Vælg </a:t>
            </a:r>
            <a:r>
              <a:rPr lang="da-DK" sz="1200" i="1" dirty="0"/>
              <a:t>Mine spørgerskemaer og profiler</a:t>
            </a:r>
            <a:r>
              <a:rPr lang="da-DK" sz="1200" dirty="0"/>
              <a:t> i menuen til venstre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Klik på </a:t>
            </a:r>
            <a:r>
              <a:rPr lang="da-DK" sz="1200" i="1" dirty="0"/>
              <a:t>Karrierespørgeskema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Klik på link </a:t>
            </a:r>
            <a:r>
              <a:rPr lang="da-DK" sz="1200" i="1" dirty="0"/>
              <a:t>Klik her få adgang til</a:t>
            </a:r>
            <a:endParaRPr lang="da-DK" sz="1200" dirty="0"/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Vælg sprog 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Følg instruktionerne og besvar venligst alle spørgsmålene</a:t>
            </a:r>
          </a:p>
          <a:p>
            <a:pPr marL="342900" indent="-342900">
              <a:buClr>
                <a:srgbClr val="F6A800"/>
              </a:buClr>
              <a:buFont typeface="+mj-lt"/>
              <a:buAutoNum type="arabicPeriod"/>
            </a:pPr>
            <a:r>
              <a:rPr lang="da-DK" sz="1200" dirty="0"/>
              <a:t>Klik på </a:t>
            </a:r>
            <a:r>
              <a:rPr lang="da-DK" sz="1200" i="1" dirty="0"/>
              <a:t>Gem</a:t>
            </a:r>
          </a:p>
          <a:p>
            <a:endParaRPr lang="da-DK" sz="1200" dirty="0"/>
          </a:p>
          <a:p>
            <a:r>
              <a:rPr lang="da-DK" sz="1200" dirty="0"/>
              <a:t>Et spørgeskema tager ca. 20 minutter at udfylde. Enkelte steder forekommer der engelske tekster. Din test vil være en del af kursusmaterialet.</a:t>
            </a:r>
          </a:p>
        </p:txBody>
      </p:sp>
    </p:spTree>
    <p:extLst>
      <p:ext uri="{BB962C8B-B14F-4D97-AF65-F5344CB8AC3E}">
        <p14:creationId xmlns:p14="http://schemas.microsoft.com/office/powerpoint/2010/main" val="2263180311"/>
      </p:ext>
    </p:extLst>
  </p:cSld>
  <p:clrMapOvr>
    <a:masterClrMapping/>
  </p:clrMapOvr>
</p:sld>
</file>

<file path=ppt/theme/theme1.xml><?xml version="1.0" encoding="utf-8"?>
<a:theme xmlns:a="http://schemas.openxmlformats.org/drawingml/2006/main" name="180807, Kompetenceudvikling 16-9-format ny">
  <a:themeElements>
    <a:clrScheme name="rådgiv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4C236"/>
      </a:accent1>
      <a:accent2>
        <a:srgbClr val="C4CD5E"/>
      </a:accent2>
      <a:accent3>
        <a:srgbClr val="D3DA89"/>
      </a:accent3>
      <a:accent4>
        <a:srgbClr val="E2E6B3"/>
      </a:accent4>
      <a:accent5>
        <a:srgbClr val="F1F3DA"/>
      </a:accent5>
      <a:accent6>
        <a:srgbClr val="F8F9ED"/>
      </a:accent6>
      <a:hlink>
        <a:srgbClr val="696869"/>
      </a:hlink>
      <a:folHlink>
        <a:srgbClr val="696869"/>
      </a:folHlink>
    </a:clrScheme>
    <a:fontScheme name="CF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fL - Kurser">
  <a:themeElements>
    <a:clrScheme name="Kurs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0D1"/>
      </a:accent1>
      <a:accent2>
        <a:srgbClr val="4BA2DB"/>
      </a:accent2>
      <a:accent3>
        <a:srgbClr val="81B9E5"/>
      </a:accent3>
      <a:accent4>
        <a:srgbClr val="AFD0EF"/>
      </a:accent4>
      <a:accent5>
        <a:srgbClr val="D9E8F7"/>
      </a:accent5>
      <a:accent6>
        <a:srgbClr val="ECF3FB"/>
      </a:accent6>
      <a:hlink>
        <a:srgbClr val="696869"/>
      </a:hlink>
      <a:folHlink>
        <a:srgbClr val="696869"/>
      </a:folHlink>
    </a:clrScheme>
    <a:fontScheme name="CF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fL_HR Jura/HR">
  <a:themeElements>
    <a:clrScheme name="HR Jura/H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55A8B"/>
      </a:accent1>
      <a:accent2>
        <a:srgbClr val="80759F"/>
      </a:accent2>
      <a:accent3>
        <a:srgbClr val="9D94B6"/>
      </a:accent3>
      <a:accent4>
        <a:srgbClr val="BCB7CF"/>
      </a:accent4>
      <a:accent5>
        <a:srgbClr val="DDDAE7"/>
      </a:accent5>
      <a:accent6>
        <a:srgbClr val="EEECF3"/>
      </a:accent6>
      <a:hlink>
        <a:srgbClr val="696869"/>
      </a:hlink>
      <a:folHlink>
        <a:srgbClr val="696869"/>
      </a:folHlink>
    </a:clrScheme>
    <a:fontScheme name="CF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180807, Kompetenceudvikling 16-9-format ny</Template>
  <TotalTime>69</TotalTime>
  <Words>108</Words>
  <Application>Microsoft Office PowerPoint</Application>
  <PresentationFormat>Skærmshow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180807, Kompetenceudvikling 16-9-format ny</vt:lpstr>
      <vt:lpstr>CfL - Kurser</vt:lpstr>
      <vt:lpstr>CfL_HR Jura/HR</vt:lpstr>
      <vt:lpstr>Vejledning til besvarelse af Karrieremodellen™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Vejledning til besvarelse af Decision Styles™ og Karrieremodellen™</dc:title>
  <dc:creator>Karina Dahl</dc:creator>
  <cp:lastModifiedBy>Gitte Pilsgaard</cp:lastModifiedBy>
  <cp:revision>6</cp:revision>
  <cp:lastPrinted>2017-09-22T11:59:32Z</cp:lastPrinted>
  <dcterms:created xsi:type="dcterms:W3CDTF">2020-09-17T12:44:47Z</dcterms:created>
  <dcterms:modified xsi:type="dcterms:W3CDTF">2021-12-08T09:06:15Z</dcterms:modified>
</cp:coreProperties>
</file>