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3" r:id="rId1"/>
  </p:sldMasterIdLst>
  <p:notesMasterIdLst>
    <p:notesMasterId r:id="rId116"/>
  </p:notesMasterIdLst>
  <p:handoutMasterIdLst>
    <p:handoutMasterId r:id="rId117"/>
  </p:handoutMasterIdLst>
  <p:sldIdLst>
    <p:sldId id="673" r:id="rId2"/>
    <p:sldId id="2147472599" r:id="rId3"/>
    <p:sldId id="2147483057" r:id="rId4"/>
    <p:sldId id="2147483056" r:id="rId5"/>
    <p:sldId id="1268" r:id="rId6"/>
    <p:sldId id="1356" r:id="rId7"/>
    <p:sldId id="1357" r:id="rId8"/>
    <p:sldId id="2147472602" r:id="rId9"/>
    <p:sldId id="2147472603" r:id="rId10"/>
    <p:sldId id="2147472604" r:id="rId11"/>
    <p:sldId id="1564" r:id="rId12"/>
    <p:sldId id="1565" r:id="rId13"/>
    <p:sldId id="721" r:id="rId14"/>
    <p:sldId id="2147472606" r:id="rId15"/>
    <p:sldId id="2147472607" r:id="rId16"/>
    <p:sldId id="2147472608" r:id="rId17"/>
    <p:sldId id="2147483051" r:id="rId18"/>
    <p:sldId id="2147483129" r:id="rId19"/>
    <p:sldId id="2147483130" r:id="rId20"/>
    <p:sldId id="2147483041" r:id="rId21"/>
    <p:sldId id="2147483042" r:id="rId22"/>
    <p:sldId id="2147483043" r:id="rId23"/>
    <p:sldId id="2147483058" r:id="rId24"/>
    <p:sldId id="2147483052" r:id="rId25"/>
    <p:sldId id="2147483059" r:id="rId26"/>
    <p:sldId id="833" r:id="rId27"/>
    <p:sldId id="2147483044" r:id="rId28"/>
    <p:sldId id="2147483109" r:id="rId29"/>
    <p:sldId id="2147483045" r:id="rId30"/>
    <p:sldId id="2147483046" r:id="rId31"/>
    <p:sldId id="2147483047" r:id="rId32"/>
    <p:sldId id="1149" r:id="rId33"/>
    <p:sldId id="2147483062" r:id="rId34"/>
    <p:sldId id="2147483060" r:id="rId35"/>
    <p:sldId id="2147483061" r:id="rId36"/>
    <p:sldId id="2147483131" r:id="rId37"/>
    <p:sldId id="1157" r:id="rId38"/>
    <p:sldId id="1363" r:id="rId39"/>
    <p:sldId id="1361" r:id="rId40"/>
    <p:sldId id="837" r:id="rId41"/>
    <p:sldId id="839" r:id="rId42"/>
    <p:sldId id="1201" r:id="rId43"/>
    <p:sldId id="1584" r:id="rId44"/>
    <p:sldId id="2147483053" r:id="rId45"/>
    <p:sldId id="2147483054" r:id="rId46"/>
    <p:sldId id="1148" r:id="rId47"/>
    <p:sldId id="2147483075" r:id="rId48"/>
    <p:sldId id="2147483073" r:id="rId49"/>
    <p:sldId id="2147483074" r:id="rId50"/>
    <p:sldId id="2147483040" r:id="rId51"/>
    <p:sldId id="2147483076" r:id="rId52"/>
    <p:sldId id="2147483077" r:id="rId53"/>
    <p:sldId id="2147483078" r:id="rId54"/>
    <p:sldId id="2147483079" r:id="rId55"/>
    <p:sldId id="2147483110" r:id="rId56"/>
    <p:sldId id="2147483117" r:id="rId57"/>
    <p:sldId id="2147483118" r:id="rId58"/>
    <p:sldId id="2147483111" r:id="rId59"/>
    <p:sldId id="2147483112" r:id="rId60"/>
    <p:sldId id="2147483113" r:id="rId61"/>
    <p:sldId id="2147483115" r:id="rId62"/>
    <p:sldId id="2147483114" r:id="rId63"/>
    <p:sldId id="2147483116" r:id="rId64"/>
    <p:sldId id="2147483120" r:id="rId65"/>
    <p:sldId id="2147483121" r:id="rId66"/>
    <p:sldId id="2147483122" r:id="rId67"/>
    <p:sldId id="2147483123" r:id="rId68"/>
    <p:sldId id="2147483124" r:id="rId69"/>
    <p:sldId id="2147483125" r:id="rId70"/>
    <p:sldId id="2147483126" r:id="rId71"/>
    <p:sldId id="2147483127" r:id="rId72"/>
    <p:sldId id="2147483128" r:id="rId73"/>
    <p:sldId id="1147" r:id="rId74"/>
    <p:sldId id="1338" r:id="rId75"/>
    <p:sldId id="2147483080" r:id="rId76"/>
    <p:sldId id="1226" r:id="rId77"/>
    <p:sldId id="2147483063" r:id="rId78"/>
    <p:sldId id="2147483064" r:id="rId79"/>
    <p:sldId id="2147483065" r:id="rId80"/>
    <p:sldId id="2147483066" r:id="rId81"/>
    <p:sldId id="2147483067" r:id="rId82"/>
    <p:sldId id="2147483068" r:id="rId83"/>
    <p:sldId id="2147483069" r:id="rId84"/>
    <p:sldId id="2147483070" r:id="rId85"/>
    <p:sldId id="2147483071" r:id="rId86"/>
    <p:sldId id="2147483072" r:id="rId87"/>
    <p:sldId id="2147472630" r:id="rId88"/>
    <p:sldId id="2147472631" r:id="rId89"/>
    <p:sldId id="2147483082" r:id="rId90"/>
    <p:sldId id="2147483083" r:id="rId91"/>
    <p:sldId id="2147483081" r:id="rId92"/>
    <p:sldId id="2147483084" r:id="rId93"/>
    <p:sldId id="2147483085" r:id="rId94"/>
    <p:sldId id="2147483086" r:id="rId95"/>
    <p:sldId id="2147483087" r:id="rId96"/>
    <p:sldId id="2147483090" r:id="rId97"/>
    <p:sldId id="2147483091" r:id="rId98"/>
    <p:sldId id="2147483092" r:id="rId99"/>
    <p:sldId id="2147483093" r:id="rId100"/>
    <p:sldId id="2147483094" r:id="rId101"/>
    <p:sldId id="2147483095" r:id="rId102"/>
    <p:sldId id="2147483096" r:id="rId103"/>
    <p:sldId id="2147483097" r:id="rId104"/>
    <p:sldId id="2147483098" r:id="rId105"/>
    <p:sldId id="2147483099" r:id="rId106"/>
    <p:sldId id="2147483100" r:id="rId107"/>
    <p:sldId id="2147483101" r:id="rId108"/>
    <p:sldId id="2147483102" r:id="rId109"/>
    <p:sldId id="2147483103" r:id="rId110"/>
    <p:sldId id="2147483104" r:id="rId111"/>
    <p:sldId id="2147483105" r:id="rId112"/>
    <p:sldId id="2147483106" r:id="rId113"/>
    <p:sldId id="830" r:id="rId114"/>
    <p:sldId id="285" r:id="rId115"/>
  </p:sldIdLst>
  <p:sldSz cx="9144000" cy="5143500" type="screen16x9"/>
  <p:notesSz cx="6797675"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58">
          <p15:clr>
            <a:srgbClr val="A4A3A4"/>
          </p15:clr>
        </p15:guide>
        <p15:guide id="2" pos="4513">
          <p15:clr>
            <a:srgbClr val="A4A3A4"/>
          </p15:clr>
        </p15:guide>
        <p15:guide id="3" orient="horz" pos="3072"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9C"/>
    <a:srgbClr val="000000"/>
    <a:srgbClr val="556D7E"/>
    <a:srgbClr val="244248"/>
    <a:srgbClr val="665888"/>
    <a:srgbClr val="F6A800"/>
    <a:srgbClr val="B1C20C"/>
    <a:srgbClr val="556DA2"/>
    <a:srgbClr val="00547A"/>
    <a:srgbClr val="0090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yst layout 1 - Markering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Ingen typografi, intet git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ABFCF23-3B69-468F-B69F-88F6DE6A72F2}" styleName="Mellemlayout 1 - Markering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C2FFA5D-87B4-456A-9821-1D502468CF0F}" styleName="Tema til typografi 1 - Markering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ema til typografi 1 - Markering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Ingen typografi, tabelgit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yst layou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93D81CF-94F2-401A-BA57-92F5A7B2D0C5}" styleName="Mellemlayout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79" autoAdjust="0"/>
    <p:restoredTop sz="93792" autoAdjust="0"/>
  </p:normalViewPr>
  <p:slideViewPr>
    <p:cSldViewPr showGuides="1">
      <p:cViewPr varScale="1">
        <p:scale>
          <a:sx n="131" d="100"/>
          <a:sy n="131" d="100"/>
        </p:scale>
        <p:origin x="174" y="120"/>
      </p:cViewPr>
      <p:guideLst>
        <p:guide orient="horz" pos="758"/>
        <p:guide pos="4513"/>
        <p:guide orient="horz" pos="3072"/>
      </p:guideLst>
    </p:cSldViewPr>
  </p:slideViewPr>
  <p:outlineViewPr>
    <p:cViewPr>
      <p:scale>
        <a:sx n="33" d="100"/>
        <a:sy n="33" d="100"/>
      </p:scale>
      <p:origin x="0" y="0"/>
    </p:cViewPr>
    <p:sldLst>
      <p:sld r:id="rId1" collapse="1"/>
    </p:sldLst>
  </p:outlineViewPr>
  <p:notesTextViewPr>
    <p:cViewPr>
      <p:scale>
        <a:sx n="3" d="2"/>
        <a:sy n="3" d="2"/>
      </p:scale>
      <p:origin x="0" y="0"/>
    </p:cViewPr>
  </p:notesTextViewPr>
  <p:sorterViewPr>
    <p:cViewPr varScale="1">
      <p:scale>
        <a:sx n="1" d="1"/>
        <a:sy n="1" d="1"/>
      </p:scale>
      <p:origin x="0" y="-12408"/>
    </p:cViewPr>
  </p:sorterViewPr>
  <p:notesViewPr>
    <p:cSldViewPr showGuides="1">
      <p:cViewPr varScale="1">
        <p:scale>
          <a:sx n="55" d="100"/>
          <a:sy n="55" d="100"/>
        </p:scale>
        <p:origin x="-2840" y="-7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handoutMaster" Target="handoutMasters/handout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viewProps" Target="view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2" y="1"/>
            <a:ext cx="2945659" cy="496332"/>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sz="quarter" idx="1"/>
          </p:nvPr>
        </p:nvSpPr>
        <p:spPr>
          <a:xfrm>
            <a:off x="3850445" y="1"/>
            <a:ext cx="2945659" cy="496332"/>
          </a:xfrm>
          <a:prstGeom prst="rect">
            <a:avLst/>
          </a:prstGeom>
        </p:spPr>
        <p:txBody>
          <a:bodyPr vert="horz" lIns="91440" tIns="45720" rIns="91440" bIns="45720" rtlCol="0"/>
          <a:lstStyle>
            <a:lvl1pPr algn="r">
              <a:defRPr sz="1200"/>
            </a:lvl1pPr>
          </a:lstStyle>
          <a:p>
            <a:fld id="{2C83C4C9-6DDA-4450-9484-0BF6595D0514}" type="datetimeFigureOut">
              <a:rPr lang="da-DK" smtClean="0"/>
              <a:t>11-04-2024</a:t>
            </a:fld>
            <a:endParaRPr lang="da-DK"/>
          </a:p>
        </p:txBody>
      </p:sp>
      <p:sp>
        <p:nvSpPr>
          <p:cNvPr id="4" name="Pladsholder til sidefod 3"/>
          <p:cNvSpPr>
            <a:spLocks noGrp="1"/>
          </p:cNvSpPr>
          <p:nvPr>
            <p:ph type="ftr" sz="quarter" idx="2"/>
          </p:nvPr>
        </p:nvSpPr>
        <p:spPr>
          <a:xfrm>
            <a:off x="2" y="9428583"/>
            <a:ext cx="2945659" cy="496332"/>
          </a:xfrm>
          <a:prstGeom prst="rect">
            <a:avLst/>
          </a:prstGeom>
        </p:spPr>
        <p:txBody>
          <a:bodyPr vert="horz" lIns="91440" tIns="45720" rIns="91440" bIns="45720" rtlCol="0" anchor="b"/>
          <a:lstStyle>
            <a:lvl1pPr algn="l">
              <a:defRPr sz="1200"/>
            </a:lvl1pPr>
          </a:lstStyle>
          <a:p>
            <a:endParaRPr lang="da-DK"/>
          </a:p>
        </p:txBody>
      </p:sp>
      <p:sp>
        <p:nvSpPr>
          <p:cNvPr id="5" name="Pladsholder til diasnummer 4"/>
          <p:cNvSpPr>
            <a:spLocks noGrp="1"/>
          </p:cNvSpPr>
          <p:nvPr>
            <p:ph type="sldNum" sz="quarter" idx="3"/>
          </p:nvPr>
        </p:nvSpPr>
        <p:spPr>
          <a:xfrm>
            <a:off x="3850445" y="9428583"/>
            <a:ext cx="2945659" cy="496332"/>
          </a:xfrm>
          <a:prstGeom prst="rect">
            <a:avLst/>
          </a:prstGeom>
        </p:spPr>
        <p:txBody>
          <a:bodyPr vert="horz" lIns="91440" tIns="45720" rIns="91440" bIns="45720" rtlCol="0" anchor="b"/>
          <a:lstStyle>
            <a:lvl1pPr algn="r">
              <a:defRPr sz="1200"/>
            </a:lvl1pPr>
          </a:lstStyle>
          <a:p>
            <a:fld id="{71CA3AEF-8FB2-4DC1-ABD8-2E48263DF44D}" type="slidenum">
              <a:rPr lang="da-DK" smtClean="0"/>
              <a:t>‹nr.›</a:t>
            </a:fld>
            <a:endParaRPr lang="da-DK"/>
          </a:p>
        </p:txBody>
      </p:sp>
    </p:spTree>
    <p:extLst>
      <p:ext uri="{BB962C8B-B14F-4D97-AF65-F5344CB8AC3E}">
        <p14:creationId xmlns:p14="http://schemas.microsoft.com/office/powerpoint/2010/main" val="41508465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1"/>
            <a:ext cx="2946400" cy="4968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49688" y="1"/>
            <a:ext cx="2946400" cy="496888"/>
          </a:xfrm>
          <a:prstGeom prst="rect">
            <a:avLst/>
          </a:prstGeom>
        </p:spPr>
        <p:txBody>
          <a:bodyPr vert="horz" lIns="91440" tIns="45720" rIns="91440" bIns="45720" rtlCol="0"/>
          <a:lstStyle>
            <a:lvl1pPr algn="r">
              <a:defRPr sz="1200"/>
            </a:lvl1pPr>
          </a:lstStyle>
          <a:p>
            <a:fld id="{BF26440F-B724-440C-A715-C514AEDF4C9C}" type="datetimeFigureOut">
              <a:rPr lang="da-DK" smtClean="0"/>
              <a:t>11-04-2024</a:t>
            </a:fld>
            <a:endParaRPr lang="da-DK"/>
          </a:p>
        </p:txBody>
      </p:sp>
      <p:sp>
        <p:nvSpPr>
          <p:cNvPr id="4" name="Pladsholder til diasbillede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164"/>
            <a:ext cx="2946400" cy="496887"/>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849688" y="9428164"/>
            <a:ext cx="2946400" cy="496887"/>
          </a:xfrm>
          <a:prstGeom prst="rect">
            <a:avLst/>
          </a:prstGeom>
        </p:spPr>
        <p:txBody>
          <a:bodyPr vert="horz" lIns="91440" tIns="45720" rIns="91440" bIns="45720" rtlCol="0" anchor="b"/>
          <a:lstStyle>
            <a:lvl1pPr algn="r">
              <a:defRPr sz="1200"/>
            </a:lvl1pPr>
          </a:lstStyle>
          <a:p>
            <a:fld id="{7AD076F6-7418-4260-BC54-78B88DB37E18}" type="slidenum">
              <a:rPr lang="da-DK" smtClean="0"/>
              <a:t>‹nr.›</a:t>
            </a:fld>
            <a:endParaRPr lang="da-DK"/>
          </a:p>
        </p:txBody>
      </p:sp>
    </p:spTree>
    <p:extLst>
      <p:ext uri="{BB962C8B-B14F-4D97-AF65-F5344CB8AC3E}">
        <p14:creationId xmlns:p14="http://schemas.microsoft.com/office/powerpoint/2010/main" val="4085168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AD076F6-7418-4260-BC54-78B88DB37E18}" type="slidenum">
              <a:rPr lang="da-DK" smtClean="0"/>
              <a:t>2</a:t>
            </a:fld>
            <a:endParaRPr lang="da-DK"/>
          </a:p>
        </p:txBody>
      </p:sp>
    </p:spTree>
    <p:extLst>
      <p:ext uri="{BB962C8B-B14F-4D97-AF65-F5344CB8AC3E}">
        <p14:creationId xmlns:p14="http://schemas.microsoft.com/office/powerpoint/2010/main" val="2916958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AD076F6-7418-4260-BC54-78B88DB37E18}" type="slidenum">
              <a:rPr lang="da-DK" smtClean="0"/>
              <a:t>27</a:t>
            </a:fld>
            <a:endParaRPr lang="da-DK"/>
          </a:p>
        </p:txBody>
      </p:sp>
    </p:spTree>
    <p:extLst>
      <p:ext uri="{BB962C8B-B14F-4D97-AF65-F5344CB8AC3E}">
        <p14:creationId xmlns:p14="http://schemas.microsoft.com/office/powerpoint/2010/main" val="3657467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AD076F6-7418-4260-BC54-78B88DB37E18}" type="slidenum">
              <a:rPr lang="da-DK" smtClean="0"/>
              <a:t>47</a:t>
            </a:fld>
            <a:endParaRPr lang="da-DK"/>
          </a:p>
        </p:txBody>
      </p:sp>
    </p:spTree>
    <p:extLst>
      <p:ext uri="{BB962C8B-B14F-4D97-AF65-F5344CB8AC3E}">
        <p14:creationId xmlns:p14="http://schemas.microsoft.com/office/powerpoint/2010/main" val="548834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AD076F6-7418-4260-BC54-78B88DB37E18}" type="slidenum">
              <a:rPr lang="da-DK" smtClean="0"/>
              <a:t>50</a:t>
            </a:fld>
            <a:endParaRPr lang="da-DK"/>
          </a:p>
        </p:txBody>
      </p:sp>
    </p:spTree>
    <p:extLst>
      <p:ext uri="{BB962C8B-B14F-4D97-AF65-F5344CB8AC3E}">
        <p14:creationId xmlns:p14="http://schemas.microsoft.com/office/powerpoint/2010/main" val="632569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AD076F6-7418-4260-BC54-78B88DB37E18}" type="slidenum">
              <a:rPr lang="da-DK" smtClean="0"/>
              <a:t>56</a:t>
            </a:fld>
            <a:endParaRPr lang="da-DK"/>
          </a:p>
        </p:txBody>
      </p:sp>
    </p:spTree>
    <p:extLst>
      <p:ext uri="{BB962C8B-B14F-4D97-AF65-F5344CB8AC3E}">
        <p14:creationId xmlns:p14="http://schemas.microsoft.com/office/powerpoint/2010/main" val="36994141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1">
    <p:spTree>
      <p:nvGrpSpPr>
        <p:cNvPr id="1" name=""/>
        <p:cNvGrpSpPr/>
        <p:nvPr/>
      </p:nvGrpSpPr>
      <p:grpSpPr>
        <a:xfrm>
          <a:off x="0" y="0"/>
          <a:ext cx="0" cy="0"/>
          <a:chOff x="0" y="0"/>
          <a:chExt cx="0" cy="0"/>
        </a:xfrm>
      </p:grpSpPr>
      <p:sp>
        <p:nvSpPr>
          <p:cNvPr id="15" name="Rectangle 8"/>
          <p:cNvSpPr>
            <a:spLocks noChangeArrowheads="1"/>
          </p:cNvSpPr>
          <p:nvPr userDrawn="1"/>
        </p:nvSpPr>
        <p:spPr bwMode="auto">
          <a:xfrm>
            <a:off x="0" y="3133726"/>
            <a:ext cx="9144000" cy="2045032"/>
          </a:xfrm>
          <a:prstGeom prst="rect">
            <a:avLst/>
          </a:prstGeom>
          <a:solidFill>
            <a:schemeClr val="tx1">
              <a:lumMod val="85000"/>
              <a:lumOff val="15000"/>
            </a:schemeClr>
          </a:solidFill>
          <a:ln w="9525">
            <a:noFill/>
            <a:miter lim="800000"/>
            <a:headEnd/>
            <a:tailEnd/>
          </a:ln>
          <a:effectLst/>
        </p:spPr>
        <p:txBody>
          <a:bodyPr wrap="none" anchor="ctr"/>
          <a:lstStyle/>
          <a:p>
            <a:endParaRPr lang="da-DK">
              <a:solidFill>
                <a:srgbClr val="FF0000"/>
              </a:solidFill>
            </a:endParaRPr>
          </a:p>
        </p:txBody>
      </p:sp>
      <p:sp>
        <p:nvSpPr>
          <p:cNvPr id="11" name="Title 1"/>
          <p:cNvSpPr>
            <a:spLocks noGrp="1"/>
          </p:cNvSpPr>
          <p:nvPr>
            <p:ph type="ctrTitle" hasCustomPrompt="1"/>
          </p:nvPr>
        </p:nvSpPr>
        <p:spPr>
          <a:xfrm>
            <a:off x="693738" y="3363839"/>
            <a:ext cx="5750470" cy="936104"/>
          </a:xfrm>
        </p:spPr>
        <p:txBody>
          <a:bodyPr lIns="0" tIns="360000" rIns="180000">
            <a:noAutofit/>
          </a:bodyPr>
          <a:lstStyle>
            <a:lvl1pPr algn="l">
              <a:spcBef>
                <a:spcPts val="200"/>
              </a:spcBef>
              <a:spcAft>
                <a:spcPts val="200"/>
              </a:spcAft>
              <a:defRPr sz="2500" b="0">
                <a:solidFill>
                  <a:schemeClr val="bg1"/>
                </a:solidFill>
              </a:defRPr>
            </a:lvl1pPr>
          </a:lstStyle>
          <a:p>
            <a:r>
              <a:rPr lang="da-DK" dirty="0"/>
              <a:t>Indsæt titel</a:t>
            </a:r>
          </a:p>
        </p:txBody>
      </p:sp>
      <p:sp>
        <p:nvSpPr>
          <p:cNvPr id="12" name="Subtitle 2"/>
          <p:cNvSpPr>
            <a:spLocks noGrp="1"/>
          </p:cNvSpPr>
          <p:nvPr>
            <p:ph type="subTitle" idx="1" hasCustomPrompt="1"/>
          </p:nvPr>
        </p:nvSpPr>
        <p:spPr>
          <a:xfrm>
            <a:off x="702038" y="4382286"/>
            <a:ext cx="5750470" cy="207900"/>
          </a:xfrm>
          <a:noFill/>
        </p:spPr>
        <p:txBody>
          <a:bodyPr lIns="0" tIns="46800" rIns="90000" bIns="46800">
            <a:noAutofit/>
          </a:bodyPr>
          <a:lstStyle>
            <a:lvl1pPr marL="0" indent="0" algn="l">
              <a:buNone/>
              <a:defRPr sz="1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Evt. navn</a:t>
            </a:r>
          </a:p>
        </p:txBody>
      </p:sp>
      <p:sp>
        <p:nvSpPr>
          <p:cNvPr id="8" name="Pladsholder til billede 4"/>
          <p:cNvSpPr>
            <a:spLocks noGrp="1"/>
          </p:cNvSpPr>
          <p:nvPr>
            <p:ph type="pic" sz="quarter" idx="15" hasCustomPrompt="1"/>
          </p:nvPr>
        </p:nvSpPr>
        <p:spPr>
          <a:xfrm>
            <a:off x="7566356" y="3424367"/>
            <a:ext cx="864096" cy="564620"/>
          </a:xfrm>
        </p:spPr>
        <p:txBody>
          <a:bodyPr anchor="b"/>
          <a:lstStyle>
            <a:lvl1pPr marL="0" indent="0">
              <a:buNone/>
              <a:defRPr sz="1200">
                <a:solidFill>
                  <a:schemeClr val="bg2"/>
                </a:solidFill>
              </a:defRPr>
            </a:lvl1pPr>
          </a:lstStyle>
          <a:p>
            <a:r>
              <a:rPr lang="da-DK" dirty="0"/>
              <a:t>Kundelogo</a:t>
            </a:r>
          </a:p>
        </p:txBody>
      </p:sp>
      <p:pic>
        <p:nvPicPr>
          <p:cNvPr id="10" name="Billed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87112" y="4083918"/>
            <a:ext cx="1743340" cy="517895"/>
          </a:xfrm>
          <a:prstGeom prst="rect">
            <a:avLst/>
          </a:prstGeom>
        </p:spPr>
      </p:pic>
      <p:sp>
        <p:nvSpPr>
          <p:cNvPr id="4" name="Pladsholder til billede 3">
            <a:extLst>
              <a:ext uri="{FF2B5EF4-FFF2-40B4-BE49-F238E27FC236}">
                <a16:creationId xmlns:a16="http://schemas.microsoft.com/office/drawing/2014/main" id="{F3EDD85D-5127-40DE-8E66-D05F8C4EF6AD}"/>
              </a:ext>
            </a:extLst>
          </p:cNvPr>
          <p:cNvSpPr>
            <a:spLocks noGrp="1"/>
          </p:cNvSpPr>
          <p:nvPr>
            <p:ph type="pic" sz="quarter" idx="16" hasCustomPrompt="1"/>
          </p:nvPr>
        </p:nvSpPr>
        <p:spPr>
          <a:xfrm>
            <a:off x="0" y="0"/>
            <a:ext cx="9144000" cy="3133725"/>
          </a:xfrm>
          <a:solidFill>
            <a:schemeClr val="bg2">
              <a:lumMod val="75000"/>
            </a:schemeClr>
          </a:solidFill>
        </p:spPr>
        <p:txBody>
          <a:bodyPr lIns="1008000" tIns="540000"/>
          <a:lstStyle>
            <a:lvl1pPr marL="0" indent="0">
              <a:buNone/>
              <a:defRPr sz="2000"/>
            </a:lvl1pPr>
          </a:lstStyle>
          <a:p>
            <a:r>
              <a:rPr lang="da-DK" dirty="0"/>
              <a:t>Klik på ikonet for at indsætte et billede</a:t>
            </a:r>
          </a:p>
        </p:txBody>
      </p:sp>
    </p:spTree>
    <p:extLst>
      <p:ext uri="{BB962C8B-B14F-4D97-AF65-F5344CB8AC3E}">
        <p14:creationId xmlns:p14="http://schemas.microsoft.com/office/powerpoint/2010/main" val="336528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helt billede">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14B809CF-821F-49A2-8155-E27BE6A5F57E}"/>
              </a:ext>
            </a:extLst>
          </p:cNvPr>
          <p:cNvSpPr>
            <a:spLocks noGrp="1"/>
          </p:cNvSpPr>
          <p:nvPr>
            <p:ph type="pic" sz="quarter" idx="12"/>
          </p:nvPr>
        </p:nvSpPr>
        <p:spPr>
          <a:xfrm>
            <a:off x="0" y="0"/>
            <a:ext cx="9144000" cy="5143500"/>
          </a:xfrm>
          <a:solidFill>
            <a:schemeClr val="bg1">
              <a:lumMod val="85000"/>
            </a:schemeClr>
          </a:solidFill>
        </p:spPr>
        <p:txBody>
          <a:bodyPr tIns="1656000" rIns="108000"/>
          <a:lstStyle>
            <a:lvl1pPr marL="0" indent="0" algn="r">
              <a:buNone/>
              <a:defRPr sz="2000"/>
            </a:lvl1pPr>
          </a:lstStyle>
          <a:p>
            <a:r>
              <a:rPr lang="da-DK" dirty="0"/>
              <a:t>Klik på ikonet for at tilføje et billede</a:t>
            </a:r>
          </a:p>
        </p:txBody>
      </p:sp>
      <p:sp>
        <p:nvSpPr>
          <p:cNvPr id="5" name="Pladsholder til tekst 4">
            <a:extLst>
              <a:ext uri="{FF2B5EF4-FFF2-40B4-BE49-F238E27FC236}">
                <a16:creationId xmlns:a16="http://schemas.microsoft.com/office/drawing/2014/main" id="{660CBBAC-285F-4FDC-9645-00586393330D}"/>
              </a:ext>
            </a:extLst>
          </p:cNvPr>
          <p:cNvSpPr>
            <a:spLocks noGrp="1"/>
          </p:cNvSpPr>
          <p:nvPr>
            <p:ph type="body" sz="quarter" idx="13" hasCustomPrompt="1"/>
          </p:nvPr>
        </p:nvSpPr>
        <p:spPr>
          <a:xfrm>
            <a:off x="693738" y="0"/>
            <a:ext cx="3333600" cy="5143500"/>
          </a:xfrm>
          <a:solidFill>
            <a:schemeClr val="accent4"/>
          </a:solidFill>
        </p:spPr>
        <p:txBody>
          <a:bodyPr lIns="360000" tIns="540000" rIns="360000" bIns="540000"/>
          <a:lstStyle>
            <a:lvl1pPr marL="0" indent="0">
              <a:lnSpc>
                <a:spcPct val="100000"/>
              </a:lnSpc>
              <a:spcBef>
                <a:spcPts val="600"/>
              </a:spcBef>
              <a:buClr>
                <a:schemeClr val="bg1"/>
              </a:buClr>
              <a:buNone/>
              <a:defRPr sz="2000" b="1">
                <a:solidFill>
                  <a:schemeClr val="tx1"/>
                </a:solidFill>
              </a:defRPr>
            </a:lvl1pPr>
            <a:lvl2pPr>
              <a:lnSpc>
                <a:spcPct val="100000"/>
              </a:lnSpc>
              <a:spcBef>
                <a:spcPts val="600"/>
              </a:spcBef>
              <a:buClr>
                <a:srgbClr val="000000"/>
              </a:buClr>
              <a:defRPr sz="1500">
                <a:solidFill>
                  <a:schemeClr val="tx1"/>
                </a:solidFill>
              </a:defRPr>
            </a:lvl2pPr>
            <a:lvl3pPr marL="648000" indent="0">
              <a:lnSpc>
                <a:spcPct val="100000"/>
              </a:lnSpc>
              <a:spcBef>
                <a:spcPts val="600"/>
              </a:spcBef>
              <a:buClr>
                <a:schemeClr val="bg1"/>
              </a:buClr>
              <a:buNone/>
              <a:defRPr>
                <a:solidFill>
                  <a:schemeClr val="tx1"/>
                </a:solidFill>
              </a:defRPr>
            </a:lvl3pPr>
          </a:lstStyle>
          <a:p>
            <a:pPr lvl="0"/>
            <a:r>
              <a:rPr lang="da-DK" dirty="0"/>
              <a:t>Klik for skrive</a:t>
            </a:r>
          </a:p>
          <a:p>
            <a:pPr lvl="1"/>
            <a:r>
              <a:rPr lang="da-DK" dirty="0"/>
              <a:t>Andet niveau</a:t>
            </a:r>
          </a:p>
        </p:txBody>
      </p:sp>
    </p:spTree>
    <p:extLst>
      <p:ext uri="{BB962C8B-B14F-4D97-AF65-F5344CB8AC3E}">
        <p14:creationId xmlns:p14="http://schemas.microsoft.com/office/powerpoint/2010/main" val="4009019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helt billede">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14B809CF-821F-49A2-8155-E27BE6A5F57E}"/>
              </a:ext>
            </a:extLst>
          </p:cNvPr>
          <p:cNvSpPr>
            <a:spLocks noGrp="1"/>
          </p:cNvSpPr>
          <p:nvPr>
            <p:ph type="pic" sz="quarter" idx="12"/>
          </p:nvPr>
        </p:nvSpPr>
        <p:spPr>
          <a:xfrm>
            <a:off x="0" y="0"/>
            <a:ext cx="9144000" cy="5143500"/>
          </a:xfrm>
          <a:solidFill>
            <a:schemeClr val="bg1">
              <a:lumMod val="85000"/>
            </a:schemeClr>
          </a:solidFill>
        </p:spPr>
        <p:txBody>
          <a:bodyPr tIns="1476000" rIns="216000"/>
          <a:lstStyle>
            <a:lvl1pPr marL="0" indent="0" algn="r">
              <a:buNone/>
              <a:defRPr sz="2000"/>
            </a:lvl1pPr>
          </a:lstStyle>
          <a:p>
            <a:r>
              <a:rPr lang="da-DK" dirty="0"/>
              <a:t>Klik på ikonet for at tilføje et billede</a:t>
            </a:r>
          </a:p>
        </p:txBody>
      </p:sp>
      <p:sp>
        <p:nvSpPr>
          <p:cNvPr id="12" name="Pladsholder til tekst 4">
            <a:extLst>
              <a:ext uri="{FF2B5EF4-FFF2-40B4-BE49-F238E27FC236}">
                <a16:creationId xmlns:a16="http://schemas.microsoft.com/office/drawing/2014/main" id="{719CF47B-AF3F-4ED6-9432-CFEB7E81D7D8}"/>
              </a:ext>
            </a:extLst>
          </p:cNvPr>
          <p:cNvSpPr>
            <a:spLocks noGrp="1"/>
          </p:cNvSpPr>
          <p:nvPr>
            <p:ph type="body" sz="quarter" idx="13" hasCustomPrompt="1"/>
          </p:nvPr>
        </p:nvSpPr>
        <p:spPr>
          <a:xfrm>
            <a:off x="693738" y="0"/>
            <a:ext cx="3333600" cy="5143500"/>
          </a:xfrm>
          <a:solidFill>
            <a:schemeClr val="accent6"/>
          </a:solidFill>
        </p:spPr>
        <p:txBody>
          <a:bodyPr lIns="360000" tIns="540000" rIns="360000" bIns="540000"/>
          <a:lstStyle>
            <a:lvl1pPr marL="0" indent="0">
              <a:lnSpc>
                <a:spcPct val="100000"/>
              </a:lnSpc>
              <a:spcBef>
                <a:spcPts val="600"/>
              </a:spcBef>
              <a:buClr>
                <a:schemeClr val="bg1"/>
              </a:buClr>
              <a:buNone/>
              <a:defRPr sz="2000" b="1">
                <a:solidFill>
                  <a:schemeClr val="tx1"/>
                </a:solidFill>
              </a:defRPr>
            </a:lvl1pPr>
            <a:lvl2pPr>
              <a:lnSpc>
                <a:spcPct val="100000"/>
              </a:lnSpc>
              <a:spcBef>
                <a:spcPts val="600"/>
              </a:spcBef>
              <a:buClr>
                <a:srgbClr val="000000"/>
              </a:buClr>
              <a:defRPr sz="1500">
                <a:solidFill>
                  <a:schemeClr val="tx1"/>
                </a:solidFill>
              </a:defRPr>
            </a:lvl2pPr>
            <a:lvl3pPr>
              <a:lnSpc>
                <a:spcPct val="100000"/>
              </a:lnSpc>
              <a:spcBef>
                <a:spcPts val="600"/>
              </a:spcBef>
              <a:buClr>
                <a:srgbClr val="000000"/>
              </a:buClr>
              <a:defRPr>
                <a:solidFill>
                  <a:schemeClr val="tx1"/>
                </a:solidFill>
              </a:defRPr>
            </a:lvl3pPr>
          </a:lstStyle>
          <a:p>
            <a:pPr lvl="0"/>
            <a:r>
              <a:rPr lang="da-DK" dirty="0"/>
              <a:t>Klik for at skrive</a:t>
            </a:r>
          </a:p>
          <a:p>
            <a:pPr lvl="1"/>
            <a:r>
              <a:rPr lang="da-DK" dirty="0"/>
              <a:t>Andet niveau</a:t>
            </a:r>
          </a:p>
        </p:txBody>
      </p:sp>
    </p:spTree>
    <p:extLst>
      <p:ext uri="{BB962C8B-B14F-4D97-AF65-F5344CB8AC3E}">
        <p14:creationId xmlns:p14="http://schemas.microsoft.com/office/powerpoint/2010/main" val="2031237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helt billede">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14B809CF-821F-49A2-8155-E27BE6A5F57E}"/>
              </a:ext>
            </a:extLst>
          </p:cNvPr>
          <p:cNvSpPr>
            <a:spLocks noGrp="1"/>
          </p:cNvSpPr>
          <p:nvPr>
            <p:ph type="pic" sz="quarter" idx="12"/>
          </p:nvPr>
        </p:nvSpPr>
        <p:spPr>
          <a:xfrm>
            <a:off x="0" y="0"/>
            <a:ext cx="9144000" cy="5143500"/>
          </a:xfrm>
          <a:solidFill>
            <a:schemeClr val="bg1">
              <a:lumMod val="85000"/>
            </a:schemeClr>
          </a:solidFill>
        </p:spPr>
        <p:txBody>
          <a:bodyPr lIns="0" tIns="1548000" rIns="144000"/>
          <a:lstStyle>
            <a:lvl1pPr marL="0" indent="0" algn="r">
              <a:buNone/>
              <a:defRPr sz="2000"/>
            </a:lvl1pPr>
          </a:lstStyle>
          <a:p>
            <a:r>
              <a:rPr lang="da-DK" dirty="0"/>
              <a:t>Klik på ikonet for at tilføje et billede</a:t>
            </a:r>
          </a:p>
        </p:txBody>
      </p:sp>
      <p:sp>
        <p:nvSpPr>
          <p:cNvPr id="5" name="Pladsholder til tekst 4">
            <a:extLst>
              <a:ext uri="{FF2B5EF4-FFF2-40B4-BE49-F238E27FC236}">
                <a16:creationId xmlns:a16="http://schemas.microsoft.com/office/drawing/2014/main" id="{7BEC1B42-687A-4717-9D37-C7843B2E8EB7}"/>
              </a:ext>
            </a:extLst>
          </p:cNvPr>
          <p:cNvSpPr>
            <a:spLocks noGrp="1"/>
          </p:cNvSpPr>
          <p:nvPr>
            <p:ph type="body" sz="quarter" idx="13" hasCustomPrompt="1"/>
          </p:nvPr>
        </p:nvSpPr>
        <p:spPr>
          <a:xfrm>
            <a:off x="693738" y="0"/>
            <a:ext cx="3333600" cy="5143500"/>
          </a:xfrm>
          <a:solidFill>
            <a:schemeClr val="accent5"/>
          </a:solidFill>
        </p:spPr>
        <p:txBody>
          <a:bodyPr lIns="360000" tIns="540000" rIns="360000" bIns="540000"/>
          <a:lstStyle>
            <a:lvl1pPr marL="0" indent="0">
              <a:lnSpc>
                <a:spcPct val="100000"/>
              </a:lnSpc>
              <a:spcBef>
                <a:spcPts val="600"/>
              </a:spcBef>
              <a:buClr>
                <a:schemeClr val="bg1"/>
              </a:buClr>
              <a:buNone/>
              <a:defRPr sz="2000" b="1">
                <a:solidFill>
                  <a:schemeClr val="bg1"/>
                </a:solidFill>
              </a:defRPr>
            </a:lvl1pPr>
            <a:lvl2pPr>
              <a:lnSpc>
                <a:spcPct val="100000"/>
              </a:lnSpc>
              <a:spcBef>
                <a:spcPts val="600"/>
              </a:spcBef>
              <a:buClr>
                <a:schemeClr val="bg1"/>
              </a:buClr>
              <a:defRPr sz="1500">
                <a:solidFill>
                  <a:schemeClr val="bg1"/>
                </a:solidFill>
              </a:defRPr>
            </a:lvl2pPr>
            <a:lvl3pPr>
              <a:lnSpc>
                <a:spcPct val="100000"/>
              </a:lnSpc>
              <a:spcBef>
                <a:spcPts val="600"/>
              </a:spcBef>
              <a:buClr>
                <a:schemeClr val="bg1"/>
              </a:buClr>
              <a:defRPr>
                <a:solidFill>
                  <a:schemeClr val="bg1"/>
                </a:solidFill>
              </a:defRPr>
            </a:lvl3pPr>
          </a:lstStyle>
          <a:p>
            <a:pPr lvl="0"/>
            <a:r>
              <a:rPr lang="da-DK" dirty="0"/>
              <a:t>Klik for at skrive</a:t>
            </a:r>
          </a:p>
          <a:p>
            <a:pPr lvl="1"/>
            <a:r>
              <a:rPr lang="da-DK" dirty="0"/>
              <a:t>Andet niveau</a:t>
            </a:r>
          </a:p>
        </p:txBody>
      </p:sp>
    </p:spTree>
    <p:extLst>
      <p:ext uri="{BB962C8B-B14F-4D97-AF65-F5344CB8AC3E}">
        <p14:creationId xmlns:p14="http://schemas.microsoft.com/office/powerpoint/2010/main" val="2350655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helt billede">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14B809CF-821F-49A2-8155-E27BE6A5F57E}"/>
              </a:ext>
            </a:extLst>
          </p:cNvPr>
          <p:cNvSpPr>
            <a:spLocks noGrp="1"/>
          </p:cNvSpPr>
          <p:nvPr>
            <p:ph type="pic" sz="quarter" idx="12"/>
          </p:nvPr>
        </p:nvSpPr>
        <p:spPr>
          <a:xfrm>
            <a:off x="-19432" y="-6330"/>
            <a:ext cx="4932040" cy="5143500"/>
          </a:xfrm>
          <a:solidFill>
            <a:schemeClr val="bg1">
              <a:lumMod val="85000"/>
            </a:schemeClr>
          </a:solidFill>
        </p:spPr>
        <p:txBody>
          <a:bodyPr lIns="72000" tIns="1800000"/>
          <a:lstStyle>
            <a:lvl1pPr marL="0" indent="0">
              <a:buNone/>
              <a:defRPr sz="2000"/>
            </a:lvl1pPr>
          </a:lstStyle>
          <a:p>
            <a:r>
              <a:rPr lang="da-DK" dirty="0"/>
              <a:t>Klik på ikonet for at tilføje et billede</a:t>
            </a:r>
          </a:p>
        </p:txBody>
      </p:sp>
      <p:sp>
        <p:nvSpPr>
          <p:cNvPr id="5" name="Pladsholder til tekst 4">
            <a:extLst>
              <a:ext uri="{FF2B5EF4-FFF2-40B4-BE49-F238E27FC236}">
                <a16:creationId xmlns:a16="http://schemas.microsoft.com/office/drawing/2014/main" id="{3BCEB8D7-3769-491C-AA5F-A230DB8274F5}"/>
              </a:ext>
            </a:extLst>
          </p:cNvPr>
          <p:cNvSpPr>
            <a:spLocks noGrp="1"/>
          </p:cNvSpPr>
          <p:nvPr>
            <p:ph type="body" sz="quarter" idx="13" hasCustomPrompt="1"/>
          </p:nvPr>
        </p:nvSpPr>
        <p:spPr>
          <a:xfrm>
            <a:off x="4912608" y="-50800"/>
            <a:ext cx="4211960" cy="5194300"/>
          </a:xfrm>
          <a:solidFill>
            <a:schemeClr val="accent2"/>
          </a:solidFill>
        </p:spPr>
        <p:txBody>
          <a:bodyPr lIns="360000" tIns="540000" rIns="360000" bIns="540000"/>
          <a:lstStyle>
            <a:lvl1pPr marL="0" indent="0">
              <a:lnSpc>
                <a:spcPct val="100000"/>
              </a:lnSpc>
              <a:spcBef>
                <a:spcPts val="600"/>
              </a:spcBef>
              <a:buClr>
                <a:schemeClr val="bg1"/>
              </a:buClr>
              <a:buNone/>
              <a:defRPr sz="2000" b="1">
                <a:solidFill>
                  <a:schemeClr val="bg1"/>
                </a:solidFill>
              </a:defRPr>
            </a:lvl1pPr>
            <a:lvl2pPr>
              <a:lnSpc>
                <a:spcPct val="100000"/>
              </a:lnSpc>
              <a:spcBef>
                <a:spcPts val="600"/>
              </a:spcBef>
              <a:buClr>
                <a:schemeClr val="bg1"/>
              </a:buClr>
              <a:defRPr sz="1500">
                <a:solidFill>
                  <a:schemeClr val="bg1"/>
                </a:solidFill>
              </a:defRPr>
            </a:lvl2pPr>
            <a:lvl3pPr>
              <a:lnSpc>
                <a:spcPct val="100000"/>
              </a:lnSpc>
              <a:spcBef>
                <a:spcPts val="600"/>
              </a:spcBef>
              <a:buClr>
                <a:schemeClr val="bg1"/>
              </a:buClr>
              <a:defRPr>
                <a:solidFill>
                  <a:schemeClr val="bg1"/>
                </a:solidFill>
              </a:defRPr>
            </a:lvl3pPr>
          </a:lstStyle>
          <a:p>
            <a:pPr lvl="0"/>
            <a:r>
              <a:rPr lang="da-DK" dirty="0"/>
              <a:t>Klik for at skrive</a:t>
            </a:r>
          </a:p>
          <a:p>
            <a:pPr lvl="1"/>
            <a:r>
              <a:rPr lang="da-DK" dirty="0"/>
              <a:t>Andet niveau</a:t>
            </a:r>
          </a:p>
        </p:txBody>
      </p:sp>
      <p:grpSp>
        <p:nvGrpSpPr>
          <p:cNvPr id="9" name="Group 24">
            <a:extLst>
              <a:ext uri="{FF2B5EF4-FFF2-40B4-BE49-F238E27FC236}">
                <a16:creationId xmlns:a16="http://schemas.microsoft.com/office/drawing/2014/main" id="{C17A1A54-A9A3-A702-0D4D-E59920ED4FFC}"/>
              </a:ext>
            </a:extLst>
          </p:cNvPr>
          <p:cNvGrpSpPr>
            <a:grpSpLocks noChangeAspect="1"/>
          </p:cNvGrpSpPr>
          <p:nvPr userDrawn="1"/>
        </p:nvGrpSpPr>
        <p:grpSpPr bwMode="auto">
          <a:xfrm>
            <a:off x="7805464" y="4515965"/>
            <a:ext cx="612048" cy="342000"/>
            <a:chOff x="2746" y="3975"/>
            <a:chExt cx="299" cy="167"/>
          </a:xfrm>
          <a:solidFill>
            <a:schemeClr val="bg1"/>
          </a:solidFill>
        </p:grpSpPr>
        <p:sp>
          <p:nvSpPr>
            <p:cNvPr id="10" name="Freeform 21">
              <a:extLst>
                <a:ext uri="{FF2B5EF4-FFF2-40B4-BE49-F238E27FC236}">
                  <a16:creationId xmlns:a16="http://schemas.microsoft.com/office/drawing/2014/main" id="{17A98FDC-596F-3D19-353A-0FCB0E0578D4}"/>
                </a:ext>
              </a:extLst>
            </p:cNvPr>
            <p:cNvSpPr>
              <a:spLocks noChangeAspect="1"/>
            </p:cNvSpPr>
            <p:nvPr userDrawn="1"/>
          </p:nvSpPr>
          <p:spPr bwMode="auto">
            <a:xfrm>
              <a:off x="2746" y="4026"/>
              <a:ext cx="103" cy="116"/>
            </a:xfrm>
            <a:custGeom>
              <a:avLst/>
              <a:gdLst/>
              <a:ahLst/>
              <a:cxnLst>
                <a:cxn ang="0">
                  <a:pos x="4998" y="201"/>
                </a:cxn>
                <a:cxn ang="0">
                  <a:pos x="4503" y="92"/>
                </a:cxn>
                <a:cxn ang="0">
                  <a:pos x="4067" y="30"/>
                </a:cxn>
                <a:cxn ang="0">
                  <a:pos x="3790" y="8"/>
                </a:cxn>
                <a:cxn ang="0">
                  <a:pos x="3517" y="0"/>
                </a:cxn>
                <a:cxn ang="0">
                  <a:pos x="2449" y="84"/>
                </a:cxn>
                <a:cxn ang="0">
                  <a:pos x="1590" y="328"/>
                </a:cxn>
                <a:cxn ang="0">
                  <a:pos x="928" y="713"/>
                </a:cxn>
                <a:cxn ang="0">
                  <a:pos x="452" y="1223"/>
                </a:cxn>
                <a:cxn ang="0">
                  <a:pos x="151" y="1841"/>
                </a:cxn>
                <a:cxn ang="0">
                  <a:pos x="12" y="2552"/>
                </a:cxn>
                <a:cxn ang="0">
                  <a:pos x="25" y="3275"/>
                </a:cxn>
                <a:cxn ang="0">
                  <a:pos x="184" y="3938"/>
                </a:cxn>
                <a:cxn ang="0">
                  <a:pos x="504" y="4534"/>
                </a:cxn>
                <a:cxn ang="0">
                  <a:pos x="1003" y="5038"/>
                </a:cxn>
                <a:cxn ang="0">
                  <a:pos x="1699" y="5420"/>
                </a:cxn>
                <a:cxn ang="0">
                  <a:pos x="2608" y="5654"/>
                </a:cxn>
                <a:cxn ang="0">
                  <a:pos x="3589" y="5714"/>
                </a:cxn>
                <a:cxn ang="0">
                  <a:pos x="4004" y="5692"/>
                </a:cxn>
                <a:cxn ang="0">
                  <a:pos x="4371" y="5646"/>
                </a:cxn>
                <a:cxn ang="0">
                  <a:pos x="4678" y="5589"/>
                </a:cxn>
                <a:cxn ang="0">
                  <a:pos x="5075" y="5487"/>
                </a:cxn>
                <a:cxn ang="0">
                  <a:pos x="5145" y="5133"/>
                </a:cxn>
                <a:cxn ang="0">
                  <a:pos x="5131" y="5094"/>
                </a:cxn>
                <a:cxn ang="0">
                  <a:pos x="5099" y="5080"/>
                </a:cxn>
                <a:cxn ang="0">
                  <a:pos x="5054" y="5090"/>
                </a:cxn>
                <a:cxn ang="0">
                  <a:pos x="4808" y="5174"/>
                </a:cxn>
                <a:cxn ang="0">
                  <a:pos x="4613" y="5221"/>
                </a:cxn>
                <a:cxn ang="0">
                  <a:pos x="4371" y="5263"/>
                </a:cxn>
                <a:cxn ang="0">
                  <a:pos x="4084" y="5296"/>
                </a:cxn>
                <a:cxn ang="0">
                  <a:pos x="3749" y="5316"/>
                </a:cxn>
                <a:cxn ang="0">
                  <a:pos x="3382" y="5315"/>
                </a:cxn>
                <a:cxn ang="0">
                  <a:pos x="3073" y="5277"/>
                </a:cxn>
                <a:cxn ang="0">
                  <a:pos x="2824" y="5201"/>
                </a:cxn>
                <a:cxn ang="0">
                  <a:pos x="2627" y="5093"/>
                </a:cxn>
                <a:cxn ang="0">
                  <a:pos x="2476" y="4960"/>
                </a:cxn>
                <a:cxn ang="0">
                  <a:pos x="2366" y="4807"/>
                </a:cxn>
                <a:cxn ang="0">
                  <a:pos x="2290" y="4640"/>
                </a:cxn>
                <a:cxn ang="0">
                  <a:pos x="2237" y="4454"/>
                </a:cxn>
                <a:cxn ang="0">
                  <a:pos x="2193" y="4222"/>
                </a:cxn>
                <a:cxn ang="0">
                  <a:pos x="2143" y="3777"/>
                </a:cxn>
                <a:cxn ang="0">
                  <a:pos x="2114" y="3143"/>
                </a:cxn>
                <a:cxn ang="0">
                  <a:pos x="2117" y="2491"/>
                </a:cxn>
                <a:cxn ang="0">
                  <a:pos x="2151" y="1888"/>
                </a:cxn>
                <a:cxn ang="0">
                  <a:pos x="2207" y="1434"/>
                </a:cxn>
                <a:cxn ang="0">
                  <a:pos x="2248" y="1233"/>
                </a:cxn>
                <a:cxn ang="0">
                  <a:pos x="2315" y="1017"/>
                </a:cxn>
                <a:cxn ang="0">
                  <a:pos x="2415" y="808"/>
                </a:cxn>
                <a:cxn ang="0">
                  <a:pos x="2547" y="643"/>
                </a:cxn>
                <a:cxn ang="0">
                  <a:pos x="2720" y="520"/>
                </a:cxn>
                <a:cxn ang="0">
                  <a:pos x="2947" y="437"/>
                </a:cxn>
                <a:cxn ang="0">
                  <a:pos x="3238" y="391"/>
                </a:cxn>
                <a:cxn ang="0">
                  <a:pos x="3635" y="381"/>
                </a:cxn>
                <a:cxn ang="0">
                  <a:pos x="4089" y="402"/>
                </a:cxn>
                <a:cxn ang="0">
                  <a:pos x="4401" y="466"/>
                </a:cxn>
                <a:cxn ang="0">
                  <a:pos x="4601" y="586"/>
                </a:cxn>
                <a:cxn ang="0">
                  <a:pos x="4721" y="778"/>
                </a:cxn>
                <a:cxn ang="0">
                  <a:pos x="4790" y="1056"/>
                </a:cxn>
                <a:cxn ang="0">
                  <a:pos x="4853" y="1538"/>
                </a:cxn>
                <a:cxn ang="0">
                  <a:pos x="4873" y="1593"/>
                </a:cxn>
                <a:cxn ang="0">
                  <a:pos x="4911" y="1627"/>
                </a:cxn>
                <a:cxn ang="0">
                  <a:pos x="4967" y="1638"/>
                </a:cxn>
              </a:cxnLst>
              <a:rect l="0" t="0" r="r" b="b"/>
              <a:pathLst>
                <a:path w="5170" h="5715">
                  <a:moveTo>
                    <a:pt x="4967" y="1638"/>
                  </a:moveTo>
                  <a:lnTo>
                    <a:pt x="5170" y="1638"/>
                  </a:lnTo>
                  <a:lnTo>
                    <a:pt x="5170" y="251"/>
                  </a:lnTo>
                  <a:lnTo>
                    <a:pt x="5086" y="226"/>
                  </a:lnTo>
                  <a:lnTo>
                    <a:pt x="4998" y="201"/>
                  </a:lnTo>
                  <a:lnTo>
                    <a:pt x="4905" y="177"/>
                  </a:lnTo>
                  <a:lnTo>
                    <a:pt x="4809" y="154"/>
                  </a:lnTo>
                  <a:lnTo>
                    <a:pt x="4709" y="132"/>
                  </a:lnTo>
                  <a:lnTo>
                    <a:pt x="4608" y="111"/>
                  </a:lnTo>
                  <a:lnTo>
                    <a:pt x="4503" y="92"/>
                  </a:lnTo>
                  <a:lnTo>
                    <a:pt x="4396" y="74"/>
                  </a:lnTo>
                  <a:lnTo>
                    <a:pt x="4287" y="58"/>
                  </a:lnTo>
                  <a:lnTo>
                    <a:pt x="4178" y="43"/>
                  </a:lnTo>
                  <a:lnTo>
                    <a:pt x="4122" y="36"/>
                  </a:lnTo>
                  <a:lnTo>
                    <a:pt x="4067" y="30"/>
                  </a:lnTo>
                  <a:lnTo>
                    <a:pt x="4012" y="25"/>
                  </a:lnTo>
                  <a:lnTo>
                    <a:pt x="3956" y="20"/>
                  </a:lnTo>
                  <a:lnTo>
                    <a:pt x="3901" y="15"/>
                  </a:lnTo>
                  <a:lnTo>
                    <a:pt x="3845" y="11"/>
                  </a:lnTo>
                  <a:lnTo>
                    <a:pt x="3790" y="8"/>
                  </a:lnTo>
                  <a:lnTo>
                    <a:pt x="3735" y="5"/>
                  </a:lnTo>
                  <a:lnTo>
                    <a:pt x="3680" y="2"/>
                  </a:lnTo>
                  <a:lnTo>
                    <a:pt x="3624" y="1"/>
                  </a:lnTo>
                  <a:lnTo>
                    <a:pt x="3571" y="0"/>
                  </a:lnTo>
                  <a:lnTo>
                    <a:pt x="3517" y="0"/>
                  </a:lnTo>
                  <a:lnTo>
                    <a:pt x="3285" y="3"/>
                  </a:lnTo>
                  <a:lnTo>
                    <a:pt x="3063" y="13"/>
                  </a:lnTo>
                  <a:lnTo>
                    <a:pt x="2850" y="30"/>
                  </a:lnTo>
                  <a:lnTo>
                    <a:pt x="2645" y="54"/>
                  </a:lnTo>
                  <a:lnTo>
                    <a:pt x="2449" y="84"/>
                  </a:lnTo>
                  <a:lnTo>
                    <a:pt x="2261" y="121"/>
                  </a:lnTo>
                  <a:lnTo>
                    <a:pt x="2081" y="164"/>
                  </a:lnTo>
                  <a:lnTo>
                    <a:pt x="1909" y="212"/>
                  </a:lnTo>
                  <a:lnTo>
                    <a:pt x="1746" y="267"/>
                  </a:lnTo>
                  <a:lnTo>
                    <a:pt x="1590" y="328"/>
                  </a:lnTo>
                  <a:lnTo>
                    <a:pt x="1442" y="394"/>
                  </a:lnTo>
                  <a:lnTo>
                    <a:pt x="1302" y="465"/>
                  </a:lnTo>
                  <a:lnTo>
                    <a:pt x="1170" y="543"/>
                  </a:lnTo>
                  <a:lnTo>
                    <a:pt x="1045" y="625"/>
                  </a:lnTo>
                  <a:lnTo>
                    <a:pt x="928" y="713"/>
                  </a:lnTo>
                  <a:lnTo>
                    <a:pt x="818" y="805"/>
                  </a:lnTo>
                  <a:lnTo>
                    <a:pt x="716" y="903"/>
                  </a:lnTo>
                  <a:lnTo>
                    <a:pt x="621" y="1005"/>
                  </a:lnTo>
                  <a:lnTo>
                    <a:pt x="533" y="1112"/>
                  </a:lnTo>
                  <a:lnTo>
                    <a:pt x="452" y="1223"/>
                  </a:lnTo>
                  <a:lnTo>
                    <a:pt x="378" y="1338"/>
                  </a:lnTo>
                  <a:lnTo>
                    <a:pt x="311" y="1458"/>
                  </a:lnTo>
                  <a:lnTo>
                    <a:pt x="250" y="1582"/>
                  </a:lnTo>
                  <a:lnTo>
                    <a:pt x="197" y="1710"/>
                  </a:lnTo>
                  <a:lnTo>
                    <a:pt x="151" y="1841"/>
                  </a:lnTo>
                  <a:lnTo>
                    <a:pt x="110" y="1976"/>
                  </a:lnTo>
                  <a:lnTo>
                    <a:pt x="76" y="2115"/>
                  </a:lnTo>
                  <a:lnTo>
                    <a:pt x="49" y="2258"/>
                  </a:lnTo>
                  <a:lnTo>
                    <a:pt x="27" y="2404"/>
                  </a:lnTo>
                  <a:lnTo>
                    <a:pt x="12" y="2552"/>
                  </a:lnTo>
                  <a:lnTo>
                    <a:pt x="3" y="2704"/>
                  </a:lnTo>
                  <a:lnTo>
                    <a:pt x="0" y="2858"/>
                  </a:lnTo>
                  <a:lnTo>
                    <a:pt x="3" y="2998"/>
                  </a:lnTo>
                  <a:lnTo>
                    <a:pt x="11" y="3137"/>
                  </a:lnTo>
                  <a:lnTo>
                    <a:pt x="25" y="3275"/>
                  </a:lnTo>
                  <a:lnTo>
                    <a:pt x="45" y="3412"/>
                  </a:lnTo>
                  <a:lnTo>
                    <a:pt x="70" y="3546"/>
                  </a:lnTo>
                  <a:lnTo>
                    <a:pt x="102" y="3679"/>
                  </a:lnTo>
                  <a:lnTo>
                    <a:pt x="139" y="3810"/>
                  </a:lnTo>
                  <a:lnTo>
                    <a:pt x="184" y="3938"/>
                  </a:lnTo>
                  <a:lnTo>
                    <a:pt x="234" y="4063"/>
                  </a:lnTo>
                  <a:lnTo>
                    <a:pt x="291" y="4186"/>
                  </a:lnTo>
                  <a:lnTo>
                    <a:pt x="355" y="4305"/>
                  </a:lnTo>
                  <a:lnTo>
                    <a:pt x="427" y="4421"/>
                  </a:lnTo>
                  <a:lnTo>
                    <a:pt x="504" y="4534"/>
                  </a:lnTo>
                  <a:lnTo>
                    <a:pt x="590" y="4643"/>
                  </a:lnTo>
                  <a:lnTo>
                    <a:pt x="681" y="4748"/>
                  </a:lnTo>
                  <a:lnTo>
                    <a:pt x="781" y="4849"/>
                  </a:lnTo>
                  <a:lnTo>
                    <a:pt x="888" y="4946"/>
                  </a:lnTo>
                  <a:lnTo>
                    <a:pt x="1003" y="5038"/>
                  </a:lnTo>
                  <a:lnTo>
                    <a:pt x="1127" y="5125"/>
                  </a:lnTo>
                  <a:lnTo>
                    <a:pt x="1257" y="5207"/>
                  </a:lnTo>
                  <a:lnTo>
                    <a:pt x="1396" y="5283"/>
                  </a:lnTo>
                  <a:lnTo>
                    <a:pt x="1543" y="5355"/>
                  </a:lnTo>
                  <a:lnTo>
                    <a:pt x="1699" y="5420"/>
                  </a:lnTo>
                  <a:lnTo>
                    <a:pt x="1863" y="5480"/>
                  </a:lnTo>
                  <a:lnTo>
                    <a:pt x="2036" y="5533"/>
                  </a:lnTo>
                  <a:lnTo>
                    <a:pt x="2218" y="5580"/>
                  </a:lnTo>
                  <a:lnTo>
                    <a:pt x="2408" y="5620"/>
                  </a:lnTo>
                  <a:lnTo>
                    <a:pt x="2608" y="5654"/>
                  </a:lnTo>
                  <a:lnTo>
                    <a:pt x="2817" y="5680"/>
                  </a:lnTo>
                  <a:lnTo>
                    <a:pt x="3036" y="5699"/>
                  </a:lnTo>
                  <a:lnTo>
                    <a:pt x="3263" y="5711"/>
                  </a:lnTo>
                  <a:lnTo>
                    <a:pt x="3500" y="5715"/>
                  </a:lnTo>
                  <a:lnTo>
                    <a:pt x="3589" y="5714"/>
                  </a:lnTo>
                  <a:lnTo>
                    <a:pt x="3675" y="5712"/>
                  </a:lnTo>
                  <a:lnTo>
                    <a:pt x="3760" y="5709"/>
                  </a:lnTo>
                  <a:lnTo>
                    <a:pt x="3844" y="5704"/>
                  </a:lnTo>
                  <a:lnTo>
                    <a:pt x="3925" y="5698"/>
                  </a:lnTo>
                  <a:lnTo>
                    <a:pt x="4004" y="5692"/>
                  </a:lnTo>
                  <a:lnTo>
                    <a:pt x="4082" y="5684"/>
                  </a:lnTo>
                  <a:lnTo>
                    <a:pt x="4157" y="5676"/>
                  </a:lnTo>
                  <a:lnTo>
                    <a:pt x="4231" y="5666"/>
                  </a:lnTo>
                  <a:lnTo>
                    <a:pt x="4302" y="5657"/>
                  </a:lnTo>
                  <a:lnTo>
                    <a:pt x="4371" y="5646"/>
                  </a:lnTo>
                  <a:lnTo>
                    <a:pt x="4437" y="5635"/>
                  </a:lnTo>
                  <a:lnTo>
                    <a:pt x="4502" y="5624"/>
                  </a:lnTo>
                  <a:lnTo>
                    <a:pt x="4563" y="5613"/>
                  </a:lnTo>
                  <a:lnTo>
                    <a:pt x="4622" y="5601"/>
                  </a:lnTo>
                  <a:lnTo>
                    <a:pt x="4678" y="5589"/>
                  </a:lnTo>
                  <a:lnTo>
                    <a:pt x="4783" y="5566"/>
                  </a:lnTo>
                  <a:lnTo>
                    <a:pt x="4876" y="5543"/>
                  </a:lnTo>
                  <a:lnTo>
                    <a:pt x="4955" y="5522"/>
                  </a:lnTo>
                  <a:lnTo>
                    <a:pt x="5022" y="5503"/>
                  </a:lnTo>
                  <a:lnTo>
                    <a:pt x="5075" y="5487"/>
                  </a:lnTo>
                  <a:lnTo>
                    <a:pt x="5114" y="5474"/>
                  </a:lnTo>
                  <a:lnTo>
                    <a:pt x="5138" y="5466"/>
                  </a:lnTo>
                  <a:lnTo>
                    <a:pt x="5145" y="5463"/>
                  </a:lnTo>
                  <a:lnTo>
                    <a:pt x="5147" y="5144"/>
                  </a:lnTo>
                  <a:lnTo>
                    <a:pt x="5145" y="5133"/>
                  </a:lnTo>
                  <a:lnTo>
                    <a:pt x="5144" y="5123"/>
                  </a:lnTo>
                  <a:lnTo>
                    <a:pt x="5142" y="5114"/>
                  </a:lnTo>
                  <a:lnTo>
                    <a:pt x="5139" y="5106"/>
                  </a:lnTo>
                  <a:lnTo>
                    <a:pt x="5135" y="5100"/>
                  </a:lnTo>
                  <a:lnTo>
                    <a:pt x="5131" y="5094"/>
                  </a:lnTo>
                  <a:lnTo>
                    <a:pt x="5126" y="5089"/>
                  </a:lnTo>
                  <a:lnTo>
                    <a:pt x="5120" y="5086"/>
                  </a:lnTo>
                  <a:lnTo>
                    <a:pt x="5114" y="5083"/>
                  </a:lnTo>
                  <a:lnTo>
                    <a:pt x="5107" y="5081"/>
                  </a:lnTo>
                  <a:lnTo>
                    <a:pt x="5099" y="5080"/>
                  </a:lnTo>
                  <a:lnTo>
                    <a:pt x="5090" y="5080"/>
                  </a:lnTo>
                  <a:lnTo>
                    <a:pt x="5082" y="5082"/>
                  </a:lnTo>
                  <a:lnTo>
                    <a:pt x="5073" y="5084"/>
                  </a:lnTo>
                  <a:lnTo>
                    <a:pt x="5063" y="5087"/>
                  </a:lnTo>
                  <a:lnTo>
                    <a:pt x="5054" y="5090"/>
                  </a:lnTo>
                  <a:lnTo>
                    <a:pt x="5011" y="5108"/>
                  </a:lnTo>
                  <a:lnTo>
                    <a:pt x="4961" y="5126"/>
                  </a:lnTo>
                  <a:lnTo>
                    <a:pt x="4905" y="5145"/>
                  </a:lnTo>
                  <a:lnTo>
                    <a:pt x="4843" y="5165"/>
                  </a:lnTo>
                  <a:lnTo>
                    <a:pt x="4808" y="5174"/>
                  </a:lnTo>
                  <a:lnTo>
                    <a:pt x="4773" y="5184"/>
                  </a:lnTo>
                  <a:lnTo>
                    <a:pt x="4735" y="5193"/>
                  </a:lnTo>
                  <a:lnTo>
                    <a:pt x="4696" y="5203"/>
                  </a:lnTo>
                  <a:lnTo>
                    <a:pt x="4655" y="5212"/>
                  </a:lnTo>
                  <a:lnTo>
                    <a:pt x="4613" y="5221"/>
                  </a:lnTo>
                  <a:lnTo>
                    <a:pt x="4568" y="5230"/>
                  </a:lnTo>
                  <a:lnTo>
                    <a:pt x="4521" y="5239"/>
                  </a:lnTo>
                  <a:lnTo>
                    <a:pt x="4473" y="5247"/>
                  </a:lnTo>
                  <a:lnTo>
                    <a:pt x="4423" y="5255"/>
                  </a:lnTo>
                  <a:lnTo>
                    <a:pt x="4371" y="5263"/>
                  </a:lnTo>
                  <a:lnTo>
                    <a:pt x="4317" y="5271"/>
                  </a:lnTo>
                  <a:lnTo>
                    <a:pt x="4262" y="5278"/>
                  </a:lnTo>
                  <a:lnTo>
                    <a:pt x="4204" y="5284"/>
                  </a:lnTo>
                  <a:lnTo>
                    <a:pt x="4145" y="5290"/>
                  </a:lnTo>
                  <a:lnTo>
                    <a:pt x="4084" y="5296"/>
                  </a:lnTo>
                  <a:lnTo>
                    <a:pt x="4021" y="5301"/>
                  </a:lnTo>
                  <a:lnTo>
                    <a:pt x="3956" y="5306"/>
                  </a:lnTo>
                  <a:lnTo>
                    <a:pt x="3888" y="5310"/>
                  </a:lnTo>
                  <a:lnTo>
                    <a:pt x="3820" y="5313"/>
                  </a:lnTo>
                  <a:lnTo>
                    <a:pt x="3749" y="5316"/>
                  </a:lnTo>
                  <a:lnTo>
                    <a:pt x="3675" y="5317"/>
                  </a:lnTo>
                  <a:lnTo>
                    <a:pt x="3601" y="5319"/>
                  </a:lnTo>
                  <a:lnTo>
                    <a:pt x="3524" y="5319"/>
                  </a:lnTo>
                  <a:lnTo>
                    <a:pt x="3452" y="5318"/>
                  </a:lnTo>
                  <a:lnTo>
                    <a:pt x="3382" y="5315"/>
                  </a:lnTo>
                  <a:lnTo>
                    <a:pt x="3316" y="5311"/>
                  </a:lnTo>
                  <a:lnTo>
                    <a:pt x="3252" y="5305"/>
                  </a:lnTo>
                  <a:lnTo>
                    <a:pt x="3189" y="5297"/>
                  </a:lnTo>
                  <a:lnTo>
                    <a:pt x="3130" y="5288"/>
                  </a:lnTo>
                  <a:lnTo>
                    <a:pt x="3073" y="5277"/>
                  </a:lnTo>
                  <a:lnTo>
                    <a:pt x="3019" y="5264"/>
                  </a:lnTo>
                  <a:lnTo>
                    <a:pt x="2967" y="5251"/>
                  </a:lnTo>
                  <a:lnTo>
                    <a:pt x="2917" y="5235"/>
                  </a:lnTo>
                  <a:lnTo>
                    <a:pt x="2870" y="5219"/>
                  </a:lnTo>
                  <a:lnTo>
                    <a:pt x="2824" y="5201"/>
                  </a:lnTo>
                  <a:lnTo>
                    <a:pt x="2780" y="5182"/>
                  </a:lnTo>
                  <a:lnTo>
                    <a:pt x="2739" y="5161"/>
                  </a:lnTo>
                  <a:lnTo>
                    <a:pt x="2699" y="5140"/>
                  </a:lnTo>
                  <a:lnTo>
                    <a:pt x="2663" y="5117"/>
                  </a:lnTo>
                  <a:lnTo>
                    <a:pt x="2627" y="5093"/>
                  </a:lnTo>
                  <a:lnTo>
                    <a:pt x="2594" y="5068"/>
                  </a:lnTo>
                  <a:lnTo>
                    <a:pt x="2562" y="5043"/>
                  </a:lnTo>
                  <a:lnTo>
                    <a:pt x="2531" y="5016"/>
                  </a:lnTo>
                  <a:lnTo>
                    <a:pt x="2503" y="4988"/>
                  </a:lnTo>
                  <a:lnTo>
                    <a:pt x="2476" y="4960"/>
                  </a:lnTo>
                  <a:lnTo>
                    <a:pt x="2452" y="4931"/>
                  </a:lnTo>
                  <a:lnTo>
                    <a:pt x="2428" y="4901"/>
                  </a:lnTo>
                  <a:lnTo>
                    <a:pt x="2406" y="4870"/>
                  </a:lnTo>
                  <a:lnTo>
                    <a:pt x="2386" y="4839"/>
                  </a:lnTo>
                  <a:lnTo>
                    <a:pt x="2366" y="4807"/>
                  </a:lnTo>
                  <a:lnTo>
                    <a:pt x="2349" y="4775"/>
                  </a:lnTo>
                  <a:lnTo>
                    <a:pt x="2333" y="4742"/>
                  </a:lnTo>
                  <a:lnTo>
                    <a:pt x="2317" y="4708"/>
                  </a:lnTo>
                  <a:lnTo>
                    <a:pt x="2303" y="4675"/>
                  </a:lnTo>
                  <a:lnTo>
                    <a:pt x="2290" y="4640"/>
                  </a:lnTo>
                  <a:lnTo>
                    <a:pt x="2279" y="4607"/>
                  </a:lnTo>
                  <a:lnTo>
                    <a:pt x="2268" y="4572"/>
                  </a:lnTo>
                  <a:lnTo>
                    <a:pt x="2257" y="4535"/>
                  </a:lnTo>
                  <a:lnTo>
                    <a:pt x="2247" y="4495"/>
                  </a:lnTo>
                  <a:lnTo>
                    <a:pt x="2237" y="4454"/>
                  </a:lnTo>
                  <a:lnTo>
                    <a:pt x="2228" y="4411"/>
                  </a:lnTo>
                  <a:lnTo>
                    <a:pt x="2219" y="4366"/>
                  </a:lnTo>
                  <a:lnTo>
                    <a:pt x="2209" y="4319"/>
                  </a:lnTo>
                  <a:lnTo>
                    <a:pt x="2201" y="4271"/>
                  </a:lnTo>
                  <a:lnTo>
                    <a:pt x="2193" y="4222"/>
                  </a:lnTo>
                  <a:lnTo>
                    <a:pt x="2186" y="4170"/>
                  </a:lnTo>
                  <a:lnTo>
                    <a:pt x="2179" y="4118"/>
                  </a:lnTo>
                  <a:lnTo>
                    <a:pt x="2166" y="4009"/>
                  </a:lnTo>
                  <a:lnTo>
                    <a:pt x="2154" y="3895"/>
                  </a:lnTo>
                  <a:lnTo>
                    <a:pt x="2143" y="3777"/>
                  </a:lnTo>
                  <a:lnTo>
                    <a:pt x="2135" y="3655"/>
                  </a:lnTo>
                  <a:lnTo>
                    <a:pt x="2128" y="3530"/>
                  </a:lnTo>
                  <a:lnTo>
                    <a:pt x="2122" y="3403"/>
                  </a:lnTo>
                  <a:lnTo>
                    <a:pt x="2117" y="3274"/>
                  </a:lnTo>
                  <a:lnTo>
                    <a:pt x="2114" y="3143"/>
                  </a:lnTo>
                  <a:lnTo>
                    <a:pt x="2112" y="3012"/>
                  </a:lnTo>
                  <a:lnTo>
                    <a:pt x="2112" y="2881"/>
                  </a:lnTo>
                  <a:lnTo>
                    <a:pt x="2112" y="2750"/>
                  </a:lnTo>
                  <a:lnTo>
                    <a:pt x="2114" y="2620"/>
                  </a:lnTo>
                  <a:lnTo>
                    <a:pt x="2117" y="2491"/>
                  </a:lnTo>
                  <a:lnTo>
                    <a:pt x="2122" y="2365"/>
                  </a:lnTo>
                  <a:lnTo>
                    <a:pt x="2127" y="2242"/>
                  </a:lnTo>
                  <a:lnTo>
                    <a:pt x="2134" y="2120"/>
                  </a:lnTo>
                  <a:lnTo>
                    <a:pt x="2142" y="2002"/>
                  </a:lnTo>
                  <a:lnTo>
                    <a:pt x="2151" y="1888"/>
                  </a:lnTo>
                  <a:lnTo>
                    <a:pt x="2162" y="1779"/>
                  </a:lnTo>
                  <a:lnTo>
                    <a:pt x="2173" y="1674"/>
                  </a:lnTo>
                  <a:lnTo>
                    <a:pt x="2186" y="1574"/>
                  </a:lnTo>
                  <a:lnTo>
                    <a:pt x="2199" y="1479"/>
                  </a:lnTo>
                  <a:lnTo>
                    <a:pt x="2207" y="1434"/>
                  </a:lnTo>
                  <a:lnTo>
                    <a:pt x="2215" y="1391"/>
                  </a:lnTo>
                  <a:lnTo>
                    <a:pt x="2223" y="1349"/>
                  </a:lnTo>
                  <a:lnTo>
                    <a:pt x="2231" y="1309"/>
                  </a:lnTo>
                  <a:lnTo>
                    <a:pt x="2239" y="1270"/>
                  </a:lnTo>
                  <a:lnTo>
                    <a:pt x="2248" y="1233"/>
                  </a:lnTo>
                  <a:lnTo>
                    <a:pt x="2257" y="1198"/>
                  </a:lnTo>
                  <a:lnTo>
                    <a:pt x="2267" y="1165"/>
                  </a:lnTo>
                  <a:lnTo>
                    <a:pt x="2282" y="1114"/>
                  </a:lnTo>
                  <a:lnTo>
                    <a:pt x="2298" y="1065"/>
                  </a:lnTo>
                  <a:lnTo>
                    <a:pt x="2315" y="1017"/>
                  </a:lnTo>
                  <a:lnTo>
                    <a:pt x="2334" y="972"/>
                  </a:lnTo>
                  <a:lnTo>
                    <a:pt x="2352" y="928"/>
                  </a:lnTo>
                  <a:lnTo>
                    <a:pt x="2372" y="886"/>
                  </a:lnTo>
                  <a:lnTo>
                    <a:pt x="2393" y="846"/>
                  </a:lnTo>
                  <a:lnTo>
                    <a:pt x="2415" y="808"/>
                  </a:lnTo>
                  <a:lnTo>
                    <a:pt x="2439" y="772"/>
                  </a:lnTo>
                  <a:lnTo>
                    <a:pt x="2463" y="737"/>
                  </a:lnTo>
                  <a:lnTo>
                    <a:pt x="2490" y="704"/>
                  </a:lnTo>
                  <a:lnTo>
                    <a:pt x="2517" y="673"/>
                  </a:lnTo>
                  <a:lnTo>
                    <a:pt x="2547" y="643"/>
                  </a:lnTo>
                  <a:lnTo>
                    <a:pt x="2577" y="615"/>
                  </a:lnTo>
                  <a:lnTo>
                    <a:pt x="2610" y="589"/>
                  </a:lnTo>
                  <a:lnTo>
                    <a:pt x="2644" y="564"/>
                  </a:lnTo>
                  <a:lnTo>
                    <a:pt x="2681" y="541"/>
                  </a:lnTo>
                  <a:lnTo>
                    <a:pt x="2720" y="520"/>
                  </a:lnTo>
                  <a:lnTo>
                    <a:pt x="2761" y="500"/>
                  </a:lnTo>
                  <a:lnTo>
                    <a:pt x="2804" y="482"/>
                  </a:lnTo>
                  <a:lnTo>
                    <a:pt x="2849" y="466"/>
                  </a:lnTo>
                  <a:lnTo>
                    <a:pt x="2897" y="451"/>
                  </a:lnTo>
                  <a:lnTo>
                    <a:pt x="2947" y="437"/>
                  </a:lnTo>
                  <a:lnTo>
                    <a:pt x="3000" y="425"/>
                  </a:lnTo>
                  <a:lnTo>
                    <a:pt x="3056" y="414"/>
                  </a:lnTo>
                  <a:lnTo>
                    <a:pt x="3114" y="405"/>
                  </a:lnTo>
                  <a:lnTo>
                    <a:pt x="3174" y="398"/>
                  </a:lnTo>
                  <a:lnTo>
                    <a:pt x="3238" y="391"/>
                  </a:lnTo>
                  <a:lnTo>
                    <a:pt x="3305" y="387"/>
                  </a:lnTo>
                  <a:lnTo>
                    <a:pt x="3375" y="383"/>
                  </a:lnTo>
                  <a:lnTo>
                    <a:pt x="3448" y="381"/>
                  </a:lnTo>
                  <a:lnTo>
                    <a:pt x="3524" y="381"/>
                  </a:lnTo>
                  <a:lnTo>
                    <a:pt x="3635" y="381"/>
                  </a:lnTo>
                  <a:lnTo>
                    <a:pt x="3739" y="383"/>
                  </a:lnTo>
                  <a:lnTo>
                    <a:pt x="3835" y="386"/>
                  </a:lnTo>
                  <a:lnTo>
                    <a:pt x="3926" y="390"/>
                  </a:lnTo>
                  <a:lnTo>
                    <a:pt x="4011" y="395"/>
                  </a:lnTo>
                  <a:lnTo>
                    <a:pt x="4089" y="402"/>
                  </a:lnTo>
                  <a:lnTo>
                    <a:pt x="4161" y="411"/>
                  </a:lnTo>
                  <a:lnTo>
                    <a:pt x="4229" y="422"/>
                  </a:lnTo>
                  <a:lnTo>
                    <a:pt x="4291" y="435"/>
                  </a:lnTo>
                  <a:lnTo>
                    <a:pt x="4349" y="449"/>
                  </a:lnTo>
                  <a:lnTo>
                    <a:pt x="4401" y="466"/>
                  </a:lnTo>
                  <a:lnTo>
                    <a:pt x="4449" y="485"/>
                  </a:lnTo>
                  <a:lnTo>
                    <a:pt x="4492" y="507"/>
                  </a:lnTo>
                  <a:lnTo>
                    <a:pt x="4532" y="531"/>
                  </a:lnTo>
                  <a:lnTo>
                    <a:pt x="4569" y="557"/>
                  </a:lnTo>
                  <a:lnTo>
                    <a:pt x="4601" y="586"/>
                  </a:lnTo>
                  <a:lnTo>
                    <a:pt x="4630" y="619"/>
                  </a:lnTo>
                  <a:lnTo>
                    <a:pt x="4656" y="654"/>
                  </a:lnTo>
                  <a:lnTo>
                    <a:pt x="4680" y="692"/>
                  </a:lnTo>
                  <a:lnTo>
                    <a:pt x="4701" y="733"/>
                  </a:lnTo>
                  <a:lnTo>
                    <a:pt x="4721" y="778"/>
                  </a:lnTo>
                  <a:lnTo>
                    <a:pt x="4737" y="827"/>
                  </a:lnTo>
                  <a:lnTo>
                    <a:pt x="4752" y="878"/>
                  </a:lnTo>
                  <a:lnTo>
                    <a:pt x="4767" y="934"/>
                  </a:lnTo>
                  <a:lnTo>
                    <a:pt x="4779" y="993"/>
                  </a:lnTo>
                  <a:lnTo>
                    <a:pt x="4790" y="1056"/>
                  </a:lnTo>
                  <a:lnTo>
                    <a:pt x="4801" y="1123"/>
                  </a:lnTo>
                  <a:lnTo>
                    <a:pt x="4810" y="1195"/>
                  </a:lnTo>
                  <a:lnTo>
                    <a:pt x="4831" y="1350"/>
                  </a:lnTo>
                  <a:lnTo>
                    <a:pt x="4851" y="1524"/>
                  </a:lnTo>
                  <a:lnTo>
                    <a:pt x="4853" y="1538"/>
                  </a:lnTo>
                  <a:lnTo>
                    <a:pt x="4855" y="1550"/>
                  </a:lnTo>
                  <a:lnTo>
                    <a:pt x="4859" y="1563"/>
                  </a:lnTo>
                  <a:lnTo>
                    <a:pt x="4863" y="1574"/>
                  </a:lnTo>
                  <a:lnTo>
                    <a:pt x="4867" y="1584"/>
                  </a:lnTo>
                  <a:lnTo>
                    <a:pt x="4873" y="1593"/>
                  </a:lnTo>
                  <a:lnTo>
                    <a:pt x="4880" y="1602"/>
                  </a:lnTo>
                  <a:lnTo>
                    <a:pt x="4886" y="1609"/>
                  </a:lnTo>
                  <a:lnTo>
                    <a:pt x="4894" y="1616"/>
                  </a:lnTo>
                  <a:lnTo>
                    <a:pt x="4902" y="1622"/>
                  </a:lnTo>
                  <a:lnTo>
                    <a:pt x="4911" y="1627"/>
                  </a:lnTo>
                  <a:lnTo>
                    <a:pt x="4921" y="1631"/>
                  </a:lnTo>
                  <a:lnTo>
                    <a:pt x="4932" y="1634"/>
                  </a:lnTo>
                  <a:lnTo>
                    <a:pt x="4943" y="1636"/>
                  </a:lnTo>
                  <a:lnTo>
                    <a:pt x="4955" y="1637"/>
                  </a:lnTo>
                  <a:lnTo>
                    <a:pt x="4967" y="1638"/>
                  </a:lnTo>
                  <a:close/>
                </a:path>
              </a:pathLst>
            </a:custGeom>
            <a:grpFill/>
            <a:ln w="9525">
              <a:noFill/>
              <a:round/>
              <a:headEnd/>
              <a:tailEnd/>
            </a:ln>
          </p:spPr>
          <p:txBody>
            <a:bodyPr/>
            <a:lstStyle/>
            <a:p>
              <a:endParaRPr lang="da-DK"/>
            </a:p>
          </p:txBody>
        </p:sp>
        <p:sp>
          <p:nvSpPr>
            <p:cNvPr id="11" name="Freeform 22">
              <a:extLst>
                <a:ext uri="{FF2B5EF4-FFF2-40B4-BE49-F238E27FC236}">
                  <a16:creationId xmlns:a16="http://schemas.microsoft.com/office/drawing/2014/main" id="{DE6FBF60-1419-1EEF-7274-B900221E0FB1}"/>
                </a:ext>
              </a:extLst>
            </p:cNvPr>
            <p:cNvSpPr>
              <a:spLocks noChangeAspect="1"/>
            </p:cNvSpPr>
            <p:nvPr userDrawn="1"/>
          </p:nvSpPr>
          <p:spPr bwMode="auto">
            <a:xfrm>
              <a:off x="2857" y="3975"/>
              <a:ext cx="92" cy="166"/>
            </a:xfrm>
            <a:custGeom>
              <a:avLst/>
              <a:gdLst/>
              <a:ahLst/>
              <a:cxnLst>
                <a:cxn ang="0">
                  <a:pos x="4436" y="154"/>
                </a:cxn>
                <a:cxn ang="0">
                  <a:pos x="4099" y="67"/>
                </a:cxn>
                <a:cxn ang="0">
                  <a:pos x="3839" y="25"/>
                </a:cxn>
                <a:cxn ang="0">
                  <a:pos x="3594" y="4"/>
                </a:cxn>
                <a:cxn ang="0">
                  <a:pos x="3168" y="8"/>
                </a:cxn>
                <a:cxn ang="0">
                  <a:pos x="2540" y="103"/>
                </a:cxn>
                <a:cxn ang="0">
                  <a:pos x="1991" y="308"/>
                </a:cxn>
                <a:cxn ang="0">
                  <a:pos x="1537" y="629"/>
                </a:cxn>
                <a:cxn ang="0">
                  <a:pos x="1194" y="1071"/>
                </a:cxn>
                <a:cxn ang="0">
                  <a:pos x="977" y="1639"/>
                </a:cxn>
                <a:cxn ang="0">
                  <a:pos x="902" y="2339"/>
                </a:cxn>
                <a:cxn ang="0">
                  <a:pos x="2" y="2717"/>
                </a:cxn>
                <a:cxn ang="0">
                  <a:pos x="26" y="2771"/>
                </a:cxn>
                <a:cxn ang="0">
                  <a:pos x="75" y="2806"/>
                </a:cxn>
                <a:cxn ang="0">
                  <a:pos x="160" y="2823"/>
                </a:cxn>
                <a:cxn ang="0">
                  <a:pos x="427" y="2852"/>
                </a:cxn>
                <a:cxn ang="0">
                  <a:pos x="747" y="2886"/>
                </a:cxn>
                <a:cxn ang="0">
                  <a:pos x="902" y="2903"/>
                </a:cxn>
                <a:cxn ang="0">
                  <a:pos x="801" y="7741"/>
                </a:cxn>
                <a:cxn ang="0">
                  <a:pos x="501" y="7785"/>
                </a:cxn>
                <a:cxn ang="0">
                  <a:pos x="201" y="7830"/>
                </a:cxn>
                <a:cxn ang="0">
                  <a:pos x="81" y="7853"/>
                </a:cxn>
                <a:cxn ang="0">
                  <a:pos x="30" y="7887"/>
                </a:cxn>
                <a:cxn ang="0">
                  <a:pos x="4" y="7938"/>
                </a:cxn>
                <a:cxn ang="0">
                  <a:pos x="3470" y="8138"/>
                </a:cxn>
                <a:cxn ang="0">
                  <a:pos x="3463" y="7933"/>
                </a:cxn>
                <a:cxn ang="0">
                  <a:pos x="3432" y="7883"/>
                </a:cxn>
                <a:cxn ang="0">
                  <a:pos x="3367" y="7849"/>
                </a:cxn>
                <a:cxn ang="0">
                  <a:pos x="3213" y="7822"/>
                </a:cxn>
                <a:cxn ang="0">
                  <a:pos x="2912" y="7775"/>
                </a:cxn>
                <a:cxn ang="0">
                  <a:pos x="2650" y="7735"/>
                </a:cxn>
                <a:cxn ang="0">
                  <a:pos x="2600" y="2902"/>
                </a:cxn>
                <a:cxn ang="0">
                  <a:pos x="2804" y="2877"/>
                </a:cxn>
                <a:cxn ang="0">
                  <a:pos x="3130" y="2837"/>
                </a:cxn>
                <a:cxn ang="0">
                  <a:pos x="3368" y="2804"/>
                </a:cxn>
                <a:cxn ang="0">
                  <a:pos x="3431" y="2779"/>
                </a:cxn>
                <a:cxn ang="0">
                  <a:pos x="3466" y="2738"/>
                </a:cxn>
                <a:cxn ang="0">
                  <a:pos x="3477" y="2686"/>
                </a:cxn>
                <a:cxn ang="0">
                  <a:pos x="2593" y="1542"/>
                </a:cxn>
                <a:cxn ang="0">
                  <a:pos x="2615" y="1157"/>
                </a:cxn>
                <a:cxn ang="0">
                  <a:pos x="2672" y="862"/>
                </a:cxn>
                <a:cxn ang="0">
                  <a:pos x="2773" y="647"/>
                </a:cxn>
                <a:cxn ang="0">
                  <a:pos x="2922" y="503"/>
                </a:cxn>
                <a:cxn ang="0">
                  <a:pos x="3126" y="420"/>
                </a:cxn>
                <a:cxn ang="0">
                  <a:pos x="3392" y="389"/>
                </a:cxn>
                <a:cxn ang="0">
                  <a:pos x="3677" y="401"/>
                </a:cxn>
                <a:cxn ang="0">
                  <a:pos x="3891" y="452"/>
                </a:cxn>
                <a:cxn ang="0">
                  <a:pos x="4044" y="547"/>
                </a:cxn>
                <a:cxn ang="0">
                  <a:pos x="4150" y="688"/>
                </a:cxn>
                <a:cxn ang="0">
                  <a:pos x="4222" y="881"/>
                </a:cxn>
                <a:cxn ang="0">
                  <a:pos x="4270" y="1127"/>
                </a:cxn>
                <a:cxn ang="0">
                  <a:pos x="4296" y="1332"/>
                </a:cxn>
                <a:cxn ang="0">
                  <a:pos x="4315" y="1387"/>
                </a:cxn>
                <a:cxn ang="0">
                  <a:pos x="4349" y="1418"/>
                </a:cxn>
                <a:cxn ang="0">
                  <a:pos x="4596" y="1425"/>
                </a:cxn>
              </a:cxnLst>
              <a:rect l="0" t="0" r="r" b="b"/>
              <a:pathLst>
                <a:path w="4596" h="8138">
                  <a:moveTo>
                    <a:pt x="4596" y="213"/>
                  </a:moveTo>
                  <a:lnTo>
                    <a:pt x="4565" y="201"/>
                  </a:lnTo>
                  <a:lnTo>
                    <a:pt x="4528" y="187"/>
                  </a:lnTo>
                  <a:lnTo>
                    <a:pt x="4485" y="171"/>
                  </a:lnTo>
                  <a:lnTo>
                    <a:pt x="4436" y="154"/>
                  </a:lnTo>
                  <a:lnTo>
                    <a:pt x="4380" y="137"/>
                  </a:lnTo>
                  <a:lnTo>
                    <a:pt x="4317" y="119"/>
                  </a:lnTo>
                  <a:lnTo>
                    <a:pt x="4250" y="101"/>
                  </a:lnTo>
                  <a:lnTo>
                    <a:pt x="4177" y="84"/>
                  </a:lnTo>
                  <a:lnTo>
                    <a:pt x="4099" y="67"/>
                  </a:lnTo>
                  <a:lnTo>
                    <a:pt x="4017" y="52"/>
                  </a:lnTo>
                  <a:lnTo>
                    <a:pt x="3974" y="44"/>
                  </a:lnTo>
                  <a:lnTo>
                    <a:pt x="3929" y="37"/>
                  </a:lnTo>
                  <a:lnTo>
                    <a:pt x="3884" y="31"/>
                  </a:lnTo>
                  <a:lnTo>
                    <a:pt x="3839" y="25"/>
                  </a:lnTo>
                  <a:lnTo>
                    <a:pt x="3792" y="20"/>
                  </a:lnTo>
                  <a:lnTo>
                    <a:pt x="3744" y="15"/>
                  </a:lnTo>
                  <a:lnTo>
                    <a:pt x="3695" y="10"/>
                  </a:lnTo>
                  <a:lnTo>
                    <a:pt x="3645" y="7"/>
                  </a:lnTo>
                  <a:lnTo>
                    <a:pt x="3594" y="4"/>
                  </a:lnTo>
                  <a:lnTo>
                    <a:pt x="3543" y="2"/>
                  </a:lnTo>
                  <a:lnTo>
                    <a:pt x="3491" y="1"/>
                  </a:lnTo>
                  <a:lnTo>
                    <a:pt x="3438" y="0"/>
                  </a:lnTo>
                  <a:lnTo>
                    <a:pt x="3302" y="2"/>
                  </a:lnTo>
                  <a:lnTo>
                    <a:pt x="3168" y="8"/>
                  </a:lnTo>
                  <a:lnTo>
                    <a:pt x="3037" y="19"/>
                  </a:lnTo>
                  <a:lnTo>
                    <a:pt x="2908" y="34"/>
                  </a:lnTo>
                  <a:lnTo>
                    <a:pt x="2782" y="52"/>
                  </a:lnTo>
                  <a:lnTo>
                    <a:pt x="2660" y="76"/>
                  </a:lnTo>
                  <a:lnTo>
                    <a:pt x="2540" y="103"/>
                  </a:lnTo>
                  <a:lnTo>
                    <a:pt x="2424" y="135"/>
                  </a:lnTo>
                  <a:lnTo>
                    <a:pt x="2309" y="172"/>
                  </a:lnTo>
                  <a:lnTo>
                    <a:pt x="2200" y="213"/>
                  </a:lnTo>
                  <a:lnTo>
                    <a:pt x="2093" y="258"/>
                  </a:lnTo>
                  <a:lnTo>
                    <a:pt x="1991" y="308"/>
                  </a:lnTo>
                  <a:lnTo>
                    <a:pt x="1892" y="363"/>
                  </a:lnTo>
                  <a:lnTo>
                    <a:pt x="1797" y="422"/>
                  </a:lnTo>
                  <a:lnTo>
                    <a:pt x="1706" y="487"/>
                  </a:lnTo>
                  <a:lnTo>
                    <a:pt x="1620" y="555"/>
                  </a:lnTo>
                  <a:lnTo>
                    <a:pt x="1537" y="629"/>
                  </a:lnTo>
                  <a:lnTo>
                    <a:pt x="1460" y="708"/>
                  </a:lnTo>
                  <a:lnTo>
                    <a:pt x="1386" y="791"/>
                  </a:lnTo>
                  <a:lnTo>
                    <a:pt x="1317" y="879"/>
                  </a:lnTo>
                  <a:lnTo>
                    <a:pt x="1253" y="972"/>
                  </a:lnTo>
                  <a:lnTo>
                    <a:pt x="1194" y="1071"/>
                  </a:lnTo>
                  <a:lnTo>
                    <a:pt x="1140" y="1174"/>
                  </a:lnTo>
                  <a:lnTo>
                    <a:pt x="1091" y="1282"/>
                  </a:lnTo>
                  <a:lnTo>
                    <a:pt x="1047" y="1396"/>
                  </a:lnTo>
                  <a:lnTo>
                    <a:pt x="1010" y="1515"/>
                  </a:lnTo>
                  <a:lnTo>
                    <a:pt x="977" y="1639"/>
                  </a:lnTo>
                  <a:lnTo>
                    <a:pt x="950" y="1768"/>
                  </a:lnTo>
                  <a:lnTo>
                    <a:pt x="929" y="1903"/>
                  </a:lnTo>
                  <a:lnTo>
                    <a:pt x="914" y="2043"/>
                  </a:lnTo>
                  <a:lnTo>
                    <a:pt x="905" y="2188"/>
                  </a:lnTo>
                  <a:lnTo>
                    <a:pt x="902" y="2339"/>
                  </a:lnTo>
                  <a:lnTo>
                    <a:pt x="902" y="2515"/>
                  </a:lnTo>
                  <a:lnTo>
                    <a:pt x="0" y="2515"/>
                  </a:lnTo>
                  <a:lnTo>
                    <a:pt x="0" y="2690"/>
                  </a:lnTo>
                  <a:lnTo>
                    <a:pt x="1" y="2704"/>
                  </a:lnTo>
                  <a:lnTo>
                    <a:pt x="2" y="2717"/>
                  </a:lnTo>
                  <a:lnTo>
                    <a:pt x="5" y="2729"/>
                  </a:lnTo>
                  <a:lnTo>
                    <a:pt x="9" y="2741"/>
                  </a:lnTo>
                  <a:lnTo>
                    <a:pt x="13" y="2752"/>
                  </a:lnTo>
                  <a:lnTo>
                    <a:pt x="19" y="2762"/>
                  </a:lnTo>
                  <a:lnTo>
                    <a:pt x="26" y="2771"/>
                  </a:lnTo>
                  <a:lnTo>
                    <a:pt x="34" y="2780"/>
                  </a:lnTo>
                  <a:lnTo>
                    <a:pt x="43" y="2788"/>
                  </a:lnTo>
                  <a:lnTo>
                    <a:pt x="53" y="2795"/>
                  </a:lnTo>
                  <a:lnTo>
                    <a:pt x="63" y="2801"/>
                  </a:lnTo>
                  <a:lnTo>
                    <a:pt x="75" y="2806"/>
                  </a:lnTo>
                  <a:lnTo>
                    <a:pt x="88" y="2811"/>
                  </a:lnTo>
                  <a:lnTo>
                    <a:pt x="102" y="2815"/>
                  </a:lnTo>
                  <a:lnTo>
                    <a:pt x="116" y="2817"/>
                  </a:lnTo>
                  <a:lnTo>
                    <a:pt x="132" y="2819"/>
                  </a:lnTo>
                  <a:lnTo>
                    <a:pt x="160" y="2823"/>
                  </a:lnTo>
                  <a:lnTo>
                    <a:pt x="199" y="2827"/>
                  </a:lnTo>
                  <a:lnTo>
                    <a:pt x="246" y="2832"/>
                  </a:lnTo>
                  <a:lnTo>
                    <a:pt x="301" y="2839"/>
                  </a:lnTo>
                  <a:lnTo>
                    <a:pt x="362" y="2845"/>
                  </a:lnTo>
                  <a:lnTo>
                    <a:pt x="427" y="2852"/>
                  </a:lnTo>
                  <a:lnTo>
                    <a:pt x="493" y="2859"/>
                  </a:lnTo>
                  <a:lnTo>
                    <a:pt x="560" y="2867"/>
                  </a:lnTo>
                  <a:lnTo>
                    <a:pt x="626" y="2874"/>
                  </a:lnTo>
                  <a:lnTo>
                    <a:pt x="689" y="2880"/>
                  </a:lnTo>
                  <a:lnTo>
                    <a:pt x="747" y="2886"/>
                  </a:lnTo>
                  <a:lnTo>
                    <a:pt x="798" y="2892"/>
                  </a:lnTo>
                  <a:lnTo>
                    <a:pt x="840" y="2896"/>
                  </a:lnTo>
                  <a:lnTo>
                    <a:pt x="873" y="2900"/>
                  </a:lnTo>
                  <a:lnTo>
                    <a:pt x="893" y="2902"/>
                  </a:lnTo>
                  <a:lnTo>
                    <a:pt x="902" y="2903"/>
                  </a:lnTo>
                  <a:lnTo>
                    <a:pt x="902" y="7727"/>
                  </a:lnTo>
                  <a:lnTo>
                    <a:pt x="894" y="7728"/>
                  </a:lnTo>
                  <a:lnTo>
                    <a:pt x="874" y="7731"/>
                  </a:lnTo>
                  <a:lnTo>
                    <a:pt x="842" y="7735"/>
                  </a:lnTo>
                  <a:lnTo>
                    <a:pt x="801" y="7741"/>
                  </a:lnTo>
                  <a:lnTo>
                    <a:pt x="751" y="7748"/>
                  </a:lnTo>
                  <a:lnTo>
                    <a:pt x="695" y="7757"/>
                  </a:lnTo>
                  <a:lnTo>
                    <a:pt x="633" y="7766"/>
                  </a:lnTo>
                  <a:lnTo>
                    <a:pt x="568" y="7775"/>
                  </a:lnTo>
                  <a:lnTo>
                    <a:pt x="501" y="7785"/>
                  </a:lnTo>
                  <a:lnTo>
                    <a:pt x="435" y="7795"/>
                  </a:lnTo>
                  <a:lnTo>
                    <a:pt x="370" y="7804"/>
                  </a:lnTo>
                  <a:lnTo>
                    <a:pt x="308" y="7813"/>
                  </a:lnTo>
                  <a:lnTo>
                    <a:pt x="251" y="7822"/>
                  </a:lnTo>
                  <a:lnTo>
                    <a:pt x="201" y="7830"/>
                  </a:lnTo>
                  <a:lnTo>
                    <a:pt x="158" y="7836"/>
                  </a:lnTo>
                  <a:lnTo>
                    <a:pt x="124" y="7841"/>
                  </a:lnTo>
                  <a:lnTo>
                    <a:pt x="109" y="7844"/>
                  </a:lnTo>
                  <a:lnTo>
                    <a:pt x="95" y="7848"/>
                  </a:lnTo>
                  <a:lnTo>
                    <a:pt x="81" y="7853"/>
                  </a:lnTo>
                  <a:lnTo>
                    <a:pt x="69" y="7858"/>
                  </a:lnTo>
                  <a:lnTo>
                    <a:pt x="58" y="7864"/>
                  </a:lnTo>
                  <a:lnTo>
                    <a:pt x="48" y="7871"/>
                  </a:lnTo>
                  <a:lnTo>
                    <a:pt x="39" y="7878"/>
                  </a:lnTo>
                  <a:lnTo>
                    <a:pt x="30" y="7887"/>
                  </a:lnTo>
                  <a:lnTo>
                    <a:pt x="23" y="7895"/>
                  </a:lnTo>
                  <a:lnTo>
                    <a:pt x="17" y="7905"/>
                  </a:lnTo>
                  <a:lnTo>
                    <a:pt x="12" y="7915"/>
                  </a:lnTo>
                  <a:lnTo>
                    <a:pt x="7" y="7926"/>
                  </a:lnTo>
                  <a:lnTo>
                    <a:pt x="4" y="7938"/>
                  </a:lnTo>
                  <a:lnTo>
                    <a:pt x="2" y="7951"/>
                  </a:lnTo>
                  <a:lnTo>
                    <a:pt x="1" y="7964"/>
                  </a:lnTo>
                  <a:lnTo>
                    <a:pt x="0" y="7978"/>
                  </a:lnTo>
                  <a:lnTo>
                    <a:pt x="0" y="8138"/>
                  </a:lnTo>
                  <a:lnTo>
                    <a:pt x="3470" y="8138"/>
                  </a:lnTo>
                  <a:lnTo>
                    <a:pt x="3470" y="7978"/>
                  </a:lnTo>
                  <a:lnTo>
                    <a:pt x="3470" y="7966"/>
                  </a:lnTo>
                  <a:lnTo>
                    <a:pt x="3468" y="7955"/>
                  </a:lnTo>
                  <a:lnTo>
                    <a:pt x="3466" y="7944"/>
                  </a:lnTo>
                  <a:lnTo>
                    <a:pt x="3463" y="7933"/>
                  </a:lnTo>
                  <a:lnTo>
                    <a:pt x="3460" y="7922"/>
                  </a:lnTo>
                  <a:lnTo>
                    <a:pt x="3455" y="7912"/>
                  </a:lnTo>
                  <a:lnTo>
                    <a:pt x="3447" y="7902"/>
                  </a:lnTo>
                  <a:lnTo>
                    <a:pt x="3440" y="7892"/>
                  </a:lnTo>
                  <a:lnTo>
                    <a:pt x="3432" y="7883"/>
                  </a:lnTo>
                  <a:lnTo>
                    <a:pt x="3422" y="7875"/>
                  </a:lnTo>
                  <a:lnTo>
                    <a:pt x="3411" y="7867"/>
                  </a:lnTo>
                  <a:lnTo>
                    <a:pt x="3397" y="7860"/>
                  </a:lnTo>
                  <a:lnTo>
                    <a:pt x="3383" y="7854"/>
                  </a:lnTo>
                  <a:lnTo>
                    <a:pt x="3367" y="7849"/>
                  </a:lnTo>
                  <a:lnTo>
                    <a:pt x="3350" y="7845"/>
                  </a:lnTo>
                  <a:lnTo>
                    <a:pt x="3330" y="7841"/>
                  </a:lnTo>
                  <a:lnTo>
                    <a:pt x="3300" y="7836"/>
                  </a:lnTo>
                  <a:lnTo>
                    <a:pt x="3261" y="7830"/>
                  </a:lnTo>
                  <a:lnTo>
                    <a:pt x="3213" y="7822"/>
                  </a:lnTo>
                  <a:lnTo>
                    <a:pt x="3159" y="7813"/>
                  </a:lnTo>
                  <a:lnTo>
                    <a:pt x="3101" y="7804"/>
                  </a:lnTo>
                  <a:lnTo>
                    <a:pt x="3039" y="7795"/>
                  </a:lnTo>
                  <a:lnTo>
                    <a:pt x="2976" y="7785"/>
                  </a:lnTo>
                  <a:lnTo>
                    <a:pt x="2912" y="7775"/>
                  </a:lnTo>
                  <a:lnTo>
                    <a:pt x="2849" y="7766"/>
                  </a:lnTo>
                  <a:lnTo>
                    <a:pt x="2791" y="7757"/>
                  </a:lnTo>
                  <a:lnTo>
                    <a:pt x="2737" y="7749"/>
                  </a:lnTo>
                  <a:lnTo>
                    <a:pt x="2689" y="7741"/>
                  </a:lnTo>
                  <a:lnTo>
                    <a:pt x="2650" y="7735"/>
                  </a:lnTo>
                  <a:lnTo>
                    <a:pt x="2619" y="7731"/>
                  </a:lnTo>
                  <a:lnTo>
                    <a:pt x="2599" y="7728"/>
                  </a:lnTo>
                  <a:lnTo>
                    <a:pt x="2593" y="7727"/>
                  </a:lnTo>
                  <a:lnTo>
                    <a:pt x="2593" y="2903"/>
                  </a:lnTo>
                  <a:lnTo>
                    <a:pt x="2600" y="2902"/>
                  </a:lnTo>
                  <a:lnTo>
                    <a:pt x="2620" y="2899"/>
                  </a:lnTo>
                  <a:lnTo>
                    <a:pt x="2653" y="2896"/>
                  </a:lnTo>
                  <a:lnTo>
                    <a:pt x="2696" y="2890"/>
                  </a:lnTo>
                  <a:lnTo>
                    <a:pt x="2745" y="2884"/>
                  </a:lnTo>
                  <a:lnTo>
                    <a:pt x="2804" y="2877"/>
                  </a:lnTo>
                  <a:lnTo>
                    <a:pt x="2866" y="2870"/>
                  </a:lnTo>
                  <a:lnTo>
                    <a:pt x="2931" y="2862"/>
                  </a:lnTo>
                  <a:lnTo>
                    <a:pt x="2998" y="2854"/>
                  </a:lnTo>
                  <a:lnTo>
                    <a:pt x="3065" y="2845"/>
                  </a:lnTo>
                  <a:lnTo>
                    <a:pt x="3130" y="2837"/>
                  </a:lnTo>
                  <a:lnTo>
                    <a:pt x="3192" y="2829"/>
                  </a:lnTo>
                  <a:lnTo>
                    <a:pt x="3248" y="2821"/>
                  </a:lnTo>
                  <a:lnTo>
                    <a:pt x="3297" y="2815"/>
                  </a:lnTo>
                  <a:lnTo>
                    <a:pt x="3337" y="2809"/>
                  </a:lnTo>
                  <a:lnTo>
                    <a:pt x="3368" y="2804"/>
                  </a:lnTo>
                  <a:lnTo>
                    <a:pt x="3383" y="2801"/>
                  </a:lnTo>
                  <a:lnTo>
                    <a:pt x="3397" y="2796"/>
                  </a:lnTo>
                  <a:lnTo>
                    <a:pt x="3410" y="2791"/>
                  </a:lnTo>
                  <a:lnTo>
                    <a:pt x="3421" y="2786"/>
                  </a:lnTo>
                  <a:lnTo>
                    <a:pt x="3431" y="2779"/>
                  </a:lnTo>
                  <a:lnTo>
                    <a:pt x="3440" y="2772"/>
                  </a:lnTo>
                  <a:lnTo>
                    <a:pt x="3448" y="2764"/>
                  </a:lnTo>
                  <a:lnTo>
                    <a:pt x="3455" y="2756"/>
                  </a:lnTo>
                  <a:lnTo>
                    <a:pt x="3461" y="2747"/>
                  </a:lnTo>
                  <a:lnTo>
                    <a:pt x="3466" y="2738"/>
                  </a:lnTo>
                  <a:lnTo>
                    <a:pt x="3469" y="2728"/>
                  </a:lnTo>
                  <a:lnTo>
                    <a:pt x="3472" y="2718"/>
                  </a:lnTo>
                  <a:lnTo>
                    <a:pt x="3475" y="2708"/>
                  </a:lnTo>
                  <a:lnTo>
                    <a:pt x="3476" y="2697"/>
                  </a:lnTo>
                  <a:lnTo>
                    <a:pt x="3477" y="2686"/>
                  </a:lnTo>
                  <a:lnTo>
                    <a:pt x="3477" y="2675"/>
                  </a:lnTo>
                  <a:lnTo>
                    <a:pt x="3477" y="2515"/>
                  </a:lnTo>
                  <a:lnTo>
                    <a:pt x="2593" y="2515"/>
                  </a:lnTo>
                  <a:lnTo>
                    <a:pt x="2593" y="1631"/>
                  </a:lnTo>
                  <a:lnTo>
                    <a:pt x="2593" y="1542"/>
                  </a:lnTo>
                  <a:lnTo>
                    <a:pt x="2595" y="1457"/>
                  </a:lnTo>
                  <a:lnTo>
                    <a:pt x="2598" y="1376"/>
                  </a:lnTo>
                  <a:lnTo>
                    <a:pt x="2602" y="1299"/>
                  </a:lnTo>
                  <a:lnTo>
                    <a:pt x="2608" y="1226"/>
                  </a:lnTo>
                  <a:lnTo>
                    <a:pt x="2615" y="1157"/>
                  </a:lnTo>
                  <a:lnTo>
                    <a:pt x="2623" y="1091"/>
                  </a:lnTo>
                  <a:lnTo>
                    <a:pt x="2633" y="1028"/>
                  </a:lnTo>
                  <a:lnTo>
                    <a:pt x="2645" y="969"/>
                  </a:lnTo>
                  <a:lnTo>
                    <a:pt x="2658" y="914"/>
                  </a:lnTo>
                  <a:lnTo>
                    <a:pt x="2672" y="862"/>
                  </a:lnTo>
                  <a:lnTo>
                    <a:pt x="2689" y="812"/>
                  </a:lnTo>
                  <a:lnTo>
                    <a:pt x="2707" y="767"/>
                  </a:lnTo>
                  <a:lnTo>
                    <a:pt x="2727" y="724"/>
                  </a:lnTo>
                  <a:lnTo>
                    <a:pt x="2750" y="684"/>
                  </a:lnTo>
                  <a:lnTo>
                    <a:pt x="2773" y="647"/>
                  </a:lnTo>
                  <a:lnTo>
                    <a:pt x="2798" y="613"/>
                  </a:lnTo>
                  <a:lnTo>
                    <a:pt x="2826" y="581"/>
                  </a:lnTo>
                  <a:lnTo>
                    <a:pt x="2857" y="553"/>
                  </a:lnTo>
                  <a:lnTo>
                    <a:pt x="2888" y="527"/>
                  </a:lnTo>
                  <a:lnTo>
                    <a:pt x="2922" y="503"/>
                  </a:lnTo>
                  <a:lnTo>
                    <a:pt x="2958" y="482"/>
                  </a:lnTo>
                  <a:lnTo>
                    <a:pt x="2997" y="463"/>
                  </a:lnTo>
                  <a:lnTo>
                    <a:pt x="3038" y="447"/>
                  </a:lnTo>
                  <a:lnTo>
                    <a:pt x="3081" y="433"/>
                  </a:lnTo>
                  <a:lnTo>
                    <a:pt x="3126" y="420"/>
                  </a:lnTo>
                  <a:lnTo>
                    <a:pt x="3174" y="410"/>
                  </a:lnTo>
                  <a:lnTo>
                    <a:pt x="3225" y="402"/>
                  </a:lnTo>
                  <a:lnTo>
                    <a:pt x="3278" y="396"/>
                  </a:lnTo>
                  <a:lnTo>
                    <a:pt x="3334" y="392"/>
                  </a:lnTo>
                  <a:lnTo>
                    <a:pt x="3392" y="389"/>
                  </a:lnTo>
                  <a:lnTo>
                    <a:pt x="3453" y="389"/>
                  </a:lnTo>
                  <a:lnTo>
                    <a:pt x="3514" y="389"/>
                  </a:lnTo>
                  <a:lnTo>
                    <a:pt x="3571" y="392"/>
                  </a:lnTo>
                  <a:lnTo>
                    <a:pt x="3625" y="395"/>
                  </a:lnTo>
                  <a:lnTo>
                    <a:pt x="3677" y="401"/>
                  </a:lnTo>
                  <a:lnTo>
                    <a:pt x="3724" y="408"/>
                  </a:lnTo>
                  <a:lnTo>
                    <a:pt x="3769" y="416"/>
                  </a:lnTo>
                  <a:lnTo>
                    <a:pt x="3812" y="427"/>
                  </a:lnTo>
                  <a:lnTo>
                    <a:pt x="3853" y="438"/>
                  </a:lnTo>
                  <a:lnTo>
                    <a:pt x="3891" y="452"/>
                  </a:lnTo>
                  <a:lnTo>
                    <a:pt x="3925" y="467"/>
                  </a:lnTo>
                  <a:lnTo>
                    <a:pt x="3958" y="484"/>
                  </a:lnTo>
                  <a:lnTo>
                    <a:pt x="3989" y="503"/>
                  </a:lnTo>
                  <a:lnTo>
                    <a:pt x="4018" y="524"/>
                  </a:lnTo>
                  <a:lnTo>
                    <a:pt x="4044" y="547"/>
                  </a:lnTo>
                  <a:lnTo>
                    <a:pt x="4069" y="571"/>
                  </a:lnTo>
                  <a:lnTo>
                    <a:pt x="4091" y="597"/>
                  </a:lnTo>
                  <a:lnTo>
                    <a:pt x="4113" y="626"/>
                  </a:lnTo>
                  <a:lnTo>
                    <a:pt x="4132" y="656"/>
                  </a:lnTo>
                  <a:lnTo>
                    <a:pt x="4150" y="688"/>
                  </a:lnTo>
                  <a:lnTo>
                    <a:pt x="4167" y="723"/>
                  </a:lnTo>
                  <a:lnTo>
                    <a:pt x="4182" y="759"/>
                  </a:lnTo>
                  <a:lnTo>
                    <a:pt x="4196" y="797"/>
                  </a:lnTo>
                  <a:lnTo>
                    <a:pt x="4209" y="838"/>
                  </a:lnTo>
                  <a:lnTo>
                    <a:pt x="4222" y="881"/>
                  </a:lnTo>
                  <a:lnTo>
                    <a:pt x="4233" y="925"/>
                  </a:lnTo>
                  <a:lnTo>
                    <a:pt x="4243" y="973"/>
                  </a:lnTo>
                  <a:lnTo>
                    <a:pt x="4252" y="1022"/>
                  </a:lnTo>
                  <a:lnTo>
                    <a:pt x="4261" y="1073"/>
                  </a:lnTo>
                  <a:lnTo>
                    <a:pt x="4270" y="1127"/>
                  </a:lnTo>
                  <a:lnTo>
                    <a:pt x="4278" y="1183"/>
                  </a:lnTo>
                  <a:lnTo>
                    <a:pt x="4285" y="1242"/>
                  </a:lnTo>
                  <a:lnTo>
                    <a:pt x="4292" y="1303"/>
                  </a:lnTo>
                  <a:lnTo>
                    <a:pt x="4294" y="1318"/>
                  </a:lnTo>
                  <a:lnTo>
                    <a:pt x="4296" y="1332"/>
                  </a:lnTo>
                  <a:lnTo>
                    <a:pt x="4299" y="1345"/>
                  </a:lnTo>
                  <a:lnTo>
                    <a:pt x="4302" y="1357"/>
                  </a:lnTo>
                  <a:lnTo>
                    <a:pt x="4306" y="1368"/>
                  </a:lnTo>
                  <a:lnTo>
                    <a:pt x="4311" y="1378"/>
                  </a:lnTo>
                  <a:lnTo>
                    <a:pt x="4315" y="1387"/>
                  </a:lnTo>
                  <a:lnTo>
                    <a:pt x="4321" y="1395"/>
                  </a:lnTo>
                  <a:lnTo>
                    <a:pt x="4328" y="1402"/>
                  </a:lnTo>
                  <a:lnTo>
                    <a:pt x="4334" y="1408"/>
                  </a:lnTo>
                  <a:lnTo>
                    <a:pt x="4341" y="1413"/>
                  </a:lnTo>
                  <a:lnTo>
                    <a:pt x="4349" y="1418"/>
                  </a:lnTo>
                  <a:lnTo>
                    <a:pt x="4357" y="1421"/>
                  </a:lnTo>
                  <a:lnTo>
                    <a:pt x="4366" y="1423"/>
                  </a:lnTo>
                  <a:lnTo>
                    <a:pt x="4375" y="1424"/>
                  </a:lnTo>
                  <a:lnTo>
                    <a:pt x="4385" y="1425"/>
                  </a:lnTo>
                  <a:lnTo>
                    <a:pt x="4596" y="1425"/>
                  </a:lnTo>
                  <a:lnTo>
                    <a:pt x="4596" y="213"/>
                  </a:lnTo>
                  <a:close/>
                </a:path>
              </a:pathLst>
            </a:custGeom>
            <a:grpFill/>
            <a:ln w="9525">
              <a:noFill/>
              <a:round/>
              <a:headEnd/>
              <a:tailEnd/>
            </a:ln>
          </p:spPr>
          <p:txBody>
            <a:bodyPr/>
            <a:lstStyle/>
            <a:p>
              <a:endParaRPr lang="da-DK"/>
            </a:p>
          </p:txBody>
        </p:sp>
        <p:sp>
          <p:nvSpPr>
            <p:cNvPr id="12" name="Freeform 23">
              <a:extLst>
                <a:ext uri="{FF2B5EF4-FFF2-40B4-BE49-F238E27FC236}">
                  <a16:creationId xmlns:a16="http://schemas.microsoft.com/office/drawing/2014/main" id="{BA495E8B-B0B8-5E34-16D4-6E61AD293B14}"/>
                </a:ext>
              </a:extLst>
            </p:cNvPr>
            <p:cNvSpPr>
              <a:spLocks noChangeAspect="1"/>
            </p:cNvSpPr>
            <p:nvPr userDrawn="1"/>
          </p:nvSpPr>
          <p:spPr bwMode="auto">
            <a:xfrm>
              <a:off x="2936" y="4027"/>
              <a:ext cx="109" cy="114"/>
            </a:xfrm>
            <a:custGeom>
              <a:avLst/>
              <a:gdLst/>
              <a:ahLst/>
              <a:cxnLst>
                <a:cxn ang="0">
                  <a:pos x="841" y="407"/>
                </a:cxn>
                <a:cxn ang="0">
                  <a:pos x="716" y="389"/>
                </a:cxn>
                <a:cxn ang="0">
                  <a:pos x="532" y="362"/>
                </a:cxn>
                <a:cxn ang="0">
                  <a:pos x="334" y="333"/>
                </a:cxn>
                <a:cxn ang="0">
                  <a:pos x="169" y="308"/>
                </a:cxn>
                <a:cxn ang="0">
                  <a:pos x="86" y="294"/>
                </a:cxn>
                <a:cxn ang="0">
                  <a:pos x="52" y="281"/>
                </a:cxn>
                <a:cxn ang="0">
                  <a:pos x="27" y="264"/>
                </a:cxn>
                <a:cxn ang="0">
                  <a:pos x="11" y="241"/>
                </a:cxn>
                <a:cxn ang="0">
                  <a:pos x="3" y="214"/>
                </a:cxn>
                <a:cxn ang="0">
                  <a:pos x="0" y="182"/>
                </a:cxn>
                <a:cxn ang="0">
                  <a:pos x="3772" y="182"/>
                </a:cxn>
                <a:cxn ang="0">
                  <a:pos x="3770" y="215"/>
                </a:cxn>
                <a:cxn ang="0">
                  <a:pos x="3762" y="244"/>
                </a:cxn>
                <a:cxn ang="0">
                  <a:pos x="3748" y="268"/>
                </a:cxn>
                <a:cxn ang="0">
                  <a:pos x="3722" y="287"/>
                </a:cxn>
                <a:cxn ang="0">
                  <a:pos x="3687" y="301"/>
                </a:cxn>
                <a:cxn ang="0">
                  <a:pos x="3609" y="313"/>
                </a:cxn>
                <a:cxn ang="0">
                  <a:pos x="3450" y="335"/>
                </a:cxn>
                <a:cxn ang="0">
                  <a:pos x="3253" y="363"/>
                </a:cxn>
                <a:cxn ang="0">
                  <a:pos x="3066" y="389"/>
                </a:cxn>
                <a:cxn ang="0">
                  <a:pos x="2939" y="407"/>
                </a:cxn>
                <a:cxn ang="0">
                  <a:pos x="2910" y="5219"/>
                </a:cxn>
                <a:cxn ang="0">
                  <a:pos x="4601" y="5217"/>
                </a:cxn>
                <a:cxn ang="0">
                  <a:pos x="4676" y="5205"/>
                </a:cxn>
                <a:cxn ang="0">
                  <a:pos x="4746" y="5181"/>
                </a:cxn>
                <a:cxn ang="0">
                  <a:pos x="4811" y="5141"/>
                </a:cxn>
                <a:cxn ang="0">
                  <a:pos x="4871" y="5083"/>
                </a:cxn>
                <a:cxn ang="0">
                  <a:pos x="4927" y="5003"/>
                </a:cxn>
                <a:cxn ang="0">
                  <a:pos x="4977" y="4899"/>
                </a:cxn>
                <a:cxn ang="0">
                  <a:pos x="5023" y="4768"/>
                </a:cxn>
                <a:cxn ang="0">
                  <a:pos x="5064" y="4607"/>
                </a:cxn>
                <a:cxn ang="0">
                  <a:pos x="5100" y="4413"/>
                </a:cxn>
                <a:cxn ang="0">
                  <a:pos x="5130" y="4183"/>
                </a:cxn>
                <a:cxn ang="0">
                  <a:pos x="5137" y="4149"/>
                </a:cxn>
                <a:cxn ang="0">
                  <a:pos x="5152" y="4124"/>
                </a:cxn>
                <a:cxn ang="0">
                  <a:pos x="5171" y="4107"/>
                </a:cxn>
                <a:cxn ang="0">
                  <a:pos x="5196" y="4096"/>
                </a:cxn>
                <a:cxn ang="0">
                  <a:pos x="5227" y="4092"/>
                </a:cxn>
                <a:cxn ang="0">
                  <a:pos x="5433" y="5623"/>
                </a:cxn>
                <a:cxn ang="0">
                  <a:pos x="0" y="5428"/>
                </a:cxn>
                <a:cxn ang="0">
                  <a:pos x="6" y="5396"/>
                </a:cxn>
                <a:cxn ang="0">
                  <a:pos x="20" y="5370"/>
                </a:cxn>
                <a:cxn ang="0">
                  <a:pos x="44" y="5351"/>
                </a:cxn>
                <a:cxn ang="0">
                  <a:pos x="78" y="5336"/>
                </a:cxn>
                <a:cxn ang="0">
                  <a:pos x="124" y="5326"/>
                </a:cxn>
                <a:cxn ang="0">
                  <a:pos x="230" y="5311"/>
                </a:cxn>
                <a:cxn ang="0">
                  <a:pos x="404" y="5288"/>
                </a:cxn>
                <a:cxn ang="0">
                  <a:pos x="599" y="5262"/>
                </a:cxn>
                <a:cxn ang="0">
                  <a:pos x="767" y="5240"/>
                </a:cxn>
                <a:cxn ang="0">
                  <a:pos x="863" y="5228"/>
                </a:cxn>
              </a:cxnLst>
              <a:rect l="0" t="0" r="r" b="b"/>
              <a:pathLst>
                <a:path w="5433" h="5623">
                  <a:moveTo>
                    <a:pt x="870" y="411"/>
                  </a:moveTo>
                  <a:lnTo>
                    <a:pt x="863" y="410"/>
                  </a:lnTo>
                  <a:lnTo>
                    <a:pt x="841" y="407"/>
                  </a:lnTo>
                  <a:lnTo>
                    <a:pt x="810" y="402"/>
                  </a:lnTo>
                  <a:lnTo>
                    <a:pt x="767" y="396"/>
                  </a:lnTo>
                  <a:lnTo>
                    <a:pt x="716" y="389"/>
                  </a:lnTo>
                  <a:lnTo>
                    <a:pt x="659" y="381"/>
                  </a:lnTo>
                  <a:lnTo>
                    <a:pt x="597" y="372"/>
                  </a:lnTo>
                  <a:lnTo>
                    <a:pt x="532" y="362"/>
                  </a:lnTo>
                  <a:lnTo>
                    <a:pt x="465" y="352"/>
                  </a:lnTo>
                  <a:lnTo>
                    <a:pt x="398" y="343"/>
                  </a:lnTo>
                  <a:lnTo>
                    <a:pt x="334" y="333"/>
                  </a:lnTo>
                  <a:lnTo>
                    <a:pt x="273" y="324"/>
                  </a:lnTo>
                  <a:lnTo>
                    <a:pt x="218" y="316"/>
                  </a:lnTo>
                  <a:lnTo>
                    <a:pt x="169" y="308"/>
                  </a:lnTo>
                  <a:lnTo>
                    <a:pt x="129" y="302"/>
                  </a:lnTo>
                  <a:lnTo>
                    <a:pt x="101" y="297"/>
                  </a:lnTo>
                  <a:lnTo>
                    <a:pt x="86" y="294"/>
                  </a:lnTo>
                  <a:lnTo>
                    <a:pt x="74" y="290"/>
                  </a:lnTo>
                  <a:lnTo>
                    <a:pt x="62" y="286"/>
                  </a:lnTo>
                  <a:lnTo>
                    <a:pt x="52" y="281"/>
                  </a:lnTo>
                  <a:lnTo>
                    <a:pt x="43" y="276"/>
                  </a:lnTo>
                  <a:lnTo>
                    <a:pt x="34" y="270"/>
                  </a:lnTo>
                  <a:lnTo>
                    <a:pt x="27" y="264"/>
                  </a:lnTo>
                  <a:lnTo>
                    <a:pt x="21" y="257"/>
                  </a:lnTo>
                  <a:lnTo>
                    <a:pt x="16" y="249"/>
                  </a:lnTo>
                  <a:lnTo>
                    <a:pt x="11" y="241"/>
                  </a:lnTo>
                  <a:lnTo>
                    <a:pt x="8" y="233"/>
                  </a:lnTo>
                  <a:lnTo>
                    <a:pt x="5" y="224"/>
                  </a:lnTo>
                  <a:lnTo>
                    <a:pt x="3" y="214"/>
                  </a:lnTo>
                  <a:lnTo>
                    <a:pt x="1" y="204"/>
                  </a:lnTo>
                  <a:lnTo>
                    <a:pt x="0" y="194"/>
                  </a:lnTo>
                  <a:lnTo>
                    <a:pt x="0" y="182"/>
                  </a:lnTo>
                  <a:lnTo>
                    <a:pt x="0" y="0"/>
                  </a:lnTo>
                  <a:lnTo>
                    <a:pt x="3772" y="0"/>
                  </a:lnTo>
                  <a:lnTo>
                    <a:pt x="3772" y="182"/>
                  </a:lnTo>
                  <a:lnTo>
                    <a:pt x="3771" y="194"/>
                  </a:lnTo>
                  <a:lnTo>
                    <a:pt x="3771" y="204"/>
                  </a:lnTo>
                  <a:lnTo>
                    <a:pt x="3770" y="215"/>
                  </a:lnTo>
                  <a:lnTo>
                    <a:pt x="3768" y="225"/>
                  </a:lnTo>
                  <a:lnTo>
                    <a:pt x="3766" y="234"/>
                  </a:lnTo>
                  <a:lnTo>
                    <a:pt x="3762" y="244"/>
                  </a:lnTo>
                  <a:lnTo>
                    <a:pt x="3758" y="252"/>
                  </a:lnTo>
                  <a:lnTo>
                    <a:pt x="3754" y="260"/>
                  </a:lnTo>
                  <a:lnTo>
                    <a:pt x="3748" y="268"/>
                  </a:lnTo>
                  <a:lnTo>
                    <a:pt x="3741" y="275"/>
                  </a:lnTo>
                  <a:lnTo>
                    <a:pt x="3732" y="281"/>
                  </a:lnTo>
                  <a:lnTo>
                    <a:pt x="3722" y="287"/>
                  </a:lnTo>
                  <a:lnTo>
                    <a:pt x="3712" y="292"/>
                  </a:lnTo>
                  <a:lnTo>
                    <a:pt x="3700" y="297"/>
                  </a:lnTo>
                  <a:lnTo>
                    <a:pt x="3687" y="301"/>
                  </a:lnTo>
                  <a:lnTo>
                    <a:pt x="3671" y="304"/>
                  </a:lnTo>
                  <a:lnTo>
                    <a:pt x="3646" y="308"/>
                  </a:lnTo>
                  <a:lnTo>
                    <a:pt x="3609" y="313"/>
                  </a:lnTo>
                  <a:lnTo>
                    <a:pt x="3563" y="319"/>
                  </a:lnTo>
                  <a:lnTo>
                    <a:pt x="3509" y="327"/>
                  </a:lnTo>
                  <a:lnTo>
                    <a:pt x="3450" y="335"/>
                  </a:lnTo>
                  <a:lnTo>
                    <a:pt x="3386" y="344"/>
                  </a:lnTo>
                  <a:lnTo>
                    <a:pt x="3320" y="354"/>
                  </a:lnTo>
                  <a:lnTo>
                    <a:pt x="3253" y="363"/>
                  </a:lnTo>
                  <a:lnTo>
                    <a:pt x="3187" y="372"/>
                  </a:lnTo>
                  <a:lnTo>
                    <a:pt x="3124" y="381"/>
                  </a:lnTo>
                  <a:lnTo>
                    <a:pt x="3066" y="389"/>
                  </a:lnTo>
                  <a:lnTo>
                    <a:pt x="3015" y="396"/>
                  </a:lnTo>
                  <a:lnTo>
                    <a:pt x="2971" y="402"/>
                  </a:lnTo>
                  <a:lnTo>
                    <a:pt x="2939" y="407"/>
                  </a:lnTo>
                  <a:lnTo>
                    <a:pt x="2917" y="410"/>
                  </a:lnTo>
                  <a:lnTo>
                    <a:pt x="2910" y="411"/>
                  </a:lnTo>
                  <a:lnTo>
                    <a:pt x="2910" y="5219"/>
                  </a:lnTo>
                  <a:lnTo>
                    <a:pt x="4548" y="5219"/>
                  </a:lnTo>
                  <a:lnTo>
                    <a:pt x="4575" y="5218"/>
                  </a:lnTo>
                  <a:lnTo>
                    <a:pt x="4601" y="5217"/>
                  </a:lnTo>
                  <a:lnTo>
                    <a:pt x="4627" y="5214"/>
                  </a:lnTo>
                  <a:lnTo>
                    <a:pt x="4651" y="5211"/>
                  </a:lnTo>
                  <a:lnTo>
                    <a:pt x="4676" y="5205"/>
                  </a:lnTo>
                  <a:lnTo>
                    <a:pt x="4700" y="5199"/>
                  </a:lnTo>
                  <a:lnTo>
                    <a:pt x="4724" y="5191"/>
                  </a:lnTo>
                  <a:lnTo>
                    <a:pt x="4746" y="5181"/>
                  </a:lnTo>
                  <a:lnTo>
                    <a:pt x="4768" y="5170"/>
                  </a:lnTo>
                  <a:lnTo>
                    <a:pt x="4790" y="5157"/>
                  </a:lnTo>
                  <a:lnTo>
                    <a:pt x="4811" y="5141"/>
                  </a:lnTo>
                  <a:lnTo>
                    <a:pt x="4832" y="5124"/>
                  </a:lnTo>
                  <a:lnTo>
                    <a:pt x="4852" y="5105"/>
                  </a:lnTo>
                  <a:lnTo>
                    <a:pt x="4871" y="5083"/>
                  </a:lnTo>
                  <a:lnTo>
                    <a:pt x="4891" y="5059"/>
                  </a:lnTo>
                  <a:lnTo>
                    <a:pt x="4909" y="5032"/>
                  </a:lnTo>
                  <a:lnTo>
                    <a:pt x="4927" y="5003"/>
                  </a:lnTo>
                  <a:lnTo>
                    <a:pt x="4945" y="4971"/>
                  </a:lnTo>
                  <a:lnTo>
                    <a:pt x="4961" y="4937"/>
                  </a:lnTo>
                  <a:lnTo>
                    <a:pt x="4977" y="4899"/>
                  </a:lnTo>
                  <a:lnTo>
                    <a:pt x="4994" y="4859"/>
                  </a:lnTo>
                  <a:lnTo>
                    <a:pt x="5008" y="4815"/>
                  </a:lnTo>
                  <a:lnTo>
                    <a:pt x="5023" y="4768"/>
                  </a:lnTo>
                  <a:lnTo>
                    <a:pt x="5037" y="4718"/>
                  </a:lnTo>
                  <a:lnTo>
                    <a:pt x="5051" y="4664"/>
                  </a:lnTo>
                  <a:lnTo>
                    <a:pt x="5064" y="4607"/>
                  </a:lnTo>
                  <a:lnTo>
                    <a:pt x="5076" y="4546"/>
                  </a:lnTo>
                  <a:lnTo>
                    <a:pt x="5088" y="4481"/>
                  </a:lnTo>
                  <a:lnTo>
                    <a:pt x="5100" y="4413"/>
                  </a:lnTo>
                  <a:lnTo>
                    <a:pt x="5110" y="4340"/>
                  </a:lnTo>
                  <a:lnTo>
                    <a:pt x="5120" y="4264"/>
                  </a:lnTo>
                  <a:lnTo>
                    <a:pt x="5130" y="4183"/>
                  </a:lnTo>
                  <a:lnTo>
                    <a:pt x="5132" y="4171"/>
                  </a:lnTo>
                  <a:lnTo>
                    <a:pt x="5134" y="4160"/>
                  </a:lnTo>
                  <a:lnTo>
                    <a:pt x="5137" y="4149"/>
                  </a:lnTo>
                  <a:lnTo>
                    <a:pt x="5141" y="4140"/>
                  </a:lnTo>
                  <a:lnTo>
                    <a:pt x="5146" y="4132"/>
                  </a:lnTo>
                  <a:lnTo>
                    <a:pt x="5152" y="4124"/>
                  </a:lnTo>
                  <a:lnTo>
                    <a:pt x="5158" y="4117"/>
                  </a:lnTo>
                  <a:lnTo>
                    <a:pt x="5164" y="4112"/>
                  </a:lnTo>
                  <a:lnTo>
                    <a:pt x="5171" y="4107"/>
                  </a:lnTo>
                  <a:lnTo>
                    <a:pt x="5179" y="4102"/>
                  </a:lnTo>
                  <a:lnTo>
                    <a:pt x="5187" y="4099"/>
                  </a:lnTo>
                  <a:lnTo>
                    <a:pt x="5196" y="4096"/>
                  </a:lnTo>
                  <a:lnTo>
                    <a:pt x="5207" y="4094"/>
                  </a:lnTo>
                  <a:lnTo>
                    <a:pt x="5217" y="4092"/>
                  </a:lnTo>
                  <a:lnTo>
                    <a:pt x="5227" y="4092"/>
                  </a:lnTo>
                  <a:lnTo>
                    <a:pt x="5238" y="4091"/>
                  </a:lnTo>
                  <a:lnTo>
                    <a:pt x="5433" y="4091"/>
                  </a:lnTo>
                  <a:lnTo>
                    <a:pt x="5433" y="5623"/>
                  </a:lnTo>
                  <a:lnTo>
                    <a:pt x="0" y="5623"/>
                  </a:lnTo>
                  <a:lnTo>
                    <a:pt x="0" y="5440"/>
                  </a:lnTo>
                  <a:lnTo>
                    <a:pt x="0" y="5428"/>
                  </a:lnTo>
                  <a:lnTo>
                    <a:pt x="2" y="5416"/>
                  </a:lnTo>
                  <a:lnTo>
                    <a:pt x="3" y="5406"/>
                  </a:lnTo>
                  <a:lnTo>
                    <a:pt x="6" y="5396"/>
                  </a:lnTo>
                  <a:lnTo>
                    <a:pt x="10" y="5387"/>
                  </a:lnTo>
                  <a:lnTo>
                    <a:pt x="14" y="5378"/>
                  </a:lnTo>
                  <a:lnTo>
                    <a:pt x="20" y="5370"/>
                  </a:lnTo>
                  <a:lnTo>
                    <a:pt x="27" y="5363"/>
                  </a:lnTo>
                  <a:lnTo>
                    <a:pt x="34" y="5357"/>
                  </a:lnTo>
                  <a:lnTo>
                    <a:pt x="44" y="5351"/>
                  </a:lnTo>
                  <a:lnTo>
                    <a:pt x="54" y="5346"/>
                  </a:lnTo>
                  <a:lnTo>
                    <a:pt x="65" y="5341"/>
                  </a:lnTo>
                  <a:lnTo>
                    <a:pt x="78" y="5336"/>
                  </a:lnTo>
                  <a:lnTo>
                    <a:pt x="91" y="5333"/>
                  </a:lnTo>
                  <a:lnTo>
                    <a:pt x="107" y="5329"/>
                  </a:lnTo>
                  <a:lnTo>
                    <a:pt x="124" y="5326"/>
                  </a:lnTo>
                  <a:lnTo>
                    <a:pt x="148" y="5323"/>
                  </a:lnTo>
                  <a:lnTo>
                    <a:pt x="185" y="5317"/>
                  </a:lnTo>
                  <a:lnTo>
                    <a:pt x="230" y="5311"/>
                  </a:lnTo>
                  <a:lnTo>
                    <a:pt x="283" y="5304"/>
                  </a:lnTo>
                  <a:lnTo>
                    <a:pt x="342" y="5296"/>
                  </a:lnTo>
                  <a:lnTo>
                    <a:pt x="404" y="5288"/>
                  </a:lnTo>
                  <a:lnTo>
                    <a:pt x="469" y="5279"/>
                  </a:lnTo>
                  <a:lnTo>
                    <a:pt x="535" y="5271"/>
                  </a:lnTo>
                  <a:lnTo>
                    <a:pt x="599" y="5262"/>
                  </a:lnTo>
                  <a:lnTo>
                    <a:pt x="660" y="5254"/>
                  </a:lnTo>
                  <a:lnTo>
                    <a:pt x="717" y="5247"/>
                  </a:lnTo>
                  <a:lnTo>
                    <a:pt x="767" y="5240"/>
                  </a:lnTo>
                  <a:lnTo>
                    <a:pt x="810" y="5235"/>
                  </a:lnTo>
                  <a:lnTo>
                    <a:pt x="841" y="5231"/>
                  </a:lnTo>
                  <a:lnTo>
                    <a:pt x="863" y="5228"/>
                  </a:lnTo>
                  <a:lnTo>
                    <a:pt x="870" y="5227"/>
                  </a:lnTo>
                  <a:lnTo>
                    <a:pt x="870" y="411"/>
                  </a:lnTo>
                  <a:close/>
                </a:path>
              </a:pathLst>
            </a:custGeom>
            <a:grpFill/>
            <a:ln w="9525">
              <a:noFill/>
              <a:round/>
              <a:headEnd/>
              <a:tailEnd/>
            </a:ln>
          </p:spPr>
          <p:txBody>
            <a:bodyPr/>
            <a:lstStyle/>
            <a:p>
              <a:endParaRPr lang="da-DK"/>
            </a:p>
          </p:txBody>
        </p:sp>
      </p:grpSp>
    </p:spTree>
    <p:extLst>
      <p:ext uri="{BB962C8B-B14F-4D97-AF65-F5344CB8AC3E}">
        <p14:creationId xmlns:p14="http://schemas.microsoft.com/office/powerpoint/2010/main" val="3796793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helt billede">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14B809CF-821F-49A2-8155-E27BE6A5F57E}"/>
              </a:ext>
            </a:extLst>
          </p:cNvPr>
          <p:cNvSpPr>
            <a:spLocks noGrp="1"/>
          </p:cNvSpPr>
          <p:nvPr>
            <p:ph type="pic" sz="quarter" idx="12"/>
          </p:nvPr>
        </p:nvSpPr>
        <p:spPr>
          <a:xfrm>
            <a:off x="10160" y="0"/>
            <a:ext cx="4932040" cy="5143500"/>
          </a:xfrm>
          <a:solidFill>
            <a:schemeClr val="bg1">
              <a:lumMod val="85000"/>
            </a:schemeClr>
          </a:solidFill>
        </p:spPr>
        <p:txBody>
          <a:bodyPr lIns="216000" tIns="1692000" rIns="288000"/>
          <a:lstStyle>
            <a:lvl1pPr marL="0" indent="0">
              <a:buNone/>
              <a:defRPr/>
            </a:lvl1pPr>
          </a:lstStyle>
          <a:p>
            <a:r>
              <a:rPr lang="da-DK" dirty="0"/>
              <a:t>Klik på ikonet for at tilføje et billede</a:t>
            </a:r>
          </a:p>
        </p:txBody>
      </p:sp>
      <p:sp>
        <p:nvSpPr>
          <p:cNvPr id="5" name="Pladsholder til tekst 4">
            <a:extLst>
              <a:ext uri="{FF2B5EF4-FFF2-40B4-BE49-F238E27FC236}">
                <a16:creationId xmlns:a16="http://schemas.microsoft.com/office/drawing/2014/main" id="{7BEC1B42-687A-4717-9D37-C7843B2E8EB7}"/>
              </a:ext>
            </a:extLst>
          </p:cNvPr>
          <p:cNvSpPr>
            <a:spLocks noGrp="1"/>
          </p:cNvSpPr>
          <p:nvPr>
            <p:ph type="body" sz="quarter" idx="13" hasCustomPrompt="1"/>
          </p:nvPr>
        </p:nvSpPr>
        <p:spPr>
          <a:xfrm>
            <a:off x="4921880" y="0"/>
            <a:ext cx="4211960" cy="5143500"/>
          </a:xfrm>
          <a:solidFill>
            <a:schemeClr val="accent5"/>
          </a:solidFill>
        </p:spPr>
        <p:txBody>
          <a:bodyPr lIns="360000" tIns="540000" rIns="360000" bIns="540000"/>
          <a:lstStyle>
            <a:lvl1pPr marL="0" indent="0">
              <a:lnSpc>
                <a:spcPct val="100000"/>
              </a:lnSpc>
              <a:spcBef>
                <a:spcPts val="600"/>
              </a:spcBef>
              <a:buClr>
                <a:schemeClr val="bg1"/>
              </a:buClr>
              <a:buNone/>
              <a:defRPr sz="2000" b="1">
                <a:solidFill>
                  <a:schemeClr val="bg1"/>
                </a:solidFill>
              </a:defRPr>
            </a:lvl1pPr>
            <a:lvl2pPr marL="609750" indent="-285750">
              <a:lnSpc>
                <a:spcPct val="100000"/>
              </a:lnSpc>
              <a:spcBef>
                <a:spcPts val="600"/>
              </a:spcBef>
              <a:buClr>
                <a:schemeClr val="bg1"/>
              </a:buClr>
              <a:buFont typeface="Wingdings" panose="05000000000000000000" pitchFamily="2" charset="2"/>
              <a:buChar char="§"/>
              <a:defRPr sz="1500">
                <a:solidFill>
                  <a:schemeClr val="bg1"/>
                </a:solidFill>
              </a:defRPr>
            </a:lvl2pPr>
            <a:lvl3pPr marL="819450" indent="-171450">
              <a:lnSpc>
                <a:spcPct val="100000"/>
              </a:lnSpc>
              <a:spcBef>
                <a:spcPts val="600"/>
              </a:spcBef>
              <a:buClr>
                <a:schemeClr val="bg1"/>
              </a:buClr>
              <a:buFont typeface="Wingdings" panose="05000000000000000000" pitchFamily="2" charset="2"/>
              <a:buChar char="§"/>
              <a:defRPr>
                <a:solidFill>
                  <a:schemeClr val="bg1"/>
                </a:solidFill>
              </a:defRPr>
            </a:lvl3pPr>
          </a:lstStyle>
          <a:p>
            <a:pPr lvl="0"/>
            <a:r>
              <a:rPr lang="da-DK" dirty="0"/>
              <a:t>Klik for at skrive</a:t>
            </a:r>
          </a:p>
          <a:p>
            <a:pPr lvl="1"/>
            <a:r>
              <a:rPr lang="da-DK" dirty="0"/>
              <a:t>Andet niveau</a:t>
            </a:r>
          </a:p>
        </p:txBody>
      </p:sp>
      <p:grpSp>
        <p:nvGrpSpPr>
          <p:cNvPr id="9" name="Group 24">
            <a:extLst>
              <a:ext uri="{FF2B5EF4-FFF2-40B4-BE49-F238E27FC236}">
                <a16:creationId xmlns:a16="http://schemas.microsoft.com/office/drawing/2014/main" id="{7F6491C7-F461-B403-778C-4F8DB46B75B6}"/>
              </a:ext>
            </a:extLst>
          </p:cNvPr>
          <p:cNvGrpSpPr>
            <a:grpSpLocks noChangeAspect="1"/>
          </p:cNvGrpSpPr>
          <p:nvPr userDrawn="1"/>
        </p:nvGrpSpPr>
        <p:grpSpPr bwMode="auto">
          <a:xfrm>
            <a:off x="7805464" y="4515965"/>
            <a:ext cx="612048" cy="342000"/>
            <a:chOff x="2746" y="3975"/>
            <a:chExt cx="299" cy="167"/>
          </a:xfrm>
          <a:solidFill>
            <a:schemeClr val="bg1"/>
          </a:solidFill>
        </p:grpSpPr>
        <p:sp>
          <p:nvSpPr>
            <p:cNvPr id="10" name="Freeform 21">
              <a:extLst>
                <a:ext uri="{FF2B5EF4-FFF2-40B4-BE49-F238E27FC236}">
                  <a16:creationId xmlns:a16="http://schemas.microsoft.com/office/drawing/2014/main" id="{273AB8B1-B764-FC87-BBB1-469013DE4E7D}"/>
                </a:ext>
              </a:extLst>
            </p:cNvPr>
            <p:cNvSpPr>
              <a:spLocks noChangeAspect="1"/>
            </p:cNvSpPr>
            <p:nvPr userDrawn="1"/>
          </p:nvSpPr>
          <p:spPr bwMode="auto">
            <a:xfrm>
              <a:off x="2746" y="4026"/>
              <a:ext cx="103" cy="116"/>
            </a:xfrm>
            <a:custGeom>
              <a:avLst/>
              <a:gdLst/>
              <a:ahLst/>
              <a:cxnLst>
                <a:cxn ang="0">
                  <a:pos x="4998" y="201"/>
                </a:cxn>
                <a:cxn ang="0">
                  <a:pos x="4503" y="92"/>
                </a:cxn>
                <a:cxn ang="0">
                  <a:pos x="4067" y="30"/>
                </a:cxn>
                <a:cxn ang="0">
                  <a:pos x="3790" y="8"/>
                </a:cxn>
                <a:cxn ang="0">
                  <a:pos x="3517" y="0"/>
                </a:cxn>
                <a:cxn ang="0">
                  <a:pos x="2449" y="84"/>
                </a:cxn>
                <a:cxn ang="0">
                  <a:pos x="1590" y="328"/>
                </a:cxn>
                <a:cxn ang="0">
                  <a:pos x="928" y="713"/>
                </a:cxn>
                <a:cxn ang="0">
                  <a:pos x="452" y="1223"/>
                </a:cxn>
                <a:cxn ang="0">
                  <a:pos x="151" y="1841"/>
                </a:cxn>
                <a:cxn ang="0">
                  <a:pos x="12" y="2552"/>
                </a:cxn>
                <a:cxn ang="0">
                  <a:pos x="25" y="3275"/>
                </a:cxn>
                <a:cxn ang="0">
                  <a:pos x="184" y="3938"/>
                </a:cxn>
                <a:cxn ang="0">
                  <a:pos x="504" y="4534"/>
                </a:cxn>
                <a:cxn ang="0">
                  <a:pos x="1003" y="5038"/>
                </a:cxn>
                <a:cxn ang="0">
                  <a:pos x="1699" y="5420"/>
                </a:cxn>
                <a:cxn ang="0">
                  <a:pos x="2608" y="5654"/>
                </a:cxn>
                <a:cxn ang="0">
                  <a:pos x="3589" y="5714"/>
                </a:cxn>
                <a:cxn ang="0">
                  <a:pos x="4004" y="5692"/>
                </a:cxn>
                <a:cxn ang="0">
                  <a:pos x="4371" y="5646"/>
                </a:cxn>
                <a:cxn ang="0">
                  <a:pos x="4678" y="5589"/>
                </a:cxn>
                <a:cxn ang="0">
                  <a:pos x="5075" y="5487"/>
                </a:cxn>
                <a:cxn ang="0">
                  <a:pos x="5145" y="5133"/>
                </a:cxn>
                <a:cxn ang="0">
                  <a:pos x="5131" y="5094"/>
                </a:cxn>
                <a:cxn ang="0">
                  <a:pos x="5099" y="5080"/>
                </a:cxn>
                <a:cxn ang="0">
                  <a:pos x="5054" y="5090"/>
                </a:cxn>
                <a:cxn ang="0">
                  <a:pos x="4808" y="5174"/>
                </a:cxn>
                <a:cxn ang="0">
                  <a:pos x="4613" y="5221"/>
                </a:cxn>
                <a:cxn ang="0">
                  <a:pos x="4371" y="5263"/>
                </a:cxn>
                <a:cxn ang="0">
                  <a:pos x="4084" y="5296"/>
                </a:cxn>
                <a:cxn ang="0">
                  <a:pos x="3749" y="5316"/>
                </a:cxn>
                <a:cxn ang="0">
                  <a:pos x="3382" y="5315"/>
                </a:cxn>
                <a:cxn ang="0">
                  <a:pos x="3073" y="5277"/>
                </a:cxn>
                <a:cxn ang="0">
                  <a:pos x="2824" y="5201"/>
                </a:cxn>
                <a:cxn ang="0">
                  <a:pos x="2627" y="5093"/>
                </a:cxn>
                <a:cxn ang="0">
                  <a:pos x="2476" y="4960"/>
                </a:cxn>
                <a:cxn ang="0">
                  <a:pos x="2366" y="4807"/>
                </a:cxn>
                <a:cxn ang="0">
                  <a:pos x="2290" y="4640"/>
                </a:cxn>
                <a:cxn ang="0">
                  <a:pos x="2237" y="4454"/>
                </a:cxn>
                <a:cxn ang="0">
                  <a:pos x="2193" y="4222"/>
                </a:cxn>
                <a:cxn ang="0">
                  <a:pos x="2143" y="3777"/>
                </a:cxn>
                <a:cxn ang="0">
                  <a:pos x="2114" y="3143"/>
                </a:cxn>
                <a:cxn ang="0">
                  <a:pos x="2117" y="2491"/>
                </a:cxn>
                <a:cxn ang="0">
                  <a:pos x="2151" y="1888"/>
                </a:cxn>
                <a:cxn ang="0">
                  <a:pos x="2207" y="1434"/>
                </a:cxn>
                <a:cxn ang="0">
                  <a:pos x="2248" y="1233"/>
                </a:cxn>
                <a:cxn ang="0">
                  <a:pos x="2315" y="1017"/>
                </a:cxn>
                <a:cxn ang="0">
                  <a:pos x="2415" y="808"/>
                </a:cxn>
                <a:cxn ang="0">
                  <a:pos x="2547" y="643"/>
                </a:cxn>
                <a:cxn ang="0">
                  <a:pos x="2720" y="520"/>
                </a:cxn>
                <a:cxn ang="0">
                  <a:pos x="2947" y="437"/>
                </a:cxn>
                <a:cxn ang="0">
                  <a:pos x="3238" y="391"/>
                </a:cxn>
                <a:cxn ang="0">
                  <a:pos x="3635" y="381"/>
                </a:cxn>
                <a:cxn ang="0">
                  <a:pos x="4089" y="402"/>
                </a:cxn>
                <a:cxn ang="0">
                  <a:pos x="4401" y="466"/>
                </a:cxn>
                <a:cxn ang="0">
                  <a:pos x="4601" y="586"/>
                </a:cxn>
                <a:cxn ang="0">
                  <a:pos x="4721" y="778"/>
                </a:cxn>
                <a:cxn ang="0">
                  <a:pos x="4790" y="1056"/>
                </a:cxn>
                <a:cxn ang="0">
                  <a:pos x="4853" y="1538"/>
                </a:cxn>
                <a:cxn ang="0">
                  <a:pos x="4873" y="1593"/>
                </a:cxn>
                <a:cxn ang="0">
                  <a:pos x="4911" y="1627"/>
                </a:cxn>
                <a:cxn ang="0">
                  <a:pos x="4967" y="1638"/>
                </a:cxn>
              </a:cxnLst>
              <a:rect l="0" t="0" r="r" b="b"/>
              <a:pathLst>
                <a:path w="5170" h="5715">
                  <a:moveTo>
                    <a:pt x="4967" y="1638"/>
                  </a:moveTo>
                  <a:lnTo>
                    <a:pt x="5170" y="1638"/>
                  </a:lnTo>
                  <a:lnTo>
                    <a:pt x="5170" y="251"/>
                  </a:lnTo>
                  <a:lnTo>
                    <a:pt x="5086" y="226"/>
                  </a:lnTo>
                  <a:lnTo>
                    <a:pt x="4998" y="201"/>
                  </a:lnTo>
                  <a:lnTo>
                    <a:pt x="4905" y="177"/>
                  </a:lnTo>
                  <a:lnTo>
                    <a:pt x="4809" y="154"/>
                  </a:lnTo>
                  <a:lnTo>
                    <a:pt x="4709" y="132"/>
                  </a:lnTo>
                  <a:lnTo>
                    <a:pt x="4608" y="111"/>
                  </a:lnTo>
                  <a:lnTo>
                    <a:pt x="4503" y="92"/>
                  </a:lnTo>
                  <a:lnTo>
                    <a:pt x="4396" y="74"/>
                  </a:lnTo>
                  <a:lnTo>
                    <a:pt x="4287" y="58"/>
                  </a:lnTo>
                  <a:lnTo>
                    <a:pt x="4178" y="43"/>
                  </a:lnTo>
                  <a:lnTo>
                    <a:pt x="4122" y="36"/>
                  </a:lnTo>
                  <a:lnTo>
                    <a:pt x="4067" y="30"/>
                  </a:lnTo>
                  <a:lnTo>
                    <a:pt x="4012" y="25"/>
                  </a:lnTo>
                  <a:lnTo>
                    <a:pt x="3956" y="20"/>
                  </a:lnTo>
                  <a:lnTo>
                    <a:pt x="3901" y="15"/>
                  </a:lnTo>
                  <a:lnTo>
                    <a:pt x="3845" y="11"/>
                  </a:lnTo>
                  <a:lnTo>
                    <a:pt x="3790" y="8"/>
                  </a:lnTo>
                  <a:lnTo>
                    <a:pt x="3735" y="5"/>
                  </a:lnTo>
                  <a:lnTo>
                    <a:pt x="3680" y="2"/>
                  </a:lnTo>
                  <a:lnTo>
                    <a:pt x="3624" y="1"/>
                  </a:lnTo>
                  <a:lnTo>
                    <a:pt x="3571" y="0"/>
                  </a:lnTo>
                  <a:lnTo>
                    <a:pt x="3517" y="0"/>
                  </a:lnTo>
                  <a:lnTo>
                    <a:pt x="3285" y="3"/>
                  </a:lnTo>
                  <a:lnTo>
                    <a:pt x="3063" y="13"/>
                  </a:lnTo>
                  <a:lnTo>
                    <a:pt x="2850" y="30"/>
                  </a:lnTo>
                  <a:lnTo>
                    <a:pt x="2645" y="54"/>
                  </a:lnTo>
                  <a:lnTo>
                    <a:pt x="2449" y="84"/>
                  </a:lnTo>
                  <a:lnTo>
                    <a:pt x="2261" y="121"/>
                  </a:lnTo>
                  <a:lnTo>
                    <a:pt x="2081" y="164"/>
                  </a:lnTo>
                  <a:lnTo>
                    <a:pt x="1909" y="212"/>
                  </a:lnTo>
                  <a:lnTo>
                    <a:pt x="1746" y="267"/>
                  </a:lnTo>
                  <a:lnTo>
                    <a:pt x="1590" y="328"/>
                  </a:lnTo>
                  <a:lnTo>
                    <a:pt x="1442" y="394"/>
                  </a:lnTo>
                  <a:lnTo>
                    <a:pt x="1302" y="465"/>
                  </a:lnTo>
                  <a:lnTo>
                    <a:pt x="1170" y="543"/>
                  </a:lnTo>
                  <a:lnTo>
                    <a:pt x="1045" y="625"/>
                  </a:lnTo>
                  <a:lnTo>
                    <a:pt x="928" y="713"/>
                  </a:lnTo>
                  <a:lnTo>
                    <a:pt x="818" y="805"/>
                  </a:lnTo>
                  <a:lnTo>
                    <a:pt x="716" y="903"/>
                  </a:lnTo>
                  <a:lnTo>
                    <a:pt x="621" y="1005"/>
                  </a:lnTo>
                  <a:lnTo>
                    <a:pt x="533" y="1112"/>
                  </a:lnTo>
                  <a:lnTo>
                    <a:pt x="452" y="1223"/>
                  </a:lnTo>
                  <a:lnTo>
                    <a:pt x="378" y="1338"/>
                  </a:lnTo>
                  <a:lnTo>
                    <a:pt x="311" y="1458"/>
                  </a:lnTo>
                  <a:lnTo>
                    <a:pt x="250" y="1582"/>
                  </a:lnTo>
                  <a:lnTo>
                    <a:pt x="197" y="1710"/>
                  </a:lnTo>
                  <a:lnTo>
                    <a:pt x="151" y="1841"/>
                  </a:lnTo>
                  <a:lnTo>
                    <a:pt x="110" y="1976"/>
                  </a:lnTo>
                  <a:lnTo>
                    <a:pt x="76" y="2115"/>
                  </a:lnTo>
                  <a:lnTo>
                    <a:pt x="49" y="2258"/>
                  </a:lnTo>
                  <a:lnTo>
                    <a:pt x="27" y="2404"/>
                  </a:lnTo>
                  <a:lnTo>
                    <a:pt x="12" y="2552"/>
                  </a:lnTo>
                  <a:lnTo>
                    <a:pt x="3" y="2704"/>
                  </a:lnTo>
                  <a:lnTo>
                    <a:pt x="0" y="2858"/>
                  </a:lnTo>
                  <a:lnTo>
                    <a:pt x="3" y="2998"/>
                  </a:lnTo>
                  <a:lnTo>
                    <a:pt x="11" y="3137"/>
                  </a:lnTo>
                  <a:lnTo>
                    <a:pt x="25" y="3275"/>
                  </a:lnTo>
                  <a:lnTo>
                    <a:pt x="45" y="3412"/>
                  </a:lnTo>
                  <a:lnTo>
                    <a:pt x="70" y="3546"/>
                  </a:lnTo>
                  <a:lnTo>
                    <a:pt x="102" y="3679"/>
                  </a:lnTo>
                  <a:lnTo>
                    <a:pt x="139" y="3810"/>
                  </a:lnTo>
                  <a:lnTo>
                    <a:pt x="184" y="3938"/>
                  </a:lnTo>
                  <a:lnTo>
                    <a:pt x="234" y="4063"/>
                  </a:lnTo>
                  <a:lnTo>
                    <a:pt x="291" y="4186"/>
                  </a:lnTo>
                  <a:lnTo>
                    <a:pt x="355" y="4305"/>
                  </a:lnTo>
                  <a:lnTo>
                    <a:pt x="427" y="4421"/>
                  </a:lnTo>
                  <a:lnTo>
                    <a:pt x="504" y="4534"/>
                  </a:lnTo>
                  <a:lnTo>
                    <a:pt x="590" y="4643"/>
                  </a:lnTo>
                  <a:lnTo>
                    <a:pt x="681" y="4748"/>
                  </a:lnTo>
                  <a:lnTo>
                    <a:pt x="781" y="4849"/>
                  </a:lnTo>
                  <a:lnTo>
                    <a:pt x="888" y="4946"/>
                  </a:lnTo>
                  <a:lnTo>
                    <a:pt x="1003" y="5038"/>
                  </a:lnTo>
                  <a:lnTo>
                    <a:pt x="1127" y="5125"/>
                  </a:lnTo>
                  <a:lnTo>
                    <a:pt x="1257" y="5207"/>
                  </a:lnTo>
                  <a:lnTo>
                    <a:pt x="1396" y="5283"/>
                  </a:lnTo>
                  <a:lnTo>
                    <a:pt x="1543" y="5355"/>
                  </a:lnTo>
                  <a:lnTo>
                    <a:pt x="1699" y="5420"/>
                  </a:lnTo>
                  <a:lnTo>
                    <a:pt x="1863" y="5480"/>
                  </a:lnTo>
                  <a:lnTo>
                    <a:pt x="2036" y="5533"/>
                  </a:lnTo>
                  <a:lnTo>
                    <a:pt x="2218" y="5580"/>
                  </a:lnTo>
                  <a:lnTo>
                    <a:pt x="2408" y="5620"/>
                  </a:lnTo>
                  <a:lnTo>
                    <a:pt x="2608" y="5654"/>
                  </a:lnTo>
                  <a:lnTo>
                    <a:pt x="2817" y="5680"/>
                  </a:lnTo>
                  <a:lnTo>
                    <a:pt x="3036" y="5699"/>
                  </a:lnTo>
                  <a:lnTo>
                    <a:pt x="3263" y="5711"/>
                  </a:lnTo>
                  <a:lnTo>
                    <a:pt x="3500" y="5715"/>
                  </a:lnTo>
                  <a:lnTo>
                    <a:pt x="3589" y="5714"/>
                  </a:lnTo>
                  <a:lnTo>
                    <a:pt x="3675" y="5712"/>
                  </a:lnTo>
                  <a:lnTo>
                    <a:pt x="3760" y="5709"/>
                  </a:lnTo>
                  <a:lnTo>
                    <a:pt x="3844" y="5704"/>
                  </a:lnTo>
                  <a:lnTo>
                    <a:pt x="3925" y="5698"/>
                  </a:lnTo>
                  <a:lnTo>
                    <a:pt x="4004" y="5692"/>
                  </a:lnTo>
                  <a:lnTo>
                    <a:pt x="4082" y="5684"/>
                  </a:lnTo>
                  <a:lnTo>
                    <a:pt x="4157" y="5676"/>
                  </a:lnTo>
                  <a:lnTo>
                    <a:pt x="4231" y="5666"/>
                  </a:lnTo>
                  <a:lnTo>
                    <a:pt x="4302" y="5657"/>
                  </a:lnTo>
                  <a:lnTo>
                    <a:pt x="4371" y="5646"/>
                  </a:lnTo>
                  <a:lnTo>
                    <a:pt x="4437" y="5635"/>
                  </a:lnTo>
                  <a:lnTo>
                    <a:pt x="4502" y="5624"/>
                  </a:lnTo>
                  <a:lnTo>
                    <a:pt x="4563" y="5613"/>
                  </a:lnTo>
                  <a:lnTo>
                    <a:pt x="4622" y="5601"/>
                  </a:lnTo>
                  <a:lnTo>
                    <a:pt x="4678" y="5589"/>
                  </a:lnTo>
                  <a:lnTo>
                    <a:pt x="4783" y="5566"/>
                  </a:lnTo>
                  <a:lnTo>
                    <a:pt x="4876" y="5543"/>
                  </a:lnTo>
                  <a:lnTo>
                    <a:pt x="4955" y="5522"/>
                  </a:lnTo>
                  <a:lnTo>
                    <a:pt x="5022" y="5503"/>
                  </a:lnTo>
                  <a:lnTo>
                    <a:pt x="5075" y="5487"/>
                  </a:lnTo>
                  <a:lnTo>
                    <a:pt x="5114" y="5474"/>
                  </a:lnTo>
                  <a:lnTo>
                    <a:pt x="5138" y="5466"/>
                  </a:lnTo>
                  <a:lnTo>
                    <a:pt x="5145" y="5463"/>
                  </a:lnTo>
                  <a:lnTo>
                    <a:pt x="5147" y="5144"/>
                  </a:lnTo>
                  <a:lnTo>
                    <a:pt x="5145" y="5133"/>
                  </a:lnTo>
                  <a:lnTo>
                    <a:pt x="5144" y="5123"/>
                  </a:lnTo>
                  <a:lnTo>
                    <a:pt x="5142" y="5114"/>
                  </a:lnTo>
                  <a:lnTo>
                    <a:pt x="5139" y="5106"/>
                  </a:lnTo>
                  <a:lnTo>
                    <a:pt x="5135" y="5100"/>
                  </a:lnTo>
                  <a:lnTo>
                    <a:pt x="5131" y="5094"/>
                  </a:lnTo>
                  <a:lnTo>
                    <a:pt x="5126" y="5089"/>
                  </a:lnTo>
                  <a:lnTo>
                    <a:pt x="5120" y="5086"/>
                  </a:lnTo>
                  <a:lnTo>
                    <a:pt x="5114" y="5083"/>
                  </a:lnTo>
                  <a:lnTo>
                    <a:pt x="5107" y="5081"/>
                  </a:lnTo>
                  <a:lnTo>
                    <a:pt x="5099" y="5080"/>
                  </a:lnTo>
                  <a:lnTo>
                    <a:pt x="5090" y="5080"/>
                  </a:lnTo>
                  <a:lnTo>
                    <a:pt x="5082" y="5082"/>
                  </a:lnTo>
                  <a:lnTo>
                    <a:pt x="5073" y="5084"/>
                  </a:lnTo>
                  <a:lnTo>
                    <a:pt x="5063" y="5087"/>
                  </a:lnTo>
                  <a:lnTo>
                    <a:pt x="5054" y="5090"/>
                  </a:lnTo>
                  <a:lnTo>
                    <a:pt x="5011" y="5108"/>
                  </a:lnTo>
                  <a:lnTo>
                    <a:pt x="4961" y="5126"/>
                  </a:lnTo>
                  <a:lnTo>
                    <a:pt x="4905" y="5145"/>
                  </a:lnTo>
                  <a:lnTo>
                    <a:pt x="4843" y="5165"/>
                  </a:lnTo>
                  <a:lnTo>
                    <a:pt x="4808" y="5174"/>
                  </a:lnTo>
                  <a:lnTo>
                    <a:pt x="4773" y="5184"/>
                  </a:lnTo>
                  <a:lnTo>
                    <a:pt x="4735" y="5193"/>
                  </a:lnTo>
                  <a:lnTo>
                    <a:pt x="4696" y="5203"/>
                  </a:lnTo>
                  <a:lnTo>
                    <a:pt x="4655" y="5212"/>
                  </a:lnTo>
                  <a:lnTo>
                    <a:pt x="4613" y="5221"/>
                  </a:lnTo>
                  <a:lnTo>
                    <a:pt x="4568" y="5230"/>
                  </a:lnTo>
                  <a:lnTo>
                    <a:pt x="4521" y="5239"/>
                  </a:lnTo>
                  <a:lnTo>
                    <a:pt x="4473" y="5247"/>
                  </a:lnTo>
                  <a:lnTo>
                    <a:pt x="4423" y="5255"/>
                  </a:lnTo>
                  <a:lnTo>
                    <a:pt x="4371" y="5263"/>
                  </a:lnTo>
                  <a:lnTo>
                    <a:pt x="4317" y="5271"/>
                  </a:lnTo>
                  <a:lnTo>
                    <a:pt x="4262" y="5278"/>
                  </a:lnTo>
                  <a:lnTo>
                    <a:pt x="4204" y="5284"/>
                  </a:lnTo>
                  <a:lnTo>
                    <a:pt x="4145" y="5290"/>
                  </a:lnTo>
                  <a:lnTo>
                    <a:pt x="4084" y="5296"/>
                  </a:lnTo>
                  <a:lnTo>
                    <a:pt x="4021" y="5301"/>
                  </a:lnTo>
                  <a:lnTo>
                    <a:pt x="3956" y="5306"/>
                  </a:lnTo>
                  <a:lnTo>
                    <a:pt x="3888" y="5310"/>
                  </a:lnTo>
                  <a:lnTo>
                    <a:pt x="3820" y="5313"/>
                  </a:lnTo>
                  <a:lnTo>
                    <a:pt x="3749" y="5316"/>
                  </a:lnTo>
                  <a:lnTo>
                    <a:pt x="3675" y="5317"/>
                  </a:lnTo>
                  <a:lnTo>
                    <a:pt x="3601" y="5319"/>
                  </a:lnTo>
                  <a:lnTo>
                    <a:pt x="3524" y="5319"/>
                  </a:lnTo>
                  <a:lnTo>
                    <a:pt x="3452" y="5318"/>
                  </a:lnTo>
                  <a:lnTo>
                    <a:pt x="3382" y="5315"/>
                  </a:lnTo>
                  <a:lnTo>
                    <a:pt x="3316" y="5311"/>
                  </a:lnTo>
                  <a:lnTo>
                    <a:pt x="3252" y="5305"/>
                  </a:lnTo>
                  <a:lnTo>
                    <a:pt x="3189" y="5297"/>
                  </a:lnTo>
                  <a:lnTo>
                    <a:pt x="3130" y="5288"/>
                  </a:lnTo>
                  <a:lnTo>
                    <a:pt x="3073" y="5277"/>
                  </a:lnTo>
                  <a:lnTo>
                    <a:pt x="3019" y="5264"/>
                  </a:lnTo>
                  <a:lnTo>
                    <a:pt x="2967" y="5251"/>
                  </a:lnTo>
                  <a:lnTo>
                    <a:pt x="2917" y="5235"/>
                  </a:lnTo>
                  <a:lnTo>
                    <a:pt x="2870" y="5219"/>
                  </a:lnTo>
                  <a:lnTo>
                    <a:pt x="2824" y="5201"/>
                  </a:lnTo>
                  <a:lnTo>
                    <a:pt x="2780" y="5182"/>
                  </a:lnTo>
                  <a:lnTo>
                    <a:pt x="2739" y="5161"/>
                  </a:lnTo>
                  <a:lnTo>
                    <a:pt x="2699" y="5140"/>
                  </a:lnTo>
                  <a:lnTo>
                    <a:pt x="2663" y="5117"/>
                  </a:lnTo>
                  <a:lnTo>
                    <a:pt x="2627" y="5093"/>
                  </a:lnTo>
                  <a:lnTo>
                    <a:pt x="2594" y="5068"/>
                  </a:lnTo>
                  <a:lnTo>
                    <a:pt x="2562" y="5043"/>
                  </a:lnTo>
                  <a:lnTo>
                    <a:pt x="2531" y="5016"/>
                  </a:lnTo>
                  <a:lnTo>
                    <a:pt x="2503" y="4988"/>
                  </a:lnTo>
                  <a:lnTo>
                    <a:pt x="2476" y="4960"/>
                  </a:lnTo>
                  <a:lnTo>
                    <a:pt x="2452" y="4931"/>
                  </a:lnTo>
                  <a:lnTo>
                    <a:pt x="2428" y="4901"/>
                  </a:lnTo>
                  <a:lnTo>
                    <a:pt x="2406" y="4870"/>
                  </a:lnTo>
                  <a:lnTo>
                    <a:pt x="2386" y="4839"/>
                  </a:lnTo>
                  <a:lnTo>
                    <a:pt x="2366" y="4807"/>
                  </a:lnTo>
                  <a:lnTo>
                    <a:pt x="2349" y="4775"/>
                  </a:lnTo>
                  <a:lnTo>
                    <a:pt x="2333" y="4742"/>
                  </a:lnTo>
                  <a:lnTo>
                    <a:pt x="2317" y="4708"/>
                  </a:lnTo>
                  <a:lnTo>
                    <a:pt x="2303" y="4675"/>
                  </a:lnTo>
                  <a:lnTo>
                    <a:pt x="2290" y="4640"/>
                  </a:lnTo>
                  <a:lnTo>
                    <a:pt x="2279" y="4607"/>
                  </a:lnTo>
                  <a:lnTo>
                    <a:pt x="2268" y="4572"/>
                  </a:lnTo>
                  <a:lnTo>
                    <a:pt x="2257" y="4535"/>
                  </a:lnTo>
                  <a:lnTo>
                    <a:pt x="2247" y="4495"/>
                  </a:lnTo>
                  <a:lnTo>
                    <a:pt x="2237" y="4454"/>
                  </a:lnTo>
                  <a:lnTo>
                    <a:pt x="2228" y="4411"/>
                  </a:lnTo>
                  <a:lnTo>
                    <a:pt x="2219" y="4366"/>
                  </a:lnTo>
                  <a:lnTo>
                    <a:pt x="2209" y="4319"/>
                  </a:lnTo>
                  <a:lnTo>
                    <a:pt x="2201" y="4271"/>
                  </a:lnTo>
                  <a:lnTo>
                    <a:pt x="2193" y="4222"/>
                  </a:lnTo>
                  <a:lnTo>
                    <a:pt x="2186" y="4170"/>
                  </a:lnTo>
                  <a:lnTo>
                    <a:pt x="2179" y="4118"/>
                  </a:lnTo>
                  <a:lnTo>
                    <a:pt x="2166" y="4009"/>
                  </a:lnTo>
                  <a:lnTo>
                    <a:pt x="2154" y="3895"/>
                  </a:lnTo>
                  <a:lnTo>
                    <a:pt x="2143" y="3777"/>
                  </a:lnTo>
                  <a:lnTo>
                    <a:pt x="2135" y="3655"/>
                  </a:lnTo>
                  <a:lnTo>
                    <a:pt x="2128" y="3530"/>
                  </a:lnTo>
                  <a:lnTo>
                    <a:pt x="2122" y="3403"/>
                  </a:lnTo>
                  <a:lnTo>
                    <a:pt x="2117" y="3274"/>
                  </a:lnTo>
                  <a:lnTo>
                    <a:pt x="2114" y="3143"/>
                  </a:lnTo>
                  <a:lnTo>
                    <a:pt x="2112" y="3012"/>
                  </a:lnTo>
                  <a:lnTo>
                    <a:pt x="2112" y="2881"/>
                  </a:lnTo>
                  <a:lnTo>
                    <a:pt x="2112" y="2750"/>
                  </a:lnTo>
                  <a:lnTo>
                    <a:pt x="2114" y="2620"/>
                  </a:lnTo>
                  <a:lnTo>
                    <a:pt x="2117" y="2491"/>
                  </a:lnTo>
                  <a:lnTo>
                    <a:pt x="2122" y="2365"/>
                  </a:lnTo>
                  <a:lnTo>
                    <a:pt x="2127" y="2242"/>
                  </a:lnTo>
                  <a:lnTo>
                    <a:pt x="2134" y="2120"/>
                  </a:lnTo>
                  <a:lnTo>
                    <a:pt x="2142" y="2002"/>
                  </a:lnTo>
                  <a:lnTo>
                    <a:pt x="2151" y="1888"/>
                  </a:lnTo>
                  <a:lnTo>
                    <a:pt x="2162" y="1779"/>
                  </a:lnTo>
                  <a:lnTo>
                    <a:pt x="2173" y="1674"/>
                  </a:lnTo>
                  <a:lnTo>
                    <a:pt x="2186" y="1574"/>
                  </a:lnTo>
                  <a:lnTo>
                    <a:pt x="2199" y="1479"/>
                  </a:lnTo>
                  <a:lnTo>
                    <a:pt x="2207" y="1434"/>
                  </a:lnTo>
                  <a:lnTo>
                    <a:pt x="2215" y="1391"/>
                  </a:lnTo>
                  <a:lnTo>
                    <a:pt x="2223" y="1349"/>
                  </a:lnTo>
                  <a:lnTo>
                    <a:pt x="2231" y="1309"/>
                  </a:lnTo>
                  <a:lnTo>
                    <a:pt x="2239" y="1270"/>
                  </a:lnTo>
                  <a:lnTo>
                    <a:pt x="2248" y="1233"/>
                  </a:lnTo>
                  <a:lnTo>
                    <a:pt x="2257" y="1198"/>
                  </a:lnTo>
                  <a:lnTo>
                    <a:pt x="2267" y="1165"/>
                  </a:lnTo>
                  <a:lnTo>
                    <a:pt x="2282" y="1114"/>
                  </a:lnTo>
                  <a:lnTo>
                    <a:pt x="2298" y="1065"/>
                  </a:lnTo>
                  <a:lnTo>
                    <a:pt x="2315" y="1017"/>
                  </a:lnTo>
                  <a:lnTo>
                    <a:pt x="2334" y="972"/>
                  </a:lnTo>
                  <a:lnTo>
                    <a:pt x="2352" y="928"/>
                  </a:lnTo>
                  <a:lnTo>
                    <a:pt x="2372" y="886"/>
                  </a:lnTo>
                  <a:lnTo>
                    <a:pt x="2393" y="846"/>
                  </a:lnTo>
                  <a:lnTo>
                    <a:pt x="2415" y="808"/>
                  </a:lnTo>
                  <a:lnTo>
                    <a:pt x="2439" y="772"/>
                  </a:lnTo>
                  <a:lnTo>
                    <a:pt x="2463" y="737"/>
                  </a:lnTo>
                  <a:lnTo>
                    <a:pt x="2490" y="704"/>
                  </a:lnTo>
                  <a:lnTo>
                    <a:pt x="2517" y="673"/>
                  </a:lnTo>
                  <a:lnTo>
                    <a:pt x="2547" y="643"/>
                  </a:lnTo>
                  <a:lnTo>
                    <a:pt x="2577" y="615"/>
                  </a:lnTo>
                  <a:lnTo>
                    <a:pt x="2610" y="589"/>
                  </a:lnTo>
                  <a:lnTo>
                    <a:pt x="2644" y="564"/>
                  </a:lnTo>
                  <a:lnTo>
                    <a:pt x="2681" y="541"/>
                  </a:lnTo>
                  <a:lnTo>
                    <a:pt x="2720" y="520"/>
                  </a:lnTo>
                  <a:lnTo>
                    <a:pt x="2761" y="500"/>
                  </a:lnTo>
                  <a:lnTo>
                    <a:pt x="2804" y="482"/>
                  </a:lnTo>
                  <a:lnTo>
                    <a:pt x="2849" y="466"/>
                  </a:lnTo>
                  <a:lnTo>
                    <a:pt x="2897" y="451"/>
                  </a:lnTo>
                  <a:lnTo>
                    <a:pt x="2947" y="437"/>
                  </a:lnTo>
                  <a:lnTo>
                    <a:pt x="3000" y="425"/>
                  </a:lnTo>
                  <a:lnTo>
                    <a:pt x="3056" y="414"/>
                  </a:lnTo>
                  <a:lnTo>
                    <a:pt x="3114" y="405"/>
                  </a:lnTo>
                  <a:lnTo>
                    <a:pt x="3174" y="398"/>
                  </a:lnTo>
                  <a:lnTo>
                    <a:pt x="3238" y="391"/>
                  </a:lnTo>
                  <a:lnTo>
                    <a:pt x="3305" y="387"/>
                  </a:lnTo>
                  <a:lnTo>
                    <a:pt x="3375" y="383"/>
                  </a:lnTo>
                  <a:lnTo>
                    <a:pt x="3448" y="381"/>
                  </a:lnTo>
                  <a:lnTo>
                    <a:pt x="3524" y="381"/>
                  </a:lnTo>
                  <a:lnTo>
                    <a:pt x="3635" y="381"/>
                  </a:lnTo>
                  <a:lnTo>
                    <a:pt x="3739" y="383"/>
                  </a:lnTo>
                  <a:lnTo>
                    <a:pt x="3835" y="386"/>
                  </a:lnTo>
                  <a:lnTo>
                    <a:pt x="3926" y="390"/>
                  </a:lnTo>
                  <a:lnTo>
                    <a:pt x="4011" y="395"/>
                  </a:lnTo>
                  <a:lnTo>
                    <a:pt x="4089" y="402"/>
                  </a:lnTo>
                  <a:lnTo>
                    <a:pt x="4161" y="411"/>
                  </a:lnTo>
                  <a:lnTo>
                    <a:pt x="4229" y="422"/>
                  </a:lnTo>
                  <a:lnTo>
                    <a:pt x="4291" y="435"/>
                  </a:lnTo>
                  <a:lnTo>
                    <a:pt x="4349" y="449"/>
                  </a:lnTo>
                  <a:lnTo>
                    <a:pt x="4401" y="466"/>
                  </a:lnTo>
                  <a:lnTo>
                    <a:pt x="4449" y="485"/>
                  </a:lnTo>
                  <a:lnTo>
                    <a:pt x="4492" y="507"/>
                  </a:lnTo>
                  <a:lnTo>
                    <a:pt x="4532" y="531"/>
                  </a:lnTo>
                  <a:lnTo>
                    <a:pt x="4569" y="557"/>
                  </a:lnTo>
                  <a:lnTo>
                    <a:pt x="4601" y="586"/>
                  </a:lnTo>
                  <a:lnTo>
                    <a:pt x="4630" y="619"/>
                  </a:lnTo>
                  <a:lnTo>
                    <a:pt x="4656" y="654"/>
                  </a:lnTo>
                  <a:lnTo>
                    <a:pt x="4680" y="692"/>
                  </a:lnTo>
                  <a:lnTo>
                    <a:pt x="4701" y="733"/>
                  </a:lnTo>
                  <a:lnTo>
                    <a:pt x="4721" y="778"/>
                  </a:lnTo>
                  <a:lnTo>
                    <a:pt x="4737" y="827"/>
                  </a:lnTo>
                  <a:lnTo>
                    <a:pt x="4752" y="878"/>
                  </a:lnTo>
                  <a:lnTo>
                    <a:pt x="4767" y="934"/>
                  </a:lnTo>
                  <a:lnTo>
                    <a:pt x="4779" y="993"/>
                  </a:lnTo>
                  <a:lnTo>
                    <a:pt x="4790" y="1056"/>
                  </a:lnTo>
                  <a:lnTo>
                    <a:pt x="4801" y="1123"/>
                  </a:lnTo>
                  <a:lnTo>
                    <a:pt x="4810" y="1195"/>
                  </a:lnTo>
                  <a:lnTo>
                    <a:pt x="4831" y="1350"/>
                  </a:lnTo>
                  <a:lnTo>
                    <a:pt x="4851" y="1524"/>
                  </a:lnTo>
                  <a:lnTo>
                    <a:pt x="4853" y="1538"/>
                  </a:lnTo>
                  <a:lnTo>
                    <a:pt x="4855" y="1550"/>
                  </a:lnTo>
                  <a:lnTo>
                    <a:pt x="4859" y="1563"/>
                  </a:lnTo>
                  <a:lnTo>
                    <a:pt x="4863" y="1574"/>
                  </a:lnTo>
                  <a:lnTo>
                    <a:pt x="4867" y="1584"/>
                  </a:lnTo>
                  <a:lnTo>
                    <a:pt x="4873" y="1593"/>
                  </a:lnTo>
                  <a:lnTo>
                    <a:pt x="4880" y="1602"/>
                  </a:lnTo>
                  <a:lnTo>
                    <a:pt x="4886" y="1609"/>
                  </a:lnTo>
                  <a:lnTo>
                    <a:pt x="4894" y="1616"/>
                  </a:lnTo>
                  <a:lnTo>
                    <a:pt x="4902" y="1622"/>
                  </a:lnTo>
                  <a:lnTo>
                    <a:pt x="4911" y="1627"/>
                  </a:lnTo>
                  <a:lnTo>
                    <a:pt x="4921" y="1631"/>
                  </a:lnTo>
                  <a:lnTo>
                    <a:pt x="4932" y="1634"/>
                  </a:lnTo>
                  <a:lnTo>
                    <a:pt x="4943" y="1636"/>
                  </a:lnTo>
                  <a:lnTo>
                    <a:pt x="4955" y="1637"/>
                  </a:lnTo>
                  <a:lnTo>
                    <a:pt x="4967" y="1638"/>
                  </a:lnTo>
                  <a:close/>
                </a:path>
              </a:pathLst>
            </a:custGeom>
            <a:grpFill/>
            <a:ln w="9525">
              <a:noFill/>
              <a:round/>
              <a:headEnd/>
              <a:tailEnd/>
            </a:ln>
          </p:spPr>
          <p:txBody>
            <a:bodyPr/>
            <a:lstStyle/>
            <a:p>
              <a:endParaRPr lang="da-DK"/>
            </a:p>
          </p:txBody>
        </p:sp>
        <p:sp>
          <p:nvSpPr>
            <p:cNvPr id="11" name="Freeform 22">
              <a:extLst>
                <a:ext uri="{FF2B5EF4-FFF2-40B4-BE49-F238E27FC236}">
                  <a16:creationId xmlns:a16="http://schemas.microsoft.com/office/drawing/2014/main" id="{CD44C4C6-BAE4-B95B-E1AA-9BE3FE14E263}"/>
                </a:ext>
              </a:extLst>
            </p:cNvPr>
            <p:cNvSpPr>
              <a:spLocks noChangeAspect="1"/>
            </p:cNvSpPr>
            <p:nvPr userDrawn="1"/>
          </p:nvSpPr>
          <p:spPr bwMode="auto">
            <a:xfrm>
              <a:off x="2857" y="3975"/>
              <a:ext cx="92" cy="166"/>
            </a:xfrm>
            <a:custGeom>
              <a:avLst/>
              <a:gdLst/>
              <a:ahLst/>
              <a:cxnLst>
                <a:cxn ang="0">
                  <a:pos x="4436" y="154"/>
                </a:cxn>
                <a:cxn ang="0">
                  <a:pos x="4099" y="67"/>
                </a:cxn>
                <a:cxn ang="0">
                  <a:pos x="3839" y="25"/>
                </a:cxn>
                <a:cxn ang="0">
                  <a:pos x="3594" y="4"/>
                </a:cxn>
                <a:cxn ang="0">
                  <a:pos x="3168" y="8"/>
                </a:cxn>
                <a:cxn ang="0">
                  <a:pos x="2540" y="103"/>
                </a:cxn>
                <a:cxn ang="0">
                  <a:pos x="1991" y="308"/>
                </a:cxn>
                <a:cxn ang="0">
                  <a:pos x="1537" y="629"/>
                </a:cxn>
                <a:cxn ang="0">
                  <a:pos x="1194" y="1071"/>
                </a:cxn>
                <a:cxn ang="0">
                  <a:pos x="977" y="1639"/>
                </a:cxn>
                <a:cxn ang="0">
                  <a:pos x="902" y="2339"/>
                </a:cxn>
                <a:cxn ang="0">
                  <a:pos x="2" y="2717"/>
                </a:cxn>
                <a:cxn ang="0">
                  <a:pos x="26" y="2771"/>
                </a:cxn>
                <a:cxn ang="0">
                  <a:pos x="75" y="2806"/>
                </a:cxn>
                <a:cxn ang="0">
                  <a:pos x="160" y="2823"/>
                </a:cxn>
                <a:cxn ang="0">
                  <a:pos x="427" y="2852"/>
                </a:cxn>
                <a:cxn ang="0">
                  <a:pos x="747" y="2886"/>
                </a:cxn>
                <a:cxn ang="0">
                  <a:pos x="902" y="2903"/>
                </a:cxn>
                <a:cxn ang="0">
                  <a:pos x="801" y="7741"/>
                </a:cxn>
                <a:cxn ang="0">
                  <a:pos x="501" y="7785"/>
                </a:cxn>
                <a:cxn ang="0">
                  <a:pos x="201" y="7830"/>
                </a:cxn>
                <a:cxn ang="0">
                  <a:pos x="81" y="7853"/>
                </a:cxn>
                <a:cxn ang="0">
                  <a:pos x="30" y="7887"/>
                </a:cxn>
                <a:cxn ang="0">
                  <a:pos x="4" y="7938"/>
                </a:cxn>
                <a:cxn ang="0">
                  <a:pos x="3470" y="8138"/>
                </a:cxn>
                <a:cxn ang="0">
                  <a:pos x="3463" y="7933"/>
                </a:cxn>
                <a:cxn ang="0">
                  <a:pos x="3432" y="7883"/>
                </a:cxn>
                <a:cxn ang="0">
                  <a:pos x="3367" y="7849"/>
                </a:cxn>
                <a:cxn ang="0">
                  <a:pos x="3213" y="7822"/>
                </a:cxn>
                <a:cxn ang="0">
                  <a:pos x="2912" y="7775"/>
                </a:cxn>
                <a:cxn ang="0">
                  <a:pos x="2650" y="7735"/>
                </a:cxn>
                <a:cxn ang="0">
                  <a:pos x="2600" y="2902"/>
                </a:cxn>
                <a:cxn ang="0">
                  <a:pos x="2804" y="2877"/>
                </a:cxn>
                <a:cxn ang="0">
                  <a:pos x="3130" y="2837"/>
                </a:cxn>
                <a:cxn ang="0">
                  <a:pos x="3368" y="2804"/>
                </a:cxn>
                <a:cxn ang="0">
                  <a:pos x="3431" y="2779"/>
                </a:cxn>
                <a:cxn ang="0">
                  <a:pos x="3466" y="2738"/>
                </a:cxn>
                <a:cxn ang="0">
                  <a:pos x="3477" y="2686"/>
                </a:cxn>
                <a:cxn ang="0">
                  <a:pos x="2593" y="1542"/>
                </a:cxn>
                <a:cxn ang="0">
                  <a:pos x="2615" y="1157"/>
                </a:cxn>
                <a:cxn ang="0">
                  <a:pos x="2672" y="862"/>
                </a:cxn>
                <a:cxn ang="0">
                  <a:pos x="2773" y="647"/>
                </a:cxn>
                <a:cxn ang="0">
                  <a:pos x="2922" y="503"/>
                </a:cxn>
                <a:cxn ang="0">
                  <a:pos x="3126" y="420"/>
                </a:cxn>
                <a:cxn ang="0">
                  <a:pos x="3392" y="389"/>
                </a:cxn>
                <a:cxn ang="0">
                  <a:pos x="3677" y="401"/>
                </a:cxn>
                <a:cxn ang="0">
                  <a:pos x="3891" y="452"/>
                </a:cxn>
                <a:cxn ang="0">
                  <a:pos x="4044" y="547"/>
                </a:cxn>
                <a:cxn ang="0">
                  <a:pos x="4150" y="688"/>
                </a:cxn>
                <a:cxn ang="0">
                  <a:pos x="4222" y="881"/>
                </a:cxn>
                <a:cxn ang="0">
                  <a:pos x="4270" y="1127"/>
                </a:cxn>
                <a:cxn ang="0">
                  <a:pos x="4296" y="1332"/>
                </a:cxn>
                <a:cxn ang="0">
                  <a:pos x="4315" y="1387"/>
                </a:cxn>
                <a:cxn ang="0">
                  <a:pos x="4349" y="1418"/>
                </a:cxn>
                <a:cxn ang="0">
                  <a:pos x="4596" y="1425"/>
                </a:cxn>
              </a:cxnLst>
              <a:rect l="0" t="0" r="r" b="b"/>
              <a:pathLst>
                <a:path w="4596" h="8138">
                  <a:moveTo>
                    <a:pt x="4596" y="213"/>
                  </a:moveTo>
                  <a:lnTo>
                    <a:pt x="4565" y="201"/>
                  </a:lnTo>
                  <a:lnTo>
                    <a:pt x="4528" y="187"/>
                  </a:lnTo>
                  <a:lnTo>
                    <a:pt x="4485" y="171"/>
                  </a:lnTo>
                  <a:lnTo>
                    <a:pt x="4436" y="154"/>
                  </a:lnTo>
                  <a:lnTo>
                    <a:pt x="4380" y="137"/>
                  </a:lnTo>
                  <a:lnTo>
                    <a:pt x="4317" y="119"/>
                  </a:lnTo>
                  <a:lnTo>
                    <a:pt x="4250" y="101"/>
                  </a:lnTo>
                  <a:lnTo>
                    <a:pt x="4177" y="84"/>
                  </a:lnTo>
                  <a:lnTo>
                    <a:pt x="4099" y="67"/>
                  </a:lnTo>
                  <a:lnTo>
                    <a:pt x="4017" y="52"/>
                  </a:lnTo>
                  <a:lnTo>
                    <a:pt x="3974" y="44"/>
                  </a:lnTo>
                  <a:lnTo>
                    <a:pt x="3929" y="37"/>
                  </a:lnTo>
                  <a:lnTo>
                    <a:pt x="3884" y="31"/>
                  </a:lnTo>
                  <a:lnTo>
                    <a:pt x="3839" y="25"/>
                  </a:lnTo>
                  <a:lnTo>
                    <a:pt x="3792" y="20"/>
                  </a:lnTo>
                  <a:lnTo>
                    <a:pt x="3744" y="15"/>
                  </a:lnTo>
                  <a:lnTo>
                    <a:pt x="3695" y="10"/>
                  </a:lnTo>
                  <a:lnTo>
                    <a:pt x="3645" y="7"/>
                  </a:lnTo>
                  <a:lnTo>
                    <a:pt x="3594" y="4"/>
                  </a:lnTo>
                  <a:lnTo>
                    <a:pt x="3543" y="2"/>
                  </a:lnTo>
                  <a:lnTo>
                    <a:pt x="3491" y="1"/>
                  </a:lnTo>
                  <a:lnTo>
                    <a:pt x="3438" y="0"/>
                  </a:lnTo>
                  <a:lnTo>
                    <a:pt x="3302" y="2"/>
                  </a:lnTo>
                  <a:lnTo>
                    <a:pt x="3168" y="8"/>
                  </a:lnTo>
                  <a:lnTo>
                    <a:pt x="3037" y="19"/>
                  </a:lnTo>
                  <a:lnTo>
                    <a:pt x="2908" y="34"/>
                  </a:lnTo>
                  <a:lnTo>
                    <a:pt x="2782" y="52"/>
                  </a:lnTo>
                  <a:lnTo>
                    <a:pt x="2660" y="76"/>
                  </a:lnTo>
                  <a:lnTo>
                    <a:pt x="2540" y="103"/>
                  </a:lnTo>
                  <a:lnTo>
                    <a:pt x="2424" y="135"/>
                  </a:lnTo>
                  <a:lnTo>
                    <a:pt x="2309" y="172"/>
                  </a:lnTo>
                  <a:lnTo>
                    <a:pt x="2200" y="213"/>
                  </a:lnTo>
                  <a:lnTo>
                    <a:pt x="2093" y="258"/>
                  </a:lnTo>
                  <a:lnTo>
                    <a:pt x="1991" y="308"/>
                  </a:lnTo>
                  <a:lnTo>
                    <a:pt x="1892" y="363"/>
                  </a:lnTo>
                  <a:lnTo>
                    <a:pt x="1797" y="422"/>
                  </a:lnTo>
                  <a:lnTo>
                    <a:pt x="1706" y="487"/>
                  </a:lnTo>
                  <a:lnTo>
                    <a:pt x="1620" y="555"/>
                  </a:lnTo>
                  <a:lnTo>
                    <a:pt x="1537" y="629"/>
                  </a:lnTo>
                  <a:lnTo>
                    <a:pt x="1460" y="708"/>
                  </a:lnTo>
                  <a:lnTo>
                    <a:pt x="1386" y="791"/>
                  </a:lnTo>
                  <a:lnTo>
                    <a:pt x="1317" y="879"/>
                  </a:lnTo>
                  <a:lnTo>
                    <a:pt x="1253" y="972"/>
                  </a:lnTo>
                  <a:lnTo>
                    <a:pt x="1194" y="1071"/>
                  </a:lnTo>
                  <a:lnTo>
                    <a:pt x="1140" y="1174"/>
                  </a:lnTo>
                  <a:lnTo>
                    <a:pt x="1091" y="1282"/>
                  </a:lnTo>
                  <a:lnTo>
                    <a:pt x="1047" y="1396"/>
                  </a:lnTo>
                  <a:lnTo>
                    <a:pt x="1010" y="1515"/>
                  </a:lnTo>
                  <a:lnTo>
                    <a:pt x="977" y="1639"/>
                  </a:lnTo>
                  <a:lnTo>
                    <a:pt x="950" y="1768"/>
                  </a:lnTo>
                  <a:lnTo>
                    <a:pt x="929" y="1903"/>
                  </a:lnTo>
                  <a:lnTo>
                    <a:pt x="914" y="2043"/>
                  </a:lnTo>
                  <a:lnTo>
                    <a:pt x="905" y="2188"/>
                  </a:lnTo>
                  <a:lnTo>
                    <a:pt x="902" y="2339"/>
                  </a:lnTo>
                  <a:lnTo>
                    <a:pt x="902" y="2515"/>
                  </a:lnTo>
                  <a:lnTo>
                    <a:pt x="0" y="2515"/>
                  </a:lnTo>
                  <a:lnTo>
                    <a:pt x="0" y="2690"/>
                  </a:lnTo>
                  <a:lnTo>
                    <a:pt x="1" y="2704"/>
                  </a:lnTo>
                  <a:lnTo>
                    <a:pt x="2" y="2717"/>
                  </a:lnTo>
                  <a:lnTo>
                    <a:pt x="5" y="2729"/>
                  </a:lnTo>
                  <a:lnTo>
                    <a:pt x="9" y="2741"/>
                  </a:lnTo>
                  <a:lnTo>
                    <a:pt x="13" y="2752"/>
                  </a:lnTo>
                  <a:lnTo>
                    <a:pt x="19" y="2762"/>
                  </a:lnTo>
                  <a:lnTo>
                    <a:pt x="26" y="2771"/>
                  </a:lnTo>
                  <a:lnTo>
                    <a:pt x="34" y="2780"/>
                  </a:lnTo>
                  <a:lnTo>
                    <a:pt x="43" y="2788"/>
                  </a:lnTo>
                  <a:lnTo>
                    <a:pt x="53" y="2795"/>
                  </a:lnTo>
                  <a:lnTo>
                    <a:pt x="63" y="2801"/>
                  </a:lnTo>
                  <a:lnTo>
                    <a:pt x="75" y="2806"/>
                  </a:lnTo>
                  <a:lnTo>
                    <a:pt x="88" y="2811"/>
                  </a:lnTo>
                  <a:lnTo>
                    <a:pt x="102" y="2815"/>
                  </a:lnTo>
                  <a:lnTo>
                    <a:pt x="116" y="2817"/>
                  </a:lnTo>
                  <a:lnTo>
                    <a:pt x="132" y="2819"/>
                  </a:lnTo>
                  <a:lnTo>
                    <a:pt x="160" y="2823"/>
                  </a:lnTo>
                  <a:lnTo>
                    <a:pt x="199" y="2827"/>
                  </a:lnTo>
                  <a:lnTo>
                    <a:pt x="246" y="2832"/>
                  </a:lnTo>
                  <a:lnTo>
                    <a:pt x="301" y="2839"/>
                  </a:lnTo>
                  <a:lnTo>
                    <a:pt x="362" y="2845"/>
                  </a:lnTo>
                  <a:lnTo>
                    <a:pt x="427" y="2852"/>
                  </a:lnTo>
                  <a:lnTo>
                    <a:pt x="493" y="2859"/>
                  </a:lnTo>
                  <a:lnTo>
                    <a:pt x="560" y="2867"/>
                  </a:lnTo>
                  <a:lnTo>
                    <a:pt x="626" y="2874"/>
                  </a:lnTo>
                  <a:lnTo>
                    <a:pt x="689" y="2880"/>
                  </a:lnTo>
                  <a:lnTo>
                    <a:pt x="747" y="2886"/>
                  </a:lnTo>
                  <a:lnTo>
                    <a:pt x="798" y="2892"/>
                  </a:lnTo>
                  <a:lnTo>
                    <a:pt x="840" y="2896"/>
                  </a:lnTo>
                  <a:lnTo>
                    <a:pt x="873" y="2900"/>
                  </a:lnTo>
                  <a:lnTo>
                    <a:pt x="893" y="2902"/>
                  </a:lnTo>
                  <a:lnTo>
                    <a:pt x="902" y="2903"/>
                  </a:lnTo>
                  <a:lnTo>
                    <a:pt x="902" y="7727"/>
                  </a:lnTo>
                  <a:lnTo>
                    <a:pt x="894" y="7728"/>
                  </a:lnTo>
                  <a:lnTo>
                    <a:pt x="874" y="7731"/>
                  </a:lnTo>
                  <a:lnTo>
                    <a:pt x="842" y="7735"/>
                  </a:lnTo>
                  <a:lnTo>
                    <a:pt x="801" y="7741"/>
                  </a:lnTo>
                  <a:lnTo>
                    <a:pt x="751" y="7748"/>
                  </a:lnTo>
                  <a:lnTo>
                    <a:pt x="695" y="7757"/>
                  </a:lnTo>
                  <a:lnTo>
                    <a:pt x="633" y="7766"/>
                  </a:lnTo>
                  <a:lnTo>
                    <a:pt x="568" y="7775"/>
                  </a:lnTo>
                  <a:lnTo>
                    <a:pt x="501" y="7785"/>
                  </a:lnTo>
                  <a:lnTo>
                    <a:pt x="435" y="7795"/>
                  </a:lnTo>
                  <a:lnTo>
                    <a:pt x="370" y="7804"/>
                  </a:lnTo>
                  <a:lnTo>
                    <a:pt x="308" y="7813"/>
                  </a:lnTo>
                  <a:lnTo>
                    <a:pt x="251" y="7822"/>
                  </a:lnTo>
                  <a:lnTo>
                    <a:pt x="201" y="7830"/>
                  </a:lnTo>
                  <a:lnTo>
                    <a:pt x="158" y="7836"/>
                  </a:lnTo>
                  <a:lnTo>
                    <a:pt x="124" y="7841"/>
                  </a:lnTo>
                  <a:lnTo>
                    <a:pt x="109" y="7844"/>
                  </a:lnTo>
                  <a:lnTo>
                    <a:pt x="95" y="7848"/>
                  </a:lnTo>
                  <a:lnTo>
                    <a:pt x="81" y="7853"/>
                  </a:lnTo>
                  <a:lnTo>
                    <a:pt x="69" y="7858"/>
                  </a:lnTo>
                  <a:lnTo>
                    <a:pt x="58" y="7864"/>
                  </a:lnTo>
                  <a:lnTo>
                    <a:pt x="48" y="7871"/>
                  </a:lnTo>
                  <a:lnTo>
                    <a:pt x="39" y="7878"/>
                  </a:lnTo>
                  <a:lnTo>
                    <a:pt x="30" y="7887"/>
                  </a:lnTo>
                  <a:lnTo>
                    <a:pt x="23" y="7895"/>
                  </a:lnTo>
                  <a:lnTo>
                    <a:pt x="17" y="7905"/>
                  </a:lnTo>
                  <a:lnTo>
                    <a:pt x="12" y="7915"/>
                  </a:lnTo>
                  <a:lnTo>
                    <a:pt x="7" y="7926"/>
                  </a:lnTo>
                  <a:lnTo>
                    <a:pt x="4" y="7938"/>
                  </a:lnTo>
                  <a:lnTo>
                    <a:pt x="2" y="7951"/>
                  </a:lnTo>
                  <a:lnTo>
                    <a:pt x="1" y="7964"/>
                  </a:lnTo>
                  <a:lnTo>
                    <a:pt x="0" y="7978"/>
                  </a:lnTo>
                  <a:lnTo>
                    <a:pt x="0" y="8138"/>
                  </a:lnTo>
                  <a:lnTo>
                    <a:pt x="3470" y="8138"/>
                  </a:lnTo>
                  <a:lnTo>
                    <a:pt x="3470" y="7978"/>
                  </a:lnTo>
                  <a:lnTo>
                    <a:pt x="3470" y="7966"/>
                  </a:lnTo>
                  <a:lnTo>
                    <a:pt x="3468" y="7955"/>
                  </a:lnTo>
                  <a:lnTo>
                    <a:pt x="3466" y="7944"/>
                  </a:lnTo>
                  <a:lnTo>
                    <a:pt x="3463" y="7933"/>
                  </a:lnTo>
                  <a:lnTo>
                    <a:pt x="3460" y="7922"/>
                  </a:lnTo>
                  <a:lnTo>
                    <a:pt x="3455" y="7912"/>
                  </a:lnTo>
                  <a:lnTo>
                    <a:pt x="3447" y="7902"/>
                  </a:lnTo>
                  <a:lnTo>
                    <a:pt x="3440" y="7892"/>
                  </a:lnTo>
                  <a:lnTo>
                    <a:pt x="3432" y="7883"/>
                  </a:lnTo>
                  <a:lnTo>
                    <a:pt x="3422" y="7875"/>
                  </a:lnTo>
                  <a:lnTo>
                    <a:pt x="3411" y="7867"/>
                  </a:lnTo>
                  <a:lnTo>
                    <a:pt x="3397" y="7860"/>
                  </a:lnTo>
                  <a:lnTo>
                    <a:pt x="3383" y="7854"/>
                  </a:lnTo>
                  <a:lnTo>
                    <a:pt x="3367" y="7849"/>
                  </a:lnTo>
                  <a:lnTo>
                    <a:pt x="3350" y="7845"/>
                  </a:lnTo>
                  <a:lnTo>
                    <a:pt x="3330" y="7841"/>
                  </a:lnTo>
                  <a:lnTo>
                    <a:pt x="3300" y="7836"/>
                  </a:lnTo>
                  <a:lnTo>
                    <a:pt x="3261" y="7830"/>
                  </a:lnTo>
                  <a:lnTo>
                    <a:pt x="3213" y="7822"/>
                  </a:lnTo>
                  <a:lnTo>
                    <a:pt x="3159" y="7813"/>
                  </a:lnTo>
                  <a:lnTo>
                    <a:pt x="3101" y="7804"/>
                  </a:lnTo>
                  <a:lnTo>
                    <a:pt x="3039" y="7795"/>
                  </a:lnTo>
                  <a:lnTo>
                    <a:pt x="2976" y="7785"/>
                  </a:lnTo>
                  <a:lnTo>
                    <a:pt x="2912" y="7775"/>
                  </a:lnTo>
                  <a:lnTo>
                    <a:pt x="2849" y="7766"/>
                  </a:lnTo>
                  <a:lnTo>
                    <a:pt x="2791" y="7757"/>
                  </a:lnTo>
                  <a:lnTo>
                    <a:pt x="2737" y="7749"/>
                  </a:lnTo>
                  <a:lnTo>
                    <a:pt x="2689" y="7741"/>
                  </a:lnTo>
                  <a:lnTo>
                    <a:pt x="2650" y="7735"/>
                  </a:lnTo>
                  <a:lnTo>
                    <a:pt x="2619" y="7731"/>
                  </a:lnTo>
                  <a:lnTo>
                    <a:pt x="2599" y="7728"/>
                  </a:lnTo>
                  <a:lnTo>
                    <a:pt x="2593" y="7727"/>
                  </a:lnTo>
                  <a:lnTo>
                    <a:pt x="2593" y="2903"/>
                  </a:lnTo>
                  <a:lnTo>
                    <a:pt x="2600" y="2902"/>
                  </a:lnTo>
                  <a:lnTo>
                    <a:pt x="2620" y="2899"/>
                  </a:lnTo>
                  <a:lnTo>
                    <a:pt x="2653" y="2896"/>
                  </a:lnTo>
                  <a:lnTo>
                    <a:pt x="2696" y="2890"/>
                  </a:lnTo>
                  <a:lnTo>
                    <a:pt x="2745" y="2884"/>
                  </a:lnTo>
                  <a:lnTo>
                    <a:pt x="2804" y="2877"/>
                  </a:lnTo>
                  <a:lnTo>
                    <a:pt x="2866" y="2870"/>
                  </a:lnTo>
                  <a:lnTo>
                    <a:pt x="2931" y="2862"/>
                  </a:lnTo>
                  <a:lnTo>
                    <a:pt x="2998" y="2854"/>
                  </a:lnTo>
                  <a:lnTo>
                    <a:pt x="3065" y="2845"/>
                  </a:lnTo>
                  <a:lnTo>
                    <a:pt x="3130" y="2837"/>
                  </a:lnTo>
                  <a:lnTo>
                    <a:pt x="3192" y="2829"/>
                  </a:lnTo>
                  <a:lnTo>
                    <a:pt x="3248" y="2821"/>
                  </a:lnTo>
                  <a:lnTo>
                    <a:pt x="3297" y="2815"/>
                  </a:lnTo>
                  <a:lnTo>
                    <a:pt x="3337" y="2809"/>
                  </a:lnTo>
                  <a:lnTo>
                    <a:pt x="3368" y="2804"/>
                  </a:lnTo>
                  <a:lnTo>
                    <a:pt x="3383" y="2801"/>
                  </a:lnTo>
                  <a:lnTo>
                    <a:pt x="3397" y="2796"/>
                  </a:lnTo>
                  <a:lnTo>
                    <a:pt x="3410" y="2791"/>
                  </a:lnTo>
                  <a:lnTo>
                    <a:pt x="3421" y="2786"/>
                  </a:lnTo>
                  <a:lnTo>
                    <a:pt x="3431" y="2779"/>
                  </a:lnTo>
                  <a:lnTo>
                    <a:pt x="3440" y="2772"/>
                  </a:lnTo>
                  <a:lnTo>
                    <a:pt x="3448" y="2764"/>
                  </a:lnTo>
                  <a:lnTo>
                    <a:pt x="3455" y="2756"/>
                  </a:lnTo>
                  <a:lnTo>
                    <a:pt x="3461" y="2747"/>
                  </a:lnTo>
                  <a:lnTo>
                    <a:pt x="3466" y="2738"/>
                  </a:lnTo>
                  <a:lnTo>
                    <a:pt x="3469" y="2728"/>
                  </a:lnTo>
                  <a:lnTo>
                    <a:pt x="3472" y="2718"/>
                  </a:lnTo>
                  <a:lnTo>
                    <a:pt x="3475" y="2708"/>
                  </a:lnTo>
                  <a:lnTo>
                    <a:pt x="3476" y="2697"/>
                  </a:lnTo>
                  <a:lnTo>
                    <a:pt x="3477" y="2686"/>
                  </a:lnTo>
                  <a:lnTo>
                    <a:pt x="3477" y="2675"/>
                  </a:lnTo>
                  <a:lnTo>
                    <a:pt x="3477" y="2515"/>
                  </a:lnTo>
                  <a:lnTo>
                    <a:pt x="2593" y="2515"/>
                  </a:lnTo>
                  <a:lnTo>
                    <a:pt x="2593" y="1631"/>
                  </a:lnTo>
                  <a:lnTo>
                    <a:pt x="2593" y="1542"/>
                  </a:lnTo>
                  <a:lnTo>
                    <a:pt x="2595" y="1457"/>
                  </a:lnTo>
                  <a:lnTo>
                    <a:pt x="2598" y="1376"/>
                  </a:lnTo>
                  <a:lnTo>
                    <a:pt x="2602" y="1299"/>
                  </a:lnTo>
                  <a:lnTo>
                    <a:pt x="2608" y="1226"/>
                  </a:lnTo>
                  <a:lnTo>
                    <a:pt x="2615" y="1157"/>
                  </a:lnTo>
                  <a:lnTo>
                    <a:pt x="2623" y="1091"/>
                  </a:lnTo>
                  <a:lnTo>
                    <a:pt x="2633" y="1028"/>
                  </a:lnTo>
                  <a:lnTo>
                    <a:pt x="2645" y="969"/>
                  </a:lnTo>
                  <a:lnTo>
                    <a:pt x="2658" y="914"/>
                  </a:lnTo>
                  <a:lnTo>
                    <a:pt x="2672" y="862"/>
                  </a:lnTo>
                  <a:lnTo>
                    <a:pt x="2689" y="812"/>
                  </a:lnTo>
                  <a:lnTo>
                    <a:pt x="2707" y="767"/>
                  </a:lnTo>
                  <a:lnTo>
                    <a:pt x="2727" y="724"/>
                  </a:lnTo>
                  <a:lnTo>
                    <a:pt x="2750" y="684"/>
                  </a:lnTo>
                  <a:lnTo>
                    <a:pt x="2773" y="647"/>
                  </a:lnTo>
                  <a:lnTo>
                    <a:pt x="2798" y="613"/>
                  </a:lnTo>
                  <a:lnTo>
                    <a:pt x="2826" y="581"/>
                  </a:lnTo>
                  <a:lnTo>
                    <a:pt x="2857" y="553"/>
                  </a:lnTo>
                  <a:lnTo>
                    <a:pt x="2888" y="527"/>
                  </a:lnTo>
                  <a:lnTo>
                    <a:pt x="2922" y="503"/>
                  </a:lnTo>
                  <a:lnTo>
                    <a:pt x="2958" y="482"/>
                  </a:lnTo>
                  <a:lnTo>
                    <a:pt x="2997" y="463"/>
                  </a:lnTo>
                  <a:lnTo>
                    <a:pt x="3038" y="447"/>
                  </a:lnTo>
                  <a:lnTo>
                    <a:pt x="3081" y="433"/>
                  </a:lnTo>
                  <a:lnTo>
                    <a:pt x="3126" y="420"/>
                  </a:lnTo>
                  <a:lnTo>
                    <a:pt x="3174" y="410"/>
                  </a:lnTo>
                  <a:lnTo>
                    <a:pt x="3225" y="402"/>
                  </a:lnTo>
                  <a:lnTo>
                    <a:pt x="3278" y="396"/>
                  </a:lnTo>
                  <a:lnTo>
                    <a:pt x="3334" y="392"/>
                  </a:lnTo>
                  <a:lnTo>
                    <a:pt x="3392" y="389"/>
                  </a:lnTo>
                  <a:lnTo>
                    <a:pt x="3453" y="389"/>
                  </a:lnTo>
                  <a:lnTo>
                    <a:pt x="3514" y="389"/>
                  </a:lnTo>
                  <a:lnTo>
                    <a:pt x="3571" y="392"/>
                  </a:lnTo>
                  <a:lnTo>
                    <a:pt x="3625" y="395"/>
                  </a:lnTo>
                  <a:lnTo>
                    <a:pt x="3677" y="401"/>
                  </a:lnTo>
                  <a:lnTo>
                    <a:pt x="3724" y="408"/>
                  </a:lnTo>
                  <a:lnTo>
                    <a:pt x="3769" y="416"/>
                  </a:lnTo>
                  <a:lnTo>
                    <a:pt x="3812" y="427"/>
                  </a:lnTo>
                  <a:lnTo>
                    <a:pt x="3853" y="438"/>
                  </a:lnTo>
                  <a:lnTo>
                    <a:pt x="3891" y="452"/>
                  </a:lnTo>
                  <a:lnTo>
                    <a:pt x="3925" y="467"/>
                  </a:lnTo>
                  <a:lnTo>
                    <a:pt x="3958" y="484"/>
                  </a:lnTo>
                  <a:lnTo>
                    <a:pt x="3989" y="503"/>
                  </a:lnTo>
                  <a:lnTo>
                    <a:pt x="4018" y="524"/>
                  </a:lnTo>
                  <a:lnTo>
                    <a:pt x="4044" y="547"/>
                  </a:lnTo>
                  <a:lnTo>
                    <a:pt x="4069" y="571"/>
                  </a:lnTo>
                  <a:lnTo>
                    <a:pt x="4091" y="597"/>
                  </a:lnTo>
                  <a:lnTo>
                    <a:pt x="4113" y="626"/>
                  </a:lnTo>
                  <a:lnTo>
                    <a:pt x="4132" y="656"/>
                  </a:lnTo>
                  <a:lnTo>
                    <a:pt x="4150" y="688"/>
                  </a:lnTo>
                  <a:lnTo>
                    <a:pt x="4167" y="723"/>
                  </a:lnTo>
                  <a:lnTo>
                    <a:pt x="4182" y="759"/>
                  </a:lnTo>
                  <a:lnTo>
                    <a:pt x="4196" y="797"/>
                  </a:lnTo>
                  <a:lnTo>
                    <a:pt x="4209" y="838"/>
                  </a:lnTo>
                  <a:lnTo>
                    <a:pt x="4222" y="881"/>
                  </a:lnTo>
                  <a:lnTo>
                    <a:pt x="4233" y="925"/>
                  </a:lnTo>
                  <a:lnTo>
                    <a:pt x="4243" y="973"/>
                  </a:lnTo>
                  <a:lnTo>
                    <a:pt x="4252" y="1022"/>
                  </a:lnTo>
                  <a:lnTo>
                    <a:pt x="4261" y="1073"/>
                  </a:lnTo>
                  <a:lnTo>
                    <a:pt x="4270" y="1127"/>
                  </a:lnTo>
                  <a:lnTo>
                    <a:pt x="4278" y="1183"/>
                  </a:lnTo>
                  <a:lnTo>
                    <a:pt x="4285" y="1242"/>
                  </a:lnTo>
                  <a:lnTo>
                    <a:pt x="4292" y="1303"/>
                  </a:lnTo>
                  <a:lnTo>
                    <a:pt x="4294" y="1318"/>
                  </a:lnTo>
                  <a:lnTo>
                    <a:pt x="4296" y="1332"/>
                  </a:lnTo>
                  <a:lnTo>
                    <a:pt x="4299" y="1345"/>
                  </a:lnTo>
                  <a:lnTo>
                    <a:pt x="4302" y="1357"/>
                  </a:lnTo>
                  <a:lnTo>
                    <a:pt x="4306" y="1368"/>
                  </a:lnTo>
                  <a:lnTo>
                    <a:pt x="4311" y="1378"/>
                  </a:lnTo>
                  <a:lnTo>
                    <a:pt x="4315" y="1387"/>
                  </a:lnTo>
                  <a:lnTo>
                    <a:pt x="4321" y="1395"/>
                  </a:lnTo>
                  <a:lnTo>
                    <a:pt x="4328" y="1402"/>
                  </a:lnTo>
                  <a:lnTo>
                    <a:pt x="4334" y="1408"/>
                  </a:lnTo>
                  <a:lnTo>
                    <a:pt x="4341" y="1413"/>
                  </a:lnTo>
                  <a:lnTo>
                    <a:pt x="4349" y="1418"/>
                  </a:lnTo>
                  <a:lnTo>
                    <a:pt x="4357" y="1421"/>
                  </a:lnTo>
                  <a:lnTo>
                    <a:pt x="4366" y="1423"/>
                  </a:lnTo>
                  <a:lnTo>
                    <a:pt x="4375" y="1424"/>
                  </a:lnTo>
                  <a:lnTo>
                    <a:pt x="4385" y="1425"/>
                  </a:lnTo>
                  <a:lnTo>
                    <a:pt x="4596" y="1425"/>
                  </a:lnTo>
                  <a:lnTo>
                    <a:pt x="4596" y="213"/>
                  </a:lnTo>
                  <a:close/>
                </a:path>
              </a:pathLst>
            </a:custGeom>
            <a:grpFill/>
            <a:ln w="9525">
              <a:noFill/>
              <a:round/>
              <a:headEnd/>
              <a:tailEnd/>
            </a:ln>
          </p:spPr>
          <p:txBody>
            <a:bodyPr/>
            <a:lstStyle/>
            <a:p>
              <a:endParaRPr lang="da-DK"/>
            </a:p>
          </p:txBody>
        </p:sp>
        <p:sp>
          <p:nvSpPr>
            <p:cNvPr id="12" name="Freeform 23">
              <a:extLst>
                <a:ext uri="{FF2B5EF4-FFF2-40B4-BE49-F238E27FC236}">
                  <a16:creationId xmlns:a16="http://schemas.microsoft.com/office/drawing/2014/main" id="{153CB499-ED8A-A0CE-9D96-EF59104B036F}"/>
                </a:ext>
              </a:extLst>
            </p:cNvPr>
            <p:cNvSpPr>
              <a:spLocks noChangeAspect="1"/>
            </p:cNvSpPr>
            <p:nvPr userDrawn="1"/>
          </p:nvSpPr>
          <p:spPr bwMode="auto">
            <a:xfrm>
              <a:off x="2936" y="4027"/>
              <a:ext cx="109" cy="114"/>
            </a:xfrm>
            <a:custGeom>
              <a:avLst/>
              <a:gdLst/>
              <a:ahLst/>
              <a:cxnLst>
                <a:cxn ang="0">
                  <a:pos x="841" y="407"/>
                </a:cxn>
                <a:cxn ang="0">
                  <a:pos x="716" y="389"/>
                </a:cxn>
                <a:cxn ang="0">
                  <a:pos x="532" y="362"/>
                </a:cxn>
                <a:cxn ang="0">
                  <a:pos x="334" y="333"/>
                </a:cxn>
                <a:cxn ang="0">
                  <a:pos x="169" y="308"/>
                </a:cxn>
                <a:cxn ang="0">
                  <a:pos x="86" y="294"/>
                </a:cxn>
                <a:cxn ang="0">
                  <a:pos x="52" y="281"/>
                </a:cxn>
                <a:cxn ang="0">
                  <a:pos x="27" y="264"/>
                </a:cxn>
                <a:cxn ang="0">
                  <a:pos x="11" y="241"/>
                </a:cxn>
                <a:cxn ang="0">
                  <a:pos x="3" y="214"/>
                </a:cxn>
                <a:cxn ang="0">
                  <a:pos x="0" y="182"/>
                </a:cxn>
                <a:cxn ang="0">
                  <a:pos x="3772" y="182"/>
                </a:cxn>
                <a:cxn ang="0">
                  <a:pos x="3770" y="215"/>
                </a:cxn>
                <a:cxn ang="0">
                  <a:pos x="3762" y="244"/>
                </a:cxn>
                <a:cxn ang="0">
                  <a:pos x="3748" y="268"/>
                </a:cxn>
                <a:cxn ang="0">
                  <a:pos x="3722" y="287"/>
                </a:cxn>
                <a:cxn ang="0">
                  <a:pos x="3687" y="301"/>
                </a:cxn>
                <a:cxn ang="0">
                  <a:pos x="3609" y="313"/>
                </a:cxn>
                <a:cxn ang="0">
                  <a:pos x="3450" y="335"/>
                </a:cxn>
                <a:cxn ang="0">
                  <a:pos x="3253" y="363"/>
                </a:cxn>
                <a:cxn ang="0">
                  <a:pos x="3066" y="389"/>
                </a:cxn>
                <a:cxn ang="0">
                  <a:pos x="2939" y="407"/>
                </a:cxn>
                <a:cxn ang="0">
                  <a:pos x="2910" y="5219"/>
                </a:cxn>
                <a:cxn ang="0">
                  <a:pos x="4601" y="5217"/>
                </a:cxn>
                <a:cxn ang="0">
                  <a:pos x="4676" y="5205"/>
                </a:cxn>
                <a:cxn ang="0">
                  <a:pos x="4746" y="5181"/>
                </a:cxn>
                <a:cxn ang="0">
                  <a:pos x="4811" y="5141"/>
                </a:cxn>
                <a:cxn ang="0">
                  <a:pos x="4871" y="5083"/>
                </a:cxn>
                <a:cxn ang="0">
                  <a:pos x="4927" y="5003"/>
                </a:cxn>
                <a:cxn ang="0">
                  <a:pos x="4977" y="4899"/>
                </a:cxn>
                <a:cxn ang="0">
                  <a:pos x="5023" y="4768"/>
                </a:cxn>
                <a:cxn ang="0">
                  <a:pos x="5064" y="4607"/>
                </a:cxn>
                <a:cxn ang="0">
                  <a:pos x="5100" y="4413"/>
                </a:cxn>
                <a:cxn ang="0">
                  <a:pos x="5130" y="4183"/>
                </a:cxn>
                <a:cxn ang="0">
                  <a:pos x="5137" y="4149"/>
                </a:cxn>
                <a:cxn ang="0">
                  <a:pos x="5152" y="4124"/>
                </a:cxn>
                <a:cxn ang="0">
                  <a:pos x="5171" y="4107"/>
                </a:cxn>
                <a:cxn ang="0">
                  <a:pos x="5196" y="4096"/>
                </a:cxn>
                <a:cxn ang="0">
                  <a:pos x="5227" y="4092"/>
                </a:cxn>
                <a:cxn ang="0">
                  <a:pos x="5433" y="5623"/>
                </a:cxn>
                <a:cxn ang="0">
                  <a:pos x="0" y="5428"/>
                </a:cxn>
                <a:cxn ang="0">
                  <a:pos x="6" y="5396"/>
                </a:cxn>
                <a:cxn ang="0">
                  <a:pos x="20" y="5370"/>
                </a:cxn>
                <a:cxn ang="0">
                  <a:pos x="44" y="5351"/>
                </a:cxn>
                <a:cxn ang="0">
                  <a:pos x="78" y="5336"/>
                </a:cxn>
                <a:cxn ang="0">
                  <a:pos x="124" y="5326"/>
                </a:cxn>
                <a:cxn ang="0">
                  <a:pos x="230" y="5311"/>
                </a:cxn>
                <a:cxn ang="0">
                  <a:pos x="404" y="5288"/>
                </a:cxn>
                <a:cxn ang="0">
                  <a:pos x="599" y="5262"/>
                </a:cxn>
                <a:cxn ang="0">
                  <a:pos x="767" y="5240"/>
                </a:cxn>
                <a:cxn ang="0">
                  <a:pos x="863" y="5228"/>
                </a:cxn>
              </a:cxnLst>
              <a:rect l="0" t="0" r="r" b="b"/>
              <a:pathLst>
                <a:path w="5433" h="5623">
                  <a:moveTo>
                    <a:pt x="870" y="411"/>
                  </a:moveTo>
                  <a:lnTo>
                    <a:pt x="863" y="410"/>
                  </a:lnTo>
                  <a:lnTo>
                    <a:pt x="841" y="407"/>
                  </a:lnTo>
                  <a:lnTo>
                    <a:pt x="810" y="402"/>
                  </a:lnTo>
                  <a:lnTo>
                    <a:pt x="767" y="396"/>
                  </a:lnTo>
                  <a:lnTo>
                    <a:pt x="716" y="389"/>
                  </a:lnTo>
                  <a:lnTo>
                    <a:pt x="659" y="381"/>
                  </a:lnTo>
                  <a:lnTo>
                    <a:pt x="597" y="372"/>
                  </a:lnTo>
                  <a:lnTo>
                    <a:pt x="532" y="362"/>
                  </a:lnTo>
                  <a:lnTo>
                    <a:pt x="465" y="352"/>
                  </a:lnTo>
                  <a:lnTo>
                    <a:pt x="398" y="343"/>
                  </a:lnTo>
                  <a:lnTo>
                    <a:pt x="334" y="333"/>
                  </a:lnTo>
                  <a:lnTo>
                    <a:pt x="273" y="324"/>
                  </a:lnTo>
                  <a:lnTo>
                    <a:pt x="218" y="316"/>
                  </a:lnTo>
                  <a:lnTo>
                    <a:pt x="169" y="308"/>
                  </a:lnTo>
                  <a:lnTo>
                    <a:pt x="129" y="302"/>
                  </a:lnTo>
                  <a:lnTo>
                    <a:pt x="101" y="297"/>
                  </a:lnTo>
                  <a:lnTo>
                    <a:pt x="86" y="294"/>
                  </a:lnTo>
                  <a:lnTo>
                    <a:pt x="74" y="290"/>
                  </a:lnTo>
                  <a:lnTo>
                    <a:pt x="62" y="286"/>
                  </a:lnTo>
                  <a:lnTo>
                    <a:pt x="52" y="281"/>
                  </a:lnTo>
                  <a:lnTo>
                    <a:pt x="43" y="276"/>
                  </a:lnTo>
                  <a:lnTo>
                    <a:pt x="34" y="270"/>
                  </a:lnTo>
                  <a:lnTo>
                    <a:pt x="27" y="264"/>
                  </a:lnTo>
                  <a:lnTo>
                    <a:pt x="21" y="257"/>
                  </a:lnTo>
                  <a:lnTo>
                    <a:pt x="16" y="249"/>
                  </a:lnTo>
                  <a:lnTo>
                    <a:pt x="11" y="241"/>
                  </a:lnTo>
                  <a:lnTo>
                    <a:pt x="8" y="233"/>
                  </a:lnTo>
                  <a:lnTo>
                    <a:pt x="5" y="224"/>
                  </a:lnTo>
                  <a:lnTo>
                    <a:pt x="3" y="214"/>
                  </a:lnTo>
                  <a:lnTo>
                    <a:pt x="1" y="204"/>
                  </a:lnTo>
                  <a:lnTo>
                    <a:pt x="0" y="194"/>
                  </a:lnTo>
                  <a:lnTo>
                    <a:pt x="0" y="182"/>
                  </a:lnTo>
                  <a:lnTo>
                    <a:pt x="0" y="0"/>
                  </a:lnTo>
                  <a:lnTo>
                    <a:pt x="3772" y="0"/>
                  </a:lnTo>
                  <a:lnTo>
                    <a:pt x="3772" y="182"/>
                  </a:lnTo>
                  <a:lnTo>
                    <a:pt x="3771" y="194"/>
                  </a:lnTo>
                  <a:lnTo>
                    <a:pt x="3771" y="204"/>
                  </a:lnTo>
                  <a:lnTo>
                    <a:pt x="3770" y="215"/>
                  </a:lnTo>
                  <a:lnTo>
                    <a:pt x="3768" y="225"/>
                  </a:lnTo>
                  <a:lnTo>
                    <a:pt x="3766" y="234"/>
                  </a:lnTo>
                  <a:lnTo>
                    <a:pt x="3762" y="244"/>
                  </a:lnTo>
                  <a:lnTo>
                    <a:pt x="3758" y="252"/>
                  </a:lnTo>
                  <a:lnTo>
                    <a:pt x="3754" y="260"/>
                  </a:lnTo>
                  <a:lnTo>
                    <a:pt x="3748" y="268"/>
                  </a:lnTo>
                  <a:lnTo>
                    <a:pt x="3741" y="275"/>
                  </a:lnTo>
                  <a:lnTo>
                    <a:pt x="3732" y="281"/>
                  </a:lnTo>
                  <a:lnTo>
                    <a:pt x="3722" y="287"/>
                  </a:lnTo>
                  <a:lnTo>
                    <a:pt x="3712" y="292"/>
                  </a:lnTo>
                  <a:lnTo>
                    <a:pt x="3700" y="297"/>
                  </a:lnTo>
                  <a:lnTo>
                    <a:pt x="3687" y="301"/>
                  </a:lnTo>
                  <a:lnTo>
                    <a:pt x="3671" y="304"/>
                  </a:lnTo>
                  <a:lnTo>
                    <a:pt x="3646" y="308"/>
                  </a:lnTo>
                  <a:lnTo>
                    <a:pt x="3609" y="313"/>
                  </a:lnTo>
                  <a:lnTo>
                    <a:pt x="3563" y="319"/>
                  </a:lnTo>
                  <a:lnTo>
                    <a:pt x="3509" y="327"/>
                  </a:lnTo>
                  <a:lnTo>
                    <a:pt x="3450" y="335"/>
                  </a:lnTo>
                  <a:lnTo>
                    <a:pt x="3386" y="344"/>
                  </a:lnTo>
                  <a:lnTo>
                    <a:pt x="3320" y="354"/>
                  </a:lnTo>
                  <a:lnTo>
                    <a:pt x="3253" y="363"/>
                  </a:lnTo>
                  <a:lnTo>
                    <a:pt x="3187" y="372"/>
                  </a:lnTo>
                  <a:lnTo>
                    <a:pt x="3124" y="381"/>
                  </a:lnTo>
                  <a:lnTo>
                    <a:pt x="3066" y="389"/>
                  </a:lnTo>
                  <a:lnTo>
                    <a:pt x="3015" y="396"/>
                  </a:lnTo>
                  <a:lnTo>
                    <a:pt x="2971" y="402"/>
                  </a:lnTo>
                  <a:lnTo>
                    <a:pt x="2939" y="407"/>
                  </a:lnTo>
                  <a:lnTo>
                    <a:pt x="2917" y="410"/>
                  </a:lnTo>
                  <a:lnTo>
                    <a:pt x="2910" y="411"/>
                  </a:lnTo>
                  <a:lnTo>
                    <a:pt x="2910" y="5219"/>
                  </a:lnTo>
                  <a:lnTo>
                    <a:pt x="4548" y="5219"/>
                  </a:lnTo>
                  <a:lnTo>
                    <a:pt x="4575" y="5218"/>
                  </a:lnTo>
                  <a:lnTo>
                    <a:pt x="4601" y="5217"/>
                  </a:lnTo>
                  <a:lnTo>
                    <a:pt x="4627" y="5214"/>
                  </a:lnTo>
                  <a:lnTo>
                    <a:pt x="4651" y="5211"/>
                  </a:lnTo>
                  <a:lnTo>
                    <a:pt x="4676" y="5205"/>
                  </a:lnTo>
                  <a:lnTo>
                    <a:pt x="4700" y="5199"/>
                  </a:lnTo>
                  <a:lnTo>
                    <a:pt x="4724" y="5191"/>
                  </a:lnTo>
                  <a:lnTo>
                    <a:pt x="4746" y="5181"/>
                  </a:lnTo>
                  <a:lnTo>
                    <a:pt x="4768" y="5170"/>
                  </a:lnTo>
                  <a:lnTo>
                    <a:pt x="4790" y="5157"/>
                  </a:lnTo>
                  <a:lnTo>
                    <a:pt x="4811" y="5141"/>
                  </a:lnTo>
                  <a:lnTo>
                    <a:pt x="4832" y="5124"/>
                  </a:lnTo>
                  <a:lnTo>
                    <a:pt x="4852" y="5105"/>
                  </a:lnTo>
                  <a:lnTo>
                    <a:pt x="4871" y="5083"/>
                  </a:lnTo>
                  <a:lnTo>
                    <a:pt x="4891" y="5059"/>
                  </a:lnTo>
                  <a:lnTo>
                    <a:pt x="4909" y="5032"/>
                  </a:lnTo>
                  <a:lnTo>
                    <a:pt x="4927" y="5003"/>
                  </a:lnTo>
                  <a:lnTo>
                    <a:pt x="4945" y="4971"/>
                  </a:lnTo>
                  <a:lnTo>
                    <a:pt x="4961" y="4937"/>
                  </a:lnTo>
                  <a:lnTo>
                    <a:pt x="4977" y="4899"/>
                  </a:lnTo>
                  <a:lnTo>
                    <a:pt x="4994" y="4859"/>
                  </a:lnTo>
                  <a:lnTo>
                    <a:pt x="5008" y="4815"/>
                  </a:lnTo>
                  <a:lnTo>
                    <a:pt x="5023" y="4768"/>
                  </a:lnTo>
                  <a:lnTo>
                    <a:pt x="5037" y="4718"/>
                  </a:lnTo>
                  <a:lnTo>
                    <a:pt x="5051" y="4664"/>
                  </a:lnTo>
                  <a:lnTo>
                    <a:pt x="5064" y="4607"/>
                  </a:lnTo>
                  <a:lnTo>
                    <a:pt x="5076" y="4546"/>
                  </a:lnTo>
                  <a:lnTo>
                    <a:pt x="5088" y="4481"/>
                  </a:lnTo>
                  <a:lnTo>
                    <a:pt x="5100" y="4413"/>
                  </a:lnTo>
                  <a:lnTo>
                    <a:pt x="5110" y="4340"/>
                  </a:lnTo>
                  <a:lnTo>
                    <a:pt x="5120" y="4264"/>
                  </a:lnTo>
                  <a:lnTo>
                    <a:pt x="5130" y="4183"/>
                  </a:lnTo>
                  <a:lnTo>
                    <a:pt x="5132" y="4171"/>
                  </a:lnTo>
                  <a:lnTo>
                    <a:pt x="5134" y="4160"/>
                  </a:lnTo>
                  <a:lnTo>
                    <a:pt x="5137" y="4149"/>
                  </a:lnTo>
                  <a:lnTo>
                    <a:pt x="5141" y="4140"/>
                  </a:lnTo>
                  <a:lnTo>
                    <a:pt x="5146" y="4132"/>
                  </a:lnTo>
                  <a:lnTo>
                    <a:pt x="5152" y="4124"/>
                  </a:lnTo>
                  <a:lnTo>
                    <a:pt x="5158" y="4117"/>
                  </a:lnTo>
                  <a:lnTo>
                    <a:pt x="5164" y="4112"/>
                  </a:lnTo>
                  <a:lnTo>
                    <a:pt x="5171" y="4107"/>
                  </a:lnTo>
                  <a:lnTo>
                    <a:pt x="5179" y="4102"/>
                  </a:lnTo>
                  <a:lnTo>
                    <a:pt x="5187" y="4099"/>
                  </a:lnTo>
                  <a:lnTo>
                    <a:pt x="5196" y="4096"/>
                  </a:lnTo>
                  <a:lnTo>
                    <a:pt x="5207" y="4094"/>
                  </a:lnTo>
                  <a:lnTo>
                    <a:pt x="5217" y="4092"/>
                  </a:lnTo>
                  <a:lnTo>
                    <a:pt x="5227" y="4092"/>
                  </a:lnTo>
                  <a:lnTo>
                    <a:pt x="5238" y="4091"/>
                  </a:lnTo>
                  <a:lnTo>
                    <a:pt x="5433" y="4091"/>
                  </a:lnTo>
                  <a:lnTo>
                    <a:pt x="5433" y="5623"/>
                  </a:lnTo>
                  <a:lnTo>
                    <a:pt x="0" y="5623"/>
                  </a:lnTo>
                  <a:lnTo>
                    <a:pt x="0" y="5440"/>
                  </a:lnTo>
                  <a:lnTo>
                    <a:pt x="0" y="5428"/>
                  </a:lnTo>
                  <a:lnTo>
                    <a:pt x="2" y="5416"/>
                  </a:lnTo>
                  <a:lnTo>
                    <a:pt x="3" y="5406"/>
                  </a:lnTo>
                  <a:lnTo>
                    <a:pt x="6" y="5396"/>
                  </a:lnTo>
                  <a:lnTo>
                    <a:pt x="10" y="5387"/>
                  </a:lnTo>
                  <a:lnTo>
                    <a:pt x="14" y="5378"/>
                  </a:lnTo>
                  <a:lnTo>
                    <a:pt x="20" y="5370"/>
                  </a:lnTo>
                  <a:lnTo>
                    <a:pt x="27" y="5363"/>
                  </a:lnTo>
                  <a:lnTo>
                    <a:pt x="34" y="5357"/>
                  </a:lnTo>
                  <a:lnTo>
                    <a:pt x="44" y="5351"/>
                  </a:lnTo>
                  <a:lnTo>
                    <a:pt x="54" y="5346"/>
                  </a:lnTo>
                  <a:lnTo>
                    <a:pt x="65" y="5341"/>
                  </a:lnTo>
                  <a:lnTo>
                    <a:pt x="78" y="5336"/>
                  </a:lnTo>
                  <a:lnTo>
                    <a:pt x="91" y="5333"/>
                  </a:lnTo>
                  <a:lnTo>
                    <a:pt x="107" y="5329"/>
                  </a:lnTo>
                  <a:lnTo>
                    <a:pt x="124" y="5326"/>
                  </a:lnTo>
                  <a:lnTo>
                    <a:pt x="148" y="5323"/>
                  </a:lnTo>
                  <a:lnTo>
                    <a:pt x="185" y="5317"/>
                  </a:lnTo>
                  <a:lnTo>
                    <a:pt x="230" y="5311"/>
                  </a:lnTo>
                  <a:lnTo>
                    <a:pt x="283" y="5304"/>
                  </a:lnTo>
                  <a:lnTo>
                    <a:pt x="342" y="5296"/>
                  </a:lnTo>
                  <a:lnTo>
                    <a:pt x="404" y="5288"/>
                  </a:lnTo>
                  <a:lnTo>
                    <a:pt x="469" y="5279"/>
                  </a:lnTo>
                  <a:lnTo>
                    <a:pt x="535" y="5271"/>
                  </a:lnTo>
                  <a:lnTo>
                    <a:pt x="599" y="5262"/>
                  </a:lnTo>
                  <a:lnTo>
                    <a:pt x="660" y="5254"/>
                  </a:lnTo>
                  <a:lnTo>
                    <a:pt x="717" y="5247"/>
                  </a:lnTo>
                  <a:lnTo>
                    <a:pt x="767" y="5240"/>
                  </a:lnTo>
                  <a:lnTo>
                    <a:pt x="810" y="5235"/>
                  </a:lnTo>
                  <a:lnTo>
                    <a:pt x="841" y="5231"/>
                  </a:lnTo>
                  <a:lnTo>
                    <a:pt x="863" y="5228"/>
                  </a:lnTo>
                  <a:lnTo>
                    <a:pt x="870" y="5227"/>
                  </a:lnTo>
                  <a:lnTo>
                    <a:pt x="870" y="411"/>
                  </a:lnTo>
                  <a:close/>
                </a:path>
              </a:pathLst>
            </a:custGeom>
            <a:grpFill/>
            <a:ln w="9525">
              <a:noFill/>
              <a:round/>
              <a:headEnd/>
              <a:tailEnd/>
            </a:ln>
          </p:spPr>
          <p:txBody>
            <a:bodyPr/>
            <a:lstStyle/>
            <a:p>
              <a:endParaRPr lang="da-DK"/>
            </a:p>
          </p:txBody>
        </p:sp>
      </p:grpSp>
    </p:spTree>
    <p:extLst>
      <p:ext uri="{BB962C8B-B14F-4D97-AF65-F5344CB8AC3E}">
        <p14:creationId xmlns:p14="http://schemas.microsoft.com/office/powerpoint/2010/main" val="190253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helt billede">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14B809CF-821F-49A2-8155-E27BE6A5F57E}"/>
              </a:ext>
            </a:extLst>
          </p:cNvPr>
          <p:cNvSpPr>
            <a:spLocks noGrp="1"/>
          </p:cNvSpPr>
          <p:nvPr>
            <p:ph type="pic" sz="quarter" idx="12"/>
          </p:nvPr>
        </p:nvSpPr>
        <p:spPr>
          <a:xfrm>
            <a:off x="0" y="7951"/>
            <a:ext cx="4932042" cy="5143500"/>
          </a:xfrm>
          <a:solidFill>
            <a:schemeClr val="bg1">
              <a:lumMod val="85000"/>
            </a:schemeClr>
          </a:solidFill>
        </p:spPr>
        <p:txBody>
          <a:bodyPr lIns="432000" tIns="1908000"/>
          <a:lstStyle>
            <a:lvl1pPr marL="0" indent="0">
              <a:buNone/>
              <a:defRPr/>
            </a:lvl1pPr>
          </a:lstStyle>
          <a:p>
            <a:r>
              <a:rPr lang="da-DK" dirty="0"/>
              <a:t>Klik på ikonet for at tilføje et billede</a:t>
            </a:r>
          </a:p>
        </p:txBody>
      </p:sp>
      <p:sp>
        <p:nvSpPr>
          <p:cNvPr id="5" name="Pladsholder til tekst 4">
            <a:extLst>
              <a:ext uri="{FF2B5EF4-FFF2-40B4-BE49-F238E27FC236}">
                <a16:creationId xmlns:a16="http://schemas.microsoft.com/office/drawing/2014/main" id="{7BEC1B42-687A-4717-9D37-C7843B2E8EB7}"/>
              </a:ext>
            </a:extLst>
          </p:cNvPr>
          <p:cNvSpPr>
            <a:spLocks noGrp="1"/>
          </p:cNvSpPr>
          <p:nvPr>
            <p:ph type="body" sz="quarter" idx="13" hasCustomPrompt="1"/>
          </p:nvPr>
        </p:nvSpPr>
        <p:spPr>
          <a:xfrm>
            <a:off x="4932040" y="7951"/>
            <a:ext cx="4211958" cy="5143500"/>
          </a:xfrm>
          <a:noFill/>
        </p:spPr>
        <p:txBody>
          <a:bodyPr lIns="360000" tIns="540000" rIns="360000" bIns="540000"/>
          <a:lstStyle>
            <a:lvl1pPr marL="0" indent="0">
              <a:lnSpc>
                <a:spcPct val="100000"/>
              </a:lnSpc>
              <a:spcBef>
                <a:spcPts val="600"/>
              </a:spcBef>
              <a:buClr>
                <a:schemeClr val="tx1"/>
              </a:buClr>
              <a:buFont typeface="Arial" panose="020B0604020202020204" pitchFamily="34" charset="0"/>
              <a:buNone/>
              <a:defRPr sz="2000" b="1">
                <a:solidFill>
                  <a:schemeClr val="tx1"/>
                </a:solidFill>
              </a:defRPr>
            </a:lvl1pPr>
            <a:lvl2pPr marL="609750" indent="-285750">
              <a:lnSpc>
                <a:spcPct val="100000"/>
              </a:lnSpc>
              <a:spcBef>
                <a:spcPts val="600"/>
              </a:spcBef>
              <a:buClr>
                <a:schemeClr val="tx1"/>
              </a:buClr>
              <a:buFont typeface="Wingdings" panose="05000000000000000000" pitchFamily="2" charset="2"/>
              <a:buChar char="§"/>
              <a:defRPr sz="1500">
                <a:solidFill>
                  <a:schemeClr val="tx1"/>
                </a:solidFill>
              </a:defRPr>
            </a:lvl2pPr>
            <a:lvl3pPr marL="819450" indent="-171450">
              <a:lnSpc>
                <a:spcPct val="100000"/>
              </a:lnSpc>
              <a:spcBef>
                <a:spcPts val="600"/>
              </a:spcBef>
              <a:buClr>
                <a:schemeClr val="tx1"/>
              </a:buClr>
              <a:buFont typeface="Wingdings" panose="05000000000000000000" pitchFamily="2" charset="2"/>
              <a:buChar char="§"/>
              <a:defRPr>
                <a:solidFill>
                  <a:schemeClr val="tx1"/>
                </a:solidFill>
              </a:defRPr>
            </a:lvl3pPr>
          </a:lstStyle>
          <a:p>
            <a:pPr lvl="0"/>
            <a:r>
              <a:rPr lang="da-DK" dirty="0"/>
              <a:t>Klik for at skrive</a:t>
            </a:r>
          </a:p>
          <a:p>
            <a:pPr lvl="1"/>
            <a:r>
              <a:rPr lang="da-DK" dirty="0"/>
              <a:t>Andet niveau</a:t>
            </a:r>
          </a:p>
        </p:txBody>
      </p:sp>
    </p:spTree>
    <p:extLst>
      <p:ext uri="{BB962C8B-B14F-4D97-AF65-F5344CB8AC3E}">
        <p14:creationId xmlns:p14="http://schemas.microsoft.com/office/powerpoint/2010/main" val="83247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helt billede">
    <p:spTree>
      <p:nvGrpSpPr>
        <p:cNvPr id="1" name=""/>
        <p:cNvGrpSpPr/>
        <p:nvPr/>
      </p:nvGrpSpPr>
      <p:grpSpPr>
        <a:xfrm>
          <a:off x="0" y="0"/>
          <a:ext cx="0" cy="0"/>
          <a:chOff x="0" y="0"/>
          <a:chExt cx="0" cy="0"/>
        </a:xfrm>
      </p:grpSpPr>
      <p:sp>
        <p:nvSpPr>
          <p:cNvPr id="5" name="Pladsholder til tekst 4">
            <a:extLst>
              <a:ext uri="{FF2B5EF4-FFF2-40B4-BE49-F238E27FC236}">
                <a16:creationId xmlns:a16="http://schemas.microsoft.com/office/drawing/2014/main" id="{7BEC1B42-687A-4717-9D37-C7843B2E8EB7}"/>
              </a:ext>
            </a:extLst>
          </p:cNvPr>
          <p:cNvSpPr>
            <a:spLocks noGrp="1"/>
          </p:cNvSpPr>
          <p:nvPr>
            <p:ph type="body" sz="quarter" idx="13" hasCustomPrompt="1"/>
          </p:nvPr>
        </p:nvSpPr>
        <p:spPr>
          <a:xfrm>
            <a:off x="4932040" y="0"/>
            <a:ext cx="4211960" cy="5143500"/>
          </a:xfrm>
          <a:solidFill>
            <a:srgbClr val="000000"/>
          </a:solidFill>
        </p:spPr>
        <p:txBody>
          <a:bodyPr lIns="360000" tIns="540000" rIns="360000" bIns="540000"/>
          <a:lstStyle>
            <a:lvl1pPr marL="0" indent="0">
              <a:buClr>
                <a:schemeClr val="bg1"/>
              </a:buClr>
              <a:buNone/>
              <a:defRPr sz="2000" b="1">
                <a:solidFill>
                  <a:schemeClr val="bg1"/>
                </a:solidFill>
              </a:defRPr>
            </a:lvl1pPr>
            <a:lvl2pPr marL="609750" indent="-285750">
              <a:buClr>
                <a:schemeClr val="bg1"/>
              </a:buClr>
              <a:buFont typeface="Wingdings" panose="05000000000000000000" pitchFamily="2" charset="2"/>
              <a:buChar char="§"/>
              <a:defRPr sz="1500">
                <a:solidFill>
                  <a:schemeClr val="bg1"/>
                </a:solidFill>
              </a:defRPr>
            </a:lvl2pPr>
            <a:lvl3pPr marL="819450" indent="-171450">
              <a:buClr>
                <a:schemeClr val="bg1"/>
              </a:buClr>
              <a:buFont typeface="Wingdings" panose="05000000000000000000" pitchFamily="2" charset="2"/>
              <a:buChar char="§"/>
              <a:defRPr>
                <a:solidFill>
                  <a:schemeClr val="bg1"/>
                </a:solidFill>
              </a:defRPr>
            </a:lvl3pPr>
          </a:lstStyle>
          <a:p>
            <a:pPr lvl="0"/>
            <a:r>
              <a:rPr lang="da-DK" dirty="0"/>
              <a:t>Klik for at skrive</a:t>
            </a:r>
          </a:p>
          <a:p>
            <a:pPr lvl="1"/>
            <a:r>
              <a:rPr lang="da-DK" dirty="0"/>
              <a:t>Andet niveau</a:t>
            </a:r>
          </a:p>
        </p:txBody>
      </p:sp>
      <p:sp>
        <p:nvSpPr>
          <p:cNvPr id="6" name="Pladsholder til billede 5">
            <a:extLst>
              <a:ext uri="{FF2B5EF4-FFF2-40B4-BE49-F238E27FC236}">
                <a16:creationId xmlns:a16="http://schemas.microsoft.com/office/drawing/2014/main" id="{14B809CF-821F-49A2-8155-E27BE6A5F57E}"/>
              </a:ext>
            </a:extLst>
          </p:cNvPr>
          <p:cNvSpPr>
            <a:spLocks noGrp="1"/>
          </p:cNvSpPr>
          <p:nvPr>
            <p:ph type="pic" sz="quarter" idx="12"/>
          </p:nvPr>
        </p:nvSpPr>
        <p:spPr>
          <a:xfrm>
            <a:off x="0" y="0"/>
            <a:ext cx="4932040" cy="5143500"/>
          </a:xfrm>
          <a:solidFill>
            <a:schemeClr val="bg1">
              <a:lumMod val="85000"/>
            </a:schemeClr>
          </a:solidFill>
        </p:spPr>
        <p:txBody>
          <a:bodyPr/>
          <a:lstStyle/>
          <a:p>
            <a:r>
              <a:rPr lang="da-DK" dirty="0"/>
              <a:t>Klik på ikonet for at tilføje et billede</a:t>
            </a:r>
          </a:p>
        </p:txBody>
      </p:sp>
      <p:grpSp>
        <p:nvGrpSpPr>
          <p:cNvPr id="7" name="Group 24">
            <a:extLst>
              <a:ext uri="{FF2B5EF4-FFF2-40B4-BE49-F238E27FC236}">
                <a16:creationId xmlns:a16="http://schemas.microsoft.com/office/drawing/2014/main" id="{A7D68992-E6AF-A110-D7F2-9845F8D39BE2}"/>
              </a:ext>
            </a:extLst>
          </p:cNvPr>
          <p:cNvGrpSpPr>
            <a:grpSpLocks noChangeAspect="1"/>
          </p:cNvGrpSpPr>
          <p:nvPr userDrawn="1"/>
        </p:nvGrpSpPr>
        <p:grpSpPr bwMode="auto">
          <a:xfrm>
            <a:off x="7805464" y="4515965"/>
            <a:ext cx="612048" cy="342000"/>
            <a:chOff x="2746" y="3975"/>
            <a:chExt cx="299" cy="167"/>
          </a:xfrm>
          <a:solidFill>
            <a:schemeClr val="bg1"/>
          </a:solidFill>
        </p:grpSpPr>
        <p:sp>
          <p:nvSpPr>
            <p:cNvPr id="8" name="Freeform 21">
              <a:extLst>
                <a:ext uri="{FF2B5EF4-FFF2-40B4-BE49-F238E27FC236}">
                  <a16:creationId xmlns:a16="http://schemas.microsoft.com/office/drawing/2014/main" id="{510BA6BA-DA11-CBB8-E3A6-84E53C036EC1}"/>
                </a:ext>
              </a:extLst>
            </p:cNvPr>
            <p:cNvSpPr>
              <a:spLocks noChangeAspect="1"/>
            </p:cNvSpPr>
            <p:nvPr userDrawn="1"/>
          </p:nvSpPr>
          <p:spPr bwMode="auto">
            <a:xfrm>
              <a:off x="2746" y="4026"/>
              <a:ext cx="103" cy="116"/>
            </a:xfrm>
            <a:custGeom>
              <a:avLst/>
              <a:gdLst/>
              <a:ahLst/>
              <a:cxnLst>
                <a:cxn ang="0">
                  <a:pos x="4998" y="201"/>
                </a:cxn>
                <a:cxn ang="0">
                  <a:pos x="4503" y="92"/>
                </a:cxn>
                <a:cxn ang="0">
                  <a:pos x="4067" y="30"/>
                </a:cxn>
                <a:cxn ang="0">
                  <a:pos x="3790" y="8"/>
                </a:cxn>
                <a:cxn ang="0">
                  <a:pos x="3517" y="0"/>
                </a:cxn>
                <a:cxn ang="0">
                  <a:pos x="2449" y="84"/>
                </a:cxn>
                <a:cxn ang="0">
                  <a:pos x="1590" y="328"/>
                </a:cxn>
                <a:cxn ang="0">
                  <a:pos x="928" y="713"/>
                </a:cxn>
                <a:cxn ang="0">
                  <a:pos x="452" y="1223"/>
                </a:cxn>
                <a:cxn ang="0">
                  <a:pos x="151" y="1841"/>
                </a:cxn>
                <a:cxn ang="0">
                  <a:pos x="12" y="2552"/>
                </a:cxn>
                <a:cxn ang="0">
                  <a:pos x="25" y="3275"/>
                </a:cxn>
                <a:cxn ang="0">
                  <a:pos x="184" y="3938"/>
                </a:cxn>
                <a:cxn ang="0">
                  <a:pos x="504" y="4534"/>
                </a:cxn>
                <a:cxn ang="0">
                  <a:pos x="1003" y="5038"/>
                </a:cxn>
                <a:cxn ang="0">
                  <a:pos x="1699" y="5420"/>
                </a:cxn>
                <a:cxn ang="0">
                  <a:pos x="2608" y="5654"/>
                </a:cxn>
                <a:cxn ang="0">
                  <a:pos x="3589" y="5714"/>
                </a:cxn>
                <a:cxn ang="0">
                  <a:pos x="4004" y="5692"/>
                </a:cxn>
                <a:cxn ang="0">
                  <a:pos x="4371" y="5646"/>
                </a:cxn>
                <a:cxn ang="0">
                  <a:pos x="4678" y="5589"/>
                </a:cxn>
                <a:cxn ang="0">
                  <a:pos x="5075" y="5487"/>
                </a:cxn>
                <a:cxn ang="0">
                  <a:pos x="5145" y="5133"/>
                </a:cxn>
                <a:cxn ang="0">
                  <a:pos x="5131" y="5094"/>
                </a:cxn>
                <a:cxn ang="0">
                  <a:pos x="5099" y="5080"/>
                </a:cxn>
                <a:cxn ang="0">
                  <a:pos x="5054" y="5090"/>
                </a:cxn>
                <a:cxn ang="0">
                  <a:pos x="4808" y="5174"/>
                </a:cxn>
                <a:cxn ang="0">
                  <a:pos x="4613" y="5221"/>
                </a:cxn>
                <a:cxn ang="0">
                  <a:pos x="4371" y="5263"/>
                </a:cxn>
                <a:cxn ang="0">
                  <a:pos x="4084" y="5296"/>
                </a:cxn>
                <a:cxn ang="0">
                  <a:pos x="3749" y="5316"/>
                </a:cxn>
                <a:cxn ang="0">
                  <a:pos x="3382" y="5315"/>
                </a:cxn>
                <a:cxn ang="0">
                  <a:pos x="3073" y="5277"/>
                </a:cxn>
                <a:cxn ang="0">
                  <a:pos x="2824" y="5201"/>
                </a:cxn>
                <a:cxn ang="0">
                  <a:pos x="2627" y="5093"/>
                </a:cxn>
                <a:cxn ang="0">
                  <a:pos x="2476" y="4960"/>
                </a:cxn>
                <a:cxn ang="0">
                  <a:pos x="2366" y="4807"/>
                </a:cxn>
                <a:cxn ang="0">
                  <a:pos x="2290" y="4640"/>
                </a:cxn>
                <a:cxn ang="0">
                  <a:pos x="2237" y="4454"/>
                </a:cxn>
                <a:cxn ang="0">
                  <a:pos x="2193" y="4222"/>
                </a:cxn>
                <a:cxn ang="0">
                  <a:pos x="2143" y="3777"/>
                </a:cxn>
                <a:cxn ang="0">
                  <a:pos x="2114" y="3143"/>
                </a:cxn>
                <a:cxn ang="0">
                  <a:pos x="2117" y="2491"/>
                </a:cxn>
                <a:cxn ang="0">
                  <a:pos x="2151" y="1888"/>
                </a:cxn>
                <a:cxn ang="0">
                  <a:pos x="2207" y="1434"/>
                </a:cxn>
                <a:cxn ang="0">
                  <a:pos x="2248" y="1233"/>
                </a:cxn>
                <a:cxn ang="0">
                  <a:pos x="2315" y="1017"/>
                </a:cxn>
                <a:cxn ang="0">
                  <a:pos x="2415" y="808"/>
                </a:cxn>
                <a:cxn ang="0">
                  <a:pos x="2547" y="643"/>
                </a:cxn>
                <a:cxn ang="0">
                  <a:pos x="2720" y="520"/>
                </a:cxn>
                <a:cxn ang="0">
                  <a:pos x="2947" y="437"/>
                </a:cxn>
                <a:cxn ang="0">
                  <a:pos x="3238" y="391"/>
                </a:cxn>
                <a:cxn ang="0">
                  <a:pos x="3635" y="381"/>
                </a:cxn>
                <a:cxn ang="0">
                  <a:pos x="4089" y="402"/>
                </a:cxn>
                <a:cxn ang="0">
                  <a:pos x="4401" y="466"/>
                </a:cxn>
                <a:cxn ang="0">
                  <a:pos x="4601" y="586"/>
                </a:cxn>
                <a:cxn ang="0">
                  <a:pos x="4721" y="778"/>
                </a:cxn>
                <a:cxn ang="0">
                  <a:pos x="4790" y="1056"/>
                </a:cxn>
                <a:cxn ang="0">
                  <a:pos x="4853" y="1538"/>
                </a:cxn>
                <a:cxn ang="0">
                  <a:pos x="4873" y="1593"/>
                </a:cxn>
                <a:cxn ang="0">
                  <a:pos x="4911" y="1627"/>
                </a:cxn>
                <a:cxn ang="0">
                  <a:pos x="4967" y="1638"/>
                </a:cxn>
              </a:cxnLst>
              <a:rect l="0" t="0" r="r" b="b"/>
              <a:pathLst>
                <a:path w="5170" h="5715">
                  <a:moveTo>
                    <a:pt x="4967" y="1638"/>
                  </a:moveTo>
                  <a:lnTo>
                    <a:pt x="5170" y="1638"/>
                  </a:lnTo>
                  <a:lnTo>
                    <a:pt x="5170" y="251"/>
                  </a:lnTo>
                  <a:lnTo>
                    <a:pt x="5086" y="226"/>
                  </a:lnTo>
                  <a:lnTo>
                    <a:pt x="4998" y="201"/>
                  </a:lnTo>
                  <a:lnTo>
                    <a:pt x="4905" y="177"/>
                  </a:lnTo>
                  <a:lnTo>
                    <a:pt x="4809" y="154"/>
                  </a:lnTo>
                  <a:lnTo>
                    <a:pt x="4709" y="132"/>
                  </a:lnTo>
                  <a:lnTo>
                    <a:pt x="4608" y="111"/>
                  </a:lnTo>
                  <a:lnTo>
                    <a:pt x="4503" y="92"/>
                  </a:lnTo>
                  <a:lnTo>
                    <a:pt x="4396" y="74"/>
                  </a:lnTo>
                  <a:lnTo>
                    <a:pt x="4287" y="58"/>
                  </a:lnTo>
                  <a:lnTo>
                    <a:pt x="4178" y="43"/>
                  </a:lnTo>
                  <a:lnTo>
                    <a:pt x="4122" y="36"/>
                  </a:lnTo>
                  <a:lnTo>
                    <a:pt x="4067" y="30"/>
                  </a:lnTo>
                  <a:lnTo>
                    <a:pt x="4012" y="25"/>
                  </a:lnTo>
                  <a:lnTo>
                    <a:pt x="3956" y="20"/>
                  </a:lnTo>
                  <a:lnTo>
                    <a:pt x="3901" y="15"/>
                  </a:lnTo>
                  <a:lnTo>
                    <a:pt x="3845" y="11"/>
                  </a:lnTo>
                  <a:lnTo>
                    <a:pt x="3790" y="8"/>
                  </a:lnTo>
                  <a:lnTo>
                    <a:pt x="3735" y="5"/>
                  </a:lnTo>
                  <a:lnTo>
                    <a:pt x="3680" y="2"/>
                  </a:lnTo>
                  <a:lnTo>
                    <a:pt x="3624" y="1"/>
                  </a:lnTo>
                  <a:lnTo>
                    <a:pt x="3571" y="0"/>
                  </a:lnTo>
                  <a:lnTo>
                    <a:pt x="3517" y="0"/>
                  </a:lnTo>
                  <a:lnTo>
                    <a:pt x="3285" y="3"/>
                  </a:lnTo>
                  <a:lnTo>
                    <a:pt x="3063" y="13"/>
                  </a:lnTo>
                  <a:lnTo>
                    <a:pt x="2850" y="30"/>
                  </a:lnTo>
                  <a:lnTo>
                    <a:pt x="2645" y="54"/>
                  </a:lnTo>
                  <a:lnTo>
                    <a:pt x="2449" y="84"/>
                  </a:lnTo>
                  <a:lnTo>
                    <a:pt x="2261" y="121"/>
                  </a:lnTo>
                  <a:lnTo>
                    <a:pt x="2081" y="164"/>
                  </a:lnTo>
                  <a:lnTo>
                    <a:pt x="1909" y="212"/>
                  </a:lnTo>
                  <a:lnTo>
                    <a:pt x="1746" y="267"/>
                  </a:lnTo>
                  <a:lnTo>
                    <a:pt x="1590" y="328"/>
                  </a:lnTo>
                  <a:lnTo>
                    <a:pt x="1442" y="394"/>
                  </a:lnTo>
                  <a:lnTo>
                    <a:pt x="1302" y="465"/>
                  </a:lnTo>
                  <a:lnTo>
                    <a:pt x="1170" y="543"/>
                  </a:lnTo>
                  <a:lnTo>
                    <a:pt x="1045" y="625"/>
                  </a:lnTo>
                  <a:lnTo>
                    <a:pt x="928" y="713"/>
                  </a:lnTo>
                  <a:lnTo>
                    <a:pt x="818" y="805"/>
                  </a:lnTo>
                  <a:lnTo>
                    <a:pt x="716" y="903"/>
                  </a:lnTo>
                  <a:lnTo>
                    <a:pt x="621" y="1005"/>
                  </a:lnTo>
                  <a:lnTo>
                    <a:pt x="533" y="1112"/>
                  </a:lnTo>
                  <a:lnTo>
                    <a:pt x="452" y="1223"/>
                  </a:lnTo>
                  <a:lnTo>
                    <a:pt x="378" y="1338"/>
                  </a:lnTo>
                  <a:lnTo>
                    <a:pt x="311" y="1458"/>
                  </a:lnTo>
                  <a:lnTo>
                    <a:pt x="250" y="1582"/>
                  </a:lnTo>
                  <a:lnTo>
                    <a:pt x="197" y="1710"/>
                  </a:lnTo>
                  <a:lnTo>
                    <a:pt x="151" y="1841"/>
                  </a:lnTo>
                  <a:lnTo>
                    <a:pt x="110" y="1976"/>
                  </a:lnTo>
                  <a:lnTo>
                    <a:pt x="76" y="2115"/>
                  </a:lnTo>
                  <a:lnTo>
                    <a:pt x="49" y="2258"/>
                  </a:lnTo>
                  <a:lnTo>
                    <a:pt x="27" y="2404"/>
                  </a:lnTo>
                  <a:lnTo>
                    <a:pt x="12" y="2552"/>
                  </a:lnTo>
                  <a:lnTo>
                    <a:pt x="3" y="2704"/>
                  </a:lnTo>
                  <a:lnTo>
                    <a:pt x="0" y="2858"/>
                  </a:lnTo>
                  <a:lnTo>
                    <a:pt x="3" y="2998"/>
                  </a:lnTo>
                  <a:lnTo>
                    <a:pt x="11" y="3137"/>
                  </a:lnTo>
                  <a:lnTo>
                    <a:pt x="25" y="3275"/>
                  </a:lnTo>
                  <a:lnTo>
                    <a:pt x="45" y="3412"/>
                  </a:lnTo>
                  <a:lnTo>
                    <a:pt x="70" y="3546"/>
                  </a:lnTo>
                  <a:lnTo>
                    <a:pt x="102" y="3679"/>
                  </a:lnTo>
                  <a:lnTo>
                    <a:pt x="139" y="3810"/>
                  </a:lnTo>
                  <a:lnTo>
                    <a:pt x="184" y="3938"/>
                  </a:lnTo>
                  <a:lnTo>
                    <a:pt x="234" y="4063"/>
                  </a:lnTo>
                  <a:lnTo>
                    <a:pt x="291" y="4186"/>
                  </a:lnTo>
                  <a:lnTo>
                    <a:pt x="355" y="4305"/>
                  </a:lnTo>
                  <a:lnTo>
                    <a:pt x="427" y="4421"/>
                  </a:lnTo>
                  <a:lnTo>
                    <a:pt x="504" y="4534"/>
                  </a:lnTo>
                  <a:lnTo>
                    <a:pt x="590" y="4643"/>
                  </a:lnTo>
                  <a:lnTo>
                    <a:pt x="681" y="4748"/>
                  </a:lnTo>
                  <a:lnTo>
                    <a:pt x="781" y="4849"/>
                  </a:lnTo>
                  <a:lnTo>
                    <a:pt x="888" y="4946"/>
                  </a:lnTo>
                  <a:lnTo>
                    <a:pt x="1003" y="5038"/>
                  </a:lnTo>
                  <a:lnTo>
                    <a:pt x="1127" y="5125"/>
                  </a:lnTo>
                  <a:lnTo>
                    <a:pt x="1257" y="5207"/>
                  </a:lnTo>
                  <a:lnTo>
                    <a:pt x="1396" y="5283"/>
                  </a:lnTo>
                  <a:lnTo>
                    <a:pt x="1543" y="5355"/>
                  </a:lnTo>
                  <a:lnTo>
                    <a:pt x="1699" y="5420"/>
                  </a:lnTo>
                  <a:lnTo>
                    <a:pt x="1863" y="5480"/>
                  </a:lnTo>
                  <a:lnTo>
                    <a:pt x="2036" y="5533"/>
                  </a:lnTo>
                  <a:lnTo>
                    <a:pt x="2218" y="5580"/>
                  </a:lnTo>
                  <a:lnTo>
                    <a:pt x="2408" y="5620"/>
                  </a:lnTo>
                  <a:lnTo>
                    <a:pt x="2608" y="5654"/>
                  </a:lnTo>
                  <a:lnTo>
                    <a:pt x="2817" y="5680"/>
                  </a:lnTo>
                  <a:lnTo>
                    <a:pt x="3036" y="5699"/>
                  </a:lnTo>
                  <a:lnTo>
                    <a:pt x="3263" y="5711"/>
                  </a:lnTo>
                  <a:lnTo>
                    <a:pt x="3500" y="5715"/>
                  </a:lnTo>
                  <a:lnTo>
                    <a:pt x="3589" y="5714"/>
                  </a:lnTo>
                  <a:lnTo>
                    <a:pt x="3675" y="5712"/>
                  </a:lnTo>
                  <a:lnTo>
                    <a:pt x="3760" y="5709"/>
                  </a:lnTo>
                  <a:lnTo>
                    <a:pt x="3844" y="5704"/>
                  </a:lnTo>
                  <a:lnTo>
                    <a:pt x="3925" y="5698"/>
                  </a:lnTo>
                  <a:lnTo>
                    <a:pt x="4004" y="5692"/>
                  </a:lnTo>
                  <a:lnTo>
                    <a:pt x="4082" y="5684"/>
                  </a:lnTo>
                  <a:lnTo>
                    <a:pt x="4157" y="5676"/>
                  </a:lnTo>
                  <a:lnTo>
                    <a:pt x="4231" y="5666"/>
                  </a:lnTo>
                  <a:lnTo>
                    <a:pt x="4302" y="5657"/>
                  </a:lnTo>
                  <a:lnTo>
                    <a:pt x="4371" y="5646"/>
                  </a:lnTo>
                  <a:lnTo>
                    <a:pt x="4437" y="5635"/>
                  </a:lnTo>
                  <a:lnTo>
                    <a:pt x="4502" y="5624"/>
                  </a:lnTo>
                  <a:lnTo>
                    <a:pt x="4563" y="5613"/>
                  </a:lnTo>
                  <a:lnTo>
                    <a:pt x="4622" y="5601"/>
                  </a:lnTo>
                  <a:lnTo>
                    <a:pt x="4678" y="5589"/>
                  </a:lnTo>
                  <a:lnTo>
                    <a:pt x="4783" y="5566"/>
                  </a:lnTo>
                  <a:lnTo>
                    <a:pt x="4876" y="5543"/>
                  </a:lnTo>
                  <a:lnTo>
                    <a:pt x="4955" y="5522"/>
                  </a:lnTo>
                  <a:lnTo>
                    <a:pt x="5022" y="5503"/>
                  </a:lnTo>
                  <a:lnTo>
                    <a:pt x="5075" y="5487"/>
                  </a:lnTo>
                  <a:lnTo>
                    <a:pt x="5114" y="5474"/>
                  </a:lnTo>
                  <a:lnTo>
                    <a:pt x="5138" y="5466"/>
                  </a:lnTo>
                  <a:lnTo>
                    <a:pt x="5145" y="5463"/>
                  </a:lnTo>
                  <a:lnTo>
                    <a:pt x="5147" y="5144"/>
                  </a:lnTo>
                  <a:lnTo>
                    <a:pt x="5145" y="5133"/>
                  </a:lnTo>
                  <a:lnTo>
                    <a:pt x="5144" y="5123"/>
                  </a:lnTo>
                  <a:lnTo>
                    <a:pt x="5142" y="5114"/>
                  </a:lnTo>
                  <a:lnTo>
                    <a:pt x="5139" y="5106"/>
                  </a:lnTo>
                  <a:lnTo>
                    <a:pt x="5135" y="5100"/>
                  </a:lnTo>
                  <a:lnTo>
                    <a:pt x="5131" y="5094"/>
                  </a:lnTo>
                  <a:lnTo>
                    <a:pt x="5126" y="5089"/>
                  </a:lnTo>
                  <a:lnTo>
                    <a:pt x="5120" y="5086"/>
                  </a:lnTo>
                  <a:lnTo>
                    <a:pt x="5114" y="5083"/>
                  </a:lnTo>
                  <a:lnTo>
                    <a:pt x="5107" y="5081"/>
                  </a:lnTo>
                  <a:lnTo>
                    <a:pt x="5099" y="5080"/>
                  </a:lnTo>
                  <a:lnTo>
                    <a:pt x="5090" y="5080"/>
                  </a:lnTo>
                  <a:lnTo>
                    <a:pt x="5082" y="5082"/>
                  </a:lnTo>
                  <a:lnTo>
                    <a:pt x="5073" y="5084"/>
                  </a:lnTo>
                  <a:lnTo>
                    <a:pt x="5063" y="5087"/>
                  </a:lnTo>
                  <a:lnTo>
                    <a:pt x="5054" y="5090"/>
                  </a:lnTo>
                  <a:lnTo>
                    <a:pt x="5011" y="5108"/>
                  </a:lnTo>
                  <a:lnTo>
                    <a:pt x="4961" y="5126"/>
                  </a:lnTo>
                  <a:lnTo>
                    <a:pt x="4905" y="5145"/>
                  </a:lnTo>
                  <a:lnTo>
                    <a:pt x="4843" y="5165"/>
                  </a:lnTo>
                  <a:lnTo>
                    <a:pt x="4808" y="5174"/>
                  </a:lnTo>
                  <a:lnTo>
                    <a:pt x="4773" y="5184"/>
                  </a:lnTo>
                  <a:lnTo>
                    <a:pt x="4735" y="5193"/>
                  </a:lnTo>
                  <a:lnTo>
                    <a:pt x="4696" y="5203"/>
                  </a:lnTo>
                  <a:lnTo>
                    <a:pt x="4655" y="5212"/>
                  </a:lnTo>
                  <a:lnTo>
                    <a:pt x="4613" y="5221"/>
                  </a:lnTo>
                  <a:lnTo>
                    <a:pt x="4568" y="5230"/>
                  </a:lnTo>
                  <a:lnTo>
                    <a:pt x="4521" y="5239"/>
                  </a:lnTo>
                  <a:lnTo>
                    <a:pt x="4473" y="5247"/>
                  </a:lnTo>
                  <a:lnTo>
                    <a:pt x="4423" y="5255"/>
                  </a:lnTo>
                  <a:lnTo>
                    <a:pt x="4371" y="5263"/>
                  </a:lnTo>
                  <a:lnTo>
                    <a:pt x="4317" y="5271"/>
                  </a:lnTo>
                  <a:lnTo>
                    <a:pt x="4262" y="5278"/>
                  </a:lnTo>
                  <a:lnTo>
                    <a:pt x="4204" y="5284"/>
                  </a:lnTo>
                  <a:lnTo>
                    <a:pt x="4145" y="5290"/>
                  </a:lnTo>
                  <a:lnTo>
                    <a:pt x="4084" y="5296"/>
                  </a:lnTo>
                  <a:lnTo>
                    <a:pt x="4021" y="5301"/>
                  </a:lnTo>
                  <a:lnTo>
                    <a:pt x="3956" y="5306"/>
                  </a:lnTo>
                  <a:lnTo>
                    <a:pt x="3888" y="5310"/>
                  </a:lnTo>
                  <a:lnTo>
                    <a:pt x="3820" y="5313"/>
                  </a:lnTo>
                  <a:lnTo>
                    <a:pt x="3749" y="5316"/>
                  </a:lnTo>
                  <a:lnTo>
                    <a:pt x="3675" y="5317"/>
                  </a:lnTo>
                  <a:lnTo>
                    <a:pt x="3601" y="5319"/>
                  </a:lnTo>
                  <a:lnTo>
                    <a:pt x="3524" y="5319"/>
                  </a:lnTo>
                  <a:lnTo>
                    <a:pt x="3452" y="5318"/>
                  </a:lnTo>
                  <a:lnTo>
                    <a:pt x="3382" y="5315"/>
                  </a:lnTo>
                  <a:lnTo>
                    <a:pt x="3316" y="5311"/>
                  </a:lnTo>
                  <a:lnTo>
                    <a:pt x="3252" y="5305"/>
                  </a:lnTo>
                  <a:lnTo>
                    <a:pt x="3189" y="5297"/>
                  </a:lnTo>
                  <a:lnTo>
                    <a:pt x="3130" y="5288"/>
                  </a:lnTo>
                  <a:lnTo>
                    <a:pt x="3073" y="5277"/>
                  </a:lnTo>
                  <a:lnTo>
                    <a:pt x="3019" y="5264"/>
                  </a:lnTo>
                  <a:lnTo>
                    <a:pt x="2967" y="5251"/>
                  </a:lnTo>
                  <a:lnTo>
                    <a:pt x="2917" y="5235"/>
                  </a:lnTo>
                  <a:lnTo>
                    <a:pt x="2870" y="5219"/>
                  </a:lnTo>
                  <a:lnTo>
                    <a:pt x="2824" y="5201"/>
                  </a:lnTo>
                  <a:lnTo>
                    <a:pt x="2780" y="5182"/>
                  </a:lnTo>
                  <a:lnTo>
                    <a:pt x="2739" y="5161"/>
                  </a:lnTo>
                  <a:lnTo>
                    <a:pt x="2699" y="5140"/>
                  </a:lnTo>
                  <a:lnTo>
                    <a:pt x="2663" y="5117"/>
                  </a:lnTo>
                  <a:lnTo>
                    <a:pt x="2627" y="5093"/>
                  </a:lnTo>
                  <a:lnTo>
                    <a:pt x="2594" y="5068"/>
                  </a:lnTo>
                  <a:lnTo>
                    <a:pt x="2562" y="5043"/>
                  </a:lnTo>
                  <a:lnTo>
                    <a:pt x="2531" y="5016"/>
                  </a:lnTo>
                  <a:lnTo>
                    <a:pt x="2503" y="4988"/>
                  </a:lnTo>
                  <a:lnTo>
                    <a:pt x="2476" y="4960"/>
                  </a:lnTo>
                  <a:lnTo>
                    <a:pt x="2452" y="4931"/>
                  </a:lnTo>
                  <a:lnTo>
                    <a:pt x="2428" y="4901"/>
                  </a:lnTo>
                  <a:lnTo>
                    <a:pt x="2406" y="4870"/>
                  </a:lnTo>
                  <a:lnTo>
                    <a:pt x="2386" y="4839"/>
                  </a:lnTo>
                  <a:lnTo>
                    <a:pt x="2366" y="4807"/>
                  </a:lnTo>
                  <a:lnTo>
                    <a:pt x="2349" y="4775"/>
                  </a:lnTo>
                  <a:lnTo>
                    <a:pt x="2333" y="4742"/>
                  </a:lnTo>
                  <a:lnTo>
                    <a:pt x="2317" y="4708"/>
                  </a:lnTo>
                  <a:lnTo>
                    <a:pt x="2303" y="4675"/>
                  </a:lnTo>
                  <a:lnTo>
                    <a:pt x="2290" y="4640"/>
                  </a:lnTo>
                  <a:lnTo>
                    <a:pt x="2279" y="4607"/>
                  </a:lnTo>
                  <a:lnTo>
                    <a:pt x="2268" y="4572"/>
                  </a:lnTo>
                  <a:lnTo>
                    <a:pt x="2257" y="4535"/>
                  </a:lnTo>
                  <a:lnTo>
                    <a:pt x="2247" y="4495"/>
                  </a:lnTo>
                  <a:lnTo>
                    <a:pt x="2237" y="4454"/>
                  </a:lnTo>
                  <a:lnTo>
                    <a:pt x="2228" y="4411"/>
                  </a:lnTo>
                  <a:lnTo>
                    <a:pt x="2219" y="4366"/>
                  </a:lnTo>
                  <a:lnTo>
                    <a:pt x="2209" y="4319"/>
                  </a:lnTo>
                  <a:lnTo>
                    <a:pt x="2201" y="4271"/>
                  </a:lnTo>
                  <a:lnTo>
                    <a:pt x="2193" y="4222"/>
                  </a:lnTo>
                  <a:lnTo>
                    <a:pt x="2186" y="4170"/>
                  </a:lnTo>
                  <a:lnTo>
                    <a:pt x="2179" y="4118"/>
                  </a:lnTo>
                  <a:lnTo>
                    <a:pt x="2166" y="4009"/>
                  </a:lnTo>
                  <a:lnTo>
                    <a:pt x="2154" y="3895"/>
                  </a:lnTo>
                  <a:lnTo>
                    <a:pt x="2143" y="3777"/>
                  </a:lnTo>
                  <a:lnTo>
                    <a:pt x="2135" y="3655"/>
                  </a:lnTo>
                  <a:lnTo>
                    <a:pt x="2128" y="3530"/>
                  </a:lnTo>
                  <a:lnTo>
                    <a:pt x="2122" y="3403"/>
                  </a:lnTo>
                  <a:lnTo>
                    <a:pt x="2117" y="3274"/>
                  </a:lnTo>
                  <a:lnTo>
                    <a:pt x="2114" y="3143"/>
                  </a:lnTo>
                  <a:lnTo>
                    <a:pt x="2112" y="3012"/>
                  </a:lnTo>
                  <a:lnTo>
                    <a:pt x="2112" y="2881"/>
                  </a:lnTo>
                  <a:lnTo>
                    <a:pt x="2112" y="2750"/>
                  </a:lnTo>
                  <a:lnTo>
                    <a:pt x="2114" y="2620"/>
                  </a:lnTo>
                  <a:lnTo>
                    <a:pt x="2117" y="2491"/>
                  </a:lnTo>
                  <a:lnTo>
                    <a:pt x="2122" y="2365"/>
                  </a:lnTo>
                  <a:lnTo>
                    <a:pt x="2127" y="2242"/>
                  </a:lnTo>
                  <a:lnTo>
                    <a:pt x="2134" y="2120"/>
                  </a:lnTo>
                  <a:lnTo>
                    <a:pt x="2142" y="2002"/>
                  </a:lnTo>
                  <a:lnTo>
                    <a:pt x="2151" y="1888"/>
                  </a:lnTo>
                  <a:lnTo>
                    <a:pt x="2162" y="1779"/>
                  </a:lnTo>
                  <a:lnTo>
                    <a:pt x="2173" y="1674"/>
                  </a:lnTo>
                  <a:lnTo>
                    <a:pt x="2186" y="1574"/>
                  </a:lnTo>
                  <a:lnTo>
                    <a:pt x="2199" y="1479"/>
                  </a:lnTo>
                  <a:lnTo>
                    <a:pt x="2207" y="1434"/>
                  </a:lnTo>
                  <a:lnTo>
                    <a:pt x="2215" y="1391"/>
                  </a:lnTo>
                  <a:lnTo>
                    <a:pt x="2223" y="1349"/>
                  </a:lnTo>
                  <a:lnTo>
                    <a:pt x="2231" y="1309"/>
                  </a:lnTo>
                  <a:lnTo>
                    <a:pt x="2239" y="1270"/>
                  </a:lnTo>
                  <a:lnTo>
                    <a:pt x="2248" y="1233"/>
                  </a:lnTo>
                  <a:lnTo>
                    <a:pt x="2257" y="1198"/>
                  </a:lnTo>
                  <a:lnTo>
                    <a:pt x="2267" y="1165"/>
                  </a:lnTo>
                  <a:lnTo>
                    <a:pt x="2282" y="1114"/>
                  </a:lnTo>
                  <a:lnTo>
                    <a:pt x="2298" y="1065"/>
                  </a:lnTo>
                  <a:lnTo>
                    <a:pt x="2315" y="1017"/>
                  </a:lnTo>
                  <a:lnTo>
                    <a:pt x="2334" y="972"/>
                  </a:lnTo>
                  <a:lnTo>
                    <a:pt x="2352" y="928"/>
                  </a:lnTo>
                  <a:lnTo>
                    <a:pt x="2372" y="886"/>
                  </a:lnTo>
                  <a:lnTo>
                    <a:pt x="2393" y="846"/>
                  </a:lnTo>
                  <a:lnTo>
                    <a:pt x="2415" y="808"/>
                  </a:lnTo>
                  <a:lnTo>
                    <a:pt x="2439" y="772"/>
                  </a:lnTo>
                  <a:lnTo>
                    <a:pt x="2463" y="737"/>
                  </a:lnTo>
                  <a:lnTo>
                    <a:pt x="2490" y="704"/>
                  </a:lnTo>
                  <a:lnTo>
                    <a:pt x="2517" y="673"/>
                  </a:lnTo>
                  <a:lnTo>
                    <a:pt x="2547" y="643"/>
                  </a:lnTo>
                  <a:lnTo>
                    <a:pt x="2577" y="615"/>
                  </a:lnTo>
                  <a:lnTo>
                    <a:pt x="2610" y="589"/>
                  </a:lnTo>
                  <a:lnTo>
                    <a:pt x="2644" y="564"/>
                  </a:lnTo>
                  <a:lnTo>
                    <a:pt x="2681" y="541"/>
                  </a:lnTo>
                  <a:lnTo>
                    <a:pt x="2720" y="520"/>
                  </a:lnTo>
                  <a:lnTo>
                    <a:pt x="2761" y="500"/>
                  </a:lnTo>
                  <a:lnTo>
                    <a:pt x="2804" y="482"/>
                  </a:lnTo>
                  <a:lnTo>
                    <a:pt x="2849" y="466"/>
                  </a:lnTo>
                  <a:lnTo>
                    <a:pt x="2897" y="451"/>
                  </a:lnTo>
                  <a:lnTo>
                    <a:pt x="2947" y="437"/>
                  </a:lnTo>
                  <a:lnTo>
                    <a:pt x="3000" y="425"/>
                  </a:lnTo>
                  <a:lnTo>
                    <a:pt x="3056" y="414"/>
                  </a:lnTo>
                  <a:lnTo>
                    <a:pt x="3114" y="405"/>
                  </a:lnTo>
                  <a:lnTo>
                    <a:pt x="3174" y="398"/>
                  </a:lnTo>
                  <a:lnTo>
                    <a:pt x="3238" y="391"/>
                  </a:lnTo>
                  <a:lnTo>
                    <a:pt x="3305" y="387"/>
                  </a:lnTo>
                  <a:lnTo>
                    <a:pt x="3375" y="383"/>
                  </a:lnTo>
                  <a:lnTo>
                    <a:pt x="3448" y="381"/>
                  </a:lnTo>
                  <a:lnTo>
                    <a:pt x="3524" y="381"/>
                  </a:lnTo>
                  <a:lnTo>
                    <a:pt x="3635" y="381"/>
                  </a:lnTo>
                  <a:lnTo>
                    <a:pt x="3739" y="383"/>
                  </a:lnTo>
                  <a:lnTo>
                    <a:pt x="3835" y="386"/>
                  </a:lnTo>
                  <a:lnTo>
                    <a:pt x="3926" y="390"/>
                  </a:lnTo>
                  <a:lnTo>
                    <a:pt x="4011" y="395"/>
                  </a:lnTo>
                  <a:lnTo>
                    <a:pt x="4089" y="402"/>
                  </a:lnTo>
                  <a:lnTo>
                    <a:pt x="4161" y="411"/>
                  </a:lnTo>
                  <a:lnTo>
                    <a:pt x="4229" y="422"/>
                  </a:lnTo>
                  <a:lnTo>
                    <a:pt x="4291" y="435"/>
                  </a:lnTo>
                  <a:lnTo>
                    <a:pt x="4349" y="449"/>
                  </a:lnTo>
                  <a:lnTo>
                    <a:pt x="4401" y="466"/>
                  </a:lnTo>
                  <a:lnTo>
                    <a:pt x="4449" y="485"/>
                  </a:lnTo>
                  <a:lnTo>
                    <a:pt x="4492" y="507"/>
                  </a:lnTo>
                  <a:lnTo>
                    <a:pt x="4532" y="531"/>
                  </a:lnTo>
                  <a:lnTo>
                    <a:pt x="4569" y="557"/>
                  </a:lnTo>
                  <a:lnTo>
                    <a:pt x="4601" y="586"/>
                  </a:lnTo>
                  <a:lnTo>
                    <a:pt x="4630" y="619"/>
                  </a:lnTo>
                  <a:lnTo>
                    <a:pt x="4656" y="654"/>
                  </a:lnTo>
                  <a:lnTo>
                    <a:pt x="4680" y="692"/>
                  </a:lnTo>
                  <a:lnTo>
                    <a:pt x="4701" y="733"/>
                  </a:lnTo>
                  <a:lnTo>
                    <a:pt x="4721" y="778"/>
                  </a:lnTo>
                  <a:lnTo>
                    <a:pt x="4737" y="827"/>
                  </a:lnTo>
                  <a:lnTo>
                    <a:pt x="4752" y="878"/>
                  </a:lnTo>
                  <a:lnTo>
                    <a:pt x="4767" y="934"/>
                  </a:lnTo>
                  <a:lnTo>
                    <a:pt x="4779" y="993"/>
                  </a:lnTo>
                  <a:lnTo>
                    <a:pt x="4790" y="1056"/>
                  </a:lnTo>
                  <a:lnTo>
                    <a:pt x="4801" y="1123"/>
                  </a:lnTo>
                  <a:lnTo>
                    <a:pt x="4810" y="1195"/>
                  </a:lnTo>
                  <a:lnTo>
                    <a:pt x="4831" y="1350"/>
                  </a:lnTo>
                  <a:lnTo>
                    <a:pt x="4851" y="1524"/>
                  </a:lnTo>
                  <a:lnTo>
                    <a:pt x="4853" y="1538"/>
                  </a:lnTo>
                  <a:lnTo>
                    <a:pt x="4855" y="1550"/>
                  </a:lnTo>
                  <a:lnTo>
                    <a:pt x="4859" y="1563"/>
                  </a:lnTo>
                  <a:lnTo>
                    <a:pt x="4863" y="1574"/>
                  </a:lnTo>
                  <a:lnTo>
                    <a:pt x="4867" y="1584"/>
                  </a:lnTo>
                  <a:lnTo>
                    <a:pt x="4873" y="1593"/>
                  </a:lnTo>
                  <a:lnTo>
                    <a:pt x="4880" y="1602"/>
                  </a:lnTo>
                  <a:lnTo>
                    <a:pt x="4886" y="1609"/>
                  </a:lnTo>
                  <a:lnTo>
                    <a:pt x="4894" y="1616"/>
                  </a:lnTo>
                  <a:lnTo>
                    <a:pt x="4902" y="1622"/>
                  </a:lnTo>
                  <a:lnTo>
                    <a:pt x="4911" y="1627"/>
                  </a:lnTo>
                  <a:lnTo>
                    <a:pt x="4921" y="1631"/>
                  </a:lnTo>
                  <a:lnTo>
                    <a:pt x="4932" y="1634"/>
                  </a:lnTo>
                  <a:lnTo>
                    <a:pt x="4943" y="1636"/>
                  </a:lnTo>
                  <a:lnTo>
                    <a:pt x="4955" y="1637"/>
                  </a:lnTo>
                  <a:lnTo>
                    <a:pt x="4967" y="1638"/>
                  </a:lnTo>
                  <a:close/>
                </a:path>
              </a:pathLst>
            </a:custGeom>
            <a:grpFill/>
            <a:ln w="9525">
              <a:noFill/>
              <a:round/>
              <a:headEnd/>
              <a:tailEnd/>
            </a:ln>
          </p:spPr>
          <p:txBody>
            <a:bodyPr/>
            <a:lstStyle/>
            <a:p>
              <a:endParaRPr lang="da-DK"/>
            </a:p>
          </p:txBody>
        </p:sp>
        <p:sp>
          <p:nvSpPr>
            <p:cNvPr id="9" name="Freeform 22">
              <a:extLst>
                <a:ext uri="{FF2B5EF4-FFF2-40B4-BE49-F238E27FC236}">
                  <a16:creationId xmlns:a16="http://schemas.microsoft.com/office/drawing/2014/main" id="{925E3E87-62B9-E8C6-484E-6532E950C859}"/>
                </a:ext>
              </a:extLst>
            </p:cNvPr>
            <p:cNvSpPr>
              <a:spLocks noChangeAspect="1"/>
            </p:cNvSpPr>
            <p:nvPr userDrawn="1"/>
          </p:nvSpPr>
          <p:spPr bwMode="auto">
            <a:xfrm>
              <a:off x="2857" y="3975"/>
              <a:ext cx="92" cy="166"/>
            </a:xfrm>
            <a:custGeom>
              <a:avLst/>
              <a:gdLst/>
              <a:ahLst/>
              <a:cxnLst>
                <a:cxn ang="0">
                  <a:pos x="4436" y="154"/>
                </a:cxn>
                <a:cxn ang="0">
                  <a:pos x="4099" y="67"/>
                </a:cxn>
                <a:cxn ang="0">
                  <a:pos x="3839" y="25"/>
                </a:cxn>
                <a:cxn ang="0">
                  <a:pos x="3594" y="4"/>
                </a:cxn>
                <a:cxn ang="0">
                  <a:pos x="3168" y="8"/>
                </a:cxn>
                <a:cxn ang="0">
                  <a:pos x="2540" y="103"/>
                </a:cxn>
                <a:cxn ang="0">
                  <a:pos x="1991" y="308"/>
                </a:cxn>
                <a:cxn ang="0">
                  <a:pos x="1537" y="629"/>
                </a:cxn>
                <a:cxn ang="0">
                  <a:pos x="1194" y="1071"/>
                </a:cxn>
                <a:cxn ang="0">
                  <a:pos x="977" y="1639"/>
                </a:cxn>
                <a:cxn ang="0">
                  <a:pos x="902" y="2339"/>
                </a:cxn>
                <a:cxn ang="0">
                  <a:pos x="2" y="2717"/>
                </a:cxn>
                <a:cxn ang="0">
                  <a:pos x="26" y="2771"/>
                </a:cxn>
                <a:cxn ang="0">
                  <a:pos x="75" y="2806"/>
                </a:cxn>
                <a:cxn ang="0">
                  <a:pos x="160" y="2823"/>
                </a:cxn>
                <a:cxn ang="0">
                  <a:pos x="427" y="2852"/>
                </a:cxn>
                <a:cxn ang="0">
                  <a:pos x="747" y="2886"/>
                </a:cxn>
                <a:cxn ang="0">
                  <a:pos x="902" y="2903"/>
                </a:cxn>
                <a:cxn ang="0">
                  <a:pos x="801" y="7741"/>
                </a:cxn>
                <a:cxn ang="0">
                  <a:pos x="501" y="7785"/>
                </a:cxn>
                <a:cxn ang="0">
                  <a:pos x="201" y="7830"/>
                </a:cxn>
                <a:cxn ang="0">
                  <a:pos x="81" y="7853"/>
                </a:cxn>
                <a:cxn ang="0">
                  <a:pos x="30" y="7887"/>
                </a:cxn>
                <a:cxn ang="0">
                  <a:pos x="4" y="7938"/>
                </a:cxn>
                <a:cxn ang="0">
                  <a:pos x="3470" y="8138"/>
                </a:cxn>
                <a:cxn ang="0">
                  <a:pos x="3463" y="7933"/>
                </a:cxn>
                <a:cxn ang="0">
                  <a:pos x="3432" y="7883"/>
                </a:cxn>
                <a:cxn ang="0">
                  <a:pos x="3367" y="7849"/>
                </a:cxn>
                <a:cxn ang="0">
                  <a:pos x="3213" y="7822"/>
                </a:cxn>
                <a:cxn ang="0">
                  <a:pos x="2912" y="7775"/>
                </a:cxn>
                <a:cxn ang="0">
                  <a:pos x="2650" y="7735"/>
                </a:cxn>
                <a:cxn ang="0">
                  <a:pos x="2600" y="2902"/>
                </a:cxn>
                <a:cxn ang="0">
                  <a:pos x="2804" y="2877"/>
                </a:cxn>
                <a:cxn ang="0">
                  <a:pos x="3130" y="2837"/>
                </a:cxn>
                <a:cxn ang="0">
                  <a:pos x="3368" y="2804"/>
                </a:cxn>
                <a:cxn ang="0">
                  <a:pos x="3431" y="2779"/>
                </a:cxn>
                <a:cxn ang="0">
                  <a:pos x="3466" y="2738"/>
                </a:cxn>
                <a:cxn ang="0">
                  <a:pos x="3477" y="2686"/>
                </a:cxn>
                <a:cxn ang="0">
                  <a:pos x="2593" y="1542"/>
                </a:cxn>
                <a:cxn ang="0">
                  <a:pos x="2615" y="1157"/>
                </a:cxn>
                <a:cxn ang="0">
                  <a:pos x="2672" y="862"/>
                </a:cxn>
                <a:cxn ang="0">
                  <a:pos x="2773" y="647"/>
                </a:cxn>
                <a:cxn ang="0">
                  <a:pos x="2922" y="503"/>
                </a:cxn>
                <a:cxn ang="0">
                  <a:pos x="3126" y="420"/>
                </a:cxn>
                <a:cxn ang="0">
                  <a:pos x="3392" y="389"/>
                </a:cxn>
                <a:cxn ang="0">
                  <a:pos x="3677" y="401"/>
                </a:cxn>
                <a:cxn ang="0">
                  <a:pos x="3891" y="452"/>
                </a:cxn>
                <a:cxn ang="0">
                  <a:pos x="4044" y="547"/>
                </a:cxn>
                <a:cxn ang="0">
                  <a:pos x="4150" y="688"/>
                </a:cxn>
                <a:cxn ang="0">
                  <a:pos x="4222" y="881"/>
                </a:cxn>
                <a:cxn ang="0">
                  <a:pos x="4270" y="1127"/>
                </a:cxn>
                <a:cxn ang="0">
                  <a:pos x="4296" y="1332"/>
                </a:cxn>
                <a:cxn ang="0">
                  <a:pos x="4315" y="1387"/>
                </a:cxn>
                <a:cxn ang="0">
                  <a:pos x="4349" y="1418"/>
                </a:cxn>
                <a:cxn ang="0">
                  <a:pos x="4596" y="1425"/>
                </a:cxn>
              </a:cxnLst>
              <a:rect l="0" t="0" r="r" b="b"/>
              <a:pathLst>
                <a:path w="4596" h="8138">
                  <a:moveTo>
                    <a:pt x="4596" y="213"/>
                  </a:moveTo>
                  <a:lnTo>
                    <a:pt x="4565" y="201"/>
                  </a:lnTo>
                  <a:lnTo>
                    <a:pt x="4528" y="187"/>
                  </a:lnTo>
                  <a:lnTo>
                    <a:pt x="4485" y="171"/>
                  </a:lnTo>
                  <a:lnTo>
                    <a:pt x="4436" y="154"/>
                  </a:lnTo>
                  <a:lnTo>
                    <a:pt x="4380" y="137"/>
                  </a:lnTo>
                  <a:lnTo>
                    <a:pt x="4317" y="119"/>
                  </a:lnTo>
                  <a:lnTo>
                    <a:pt x="4250" y="101"/>
                  </a:lnTo>
                  <a:lnTo>
                    <a:pt x="4177" y="84"/>
                  </a:lnTo>
                  <a:lnTo>
                    <a:pt x="4099" y="67"/>
                  </a:lnTo>
                  <a:lnTo>
                    <a:pt x="4017" y="52"/>
                  </a:lnTo>
                  <a:lnTo>
                    <a:pt x="3974" y="44"/>
                  </a:lnTo>
                  <a:lnTo>
                    <a:pt x="3929" y="37"/>
                  </a:lnTo>
                  <a:lnTo>
                    <a:pt x="3884" y="31"/>
                  </a:lnTo>
                  <a:lnTo>
                    <a:pt x="3839" y="25"/>
                  </a:lnTo>
                  <a:lnTo>
                    <a:pt x="3792" y="20"/>
                  </a:lnTo>
                  <a:lnTo>
                    <a:pt x="3744" y="15"/>
                  </a:lnTo>
                  <a:lnTo>
                    <a:pt x="3695" y="10"/>
                  </a:lnTo>
                  <a:lnTo>
                    <a:pt x="3645" y="7"/>
                  </a:lnTo>
                  <a:lnTo>
                    <a:pt x="3594" y="4"/>
                  </a:lnTo>
                  <a:lnTo>
                    <a:pt x="3543" y="2"/>
                  </a:lnTo>
                  <a:lnTo>
                    <a:pt x="3491" y="1"/>
                  </a:lnTo>
                  <a:lnTo>
                    <a:pt x="3438" y="0"/>
                  </a:lnTo>
                  <a:lnTo>
                    <a:pt x="3302" y="2"/>
                  </a:lnTo>
                  <a:lnTo>
                    <a:pt x="3168" y="8"/>
                  </a:lnTo>
                  <a:lnTo>
                    <a:pt x="3037" y="19"/>
                  </a:lnTo>
                  <a:lnTo>
                    <a:pt x="2908" y="34"/>
                  </a:lnTo>
                  <a:lnTo>
                    <a:pt x="2782" y="52"/>
                  </a:lnTo>
                  <a:lnTo>
                    <a:pt x="2660" y="76"/>
                  </a:lnTo>
                  <a:lnTo>
                    <a:pt x="2540" y="103"/>
                  </a:lnTo>
                  <a:lnTo>
                    <a:pt x="2424" y="135"/>
                  </a:lnTo>
                  <a:lnTo>
                    <a:pt x="2309" y="172"/>
                  </a:lnTo>
                  <a:lnTo>
                    <a:pt x="2200" y="213"/>
                  </a:lnTo>
                  <a:lnTo>
                    <a:pt x="2093" y="258"/>
                  </a:lnTo>
                  <a:lnTo>
                    <a:pt x="1991" y="308"/>
                  </a:lnTo>
                  <a:lnTo>
                    <a:pt x="1892" y="363"/>
                  </a:lnTo>
                  <a:lnTo>
                    <a:pt x="1797" y="422"/>
                  </a:lnTo>
                  <a:lnTo>
                    <a:pt x="1706" y="487"/>
                  </a:lnTo>
                  <a:lnTo>
                    <a:pt x="1620" y="555"/>
                  </a:lnTo>
                  <a:lnTo>
                    <a:pt x="1537" y="629"/>
                  </a:lnTo>
                  <a:lnTo>
                    <a:pt x="1460" y="708"/>
                  </a:lnTo>
                  <a:lnTo>
                    <a:pt x="1386" y="791"/>
                  </a:lnTo>
                  <a:lnTo>
                    <a:pt x="1317" y="879"/>
                  </a:lnTo>
                  <a:lnTo>
                    <a:pt x="1253" y="972"/>
                  </a:lnTo>
                  <a:lnTo>
                    <a:pt x="1194" y="1071"/>
                  </a:lnTo>
                  <a:lnTo>
                    <a:pt x="1140" y="1174"/>
                  </a:lnTo>
                  <a:lnTo>
                    <a:pt x="1091" y="1282"/>
                  </a:lnTo>
                  <a:lnTo>
                    <a:pt x="1047" y="1396"/>
                  </a:lnTo>
                  <a:lnTo>
                    <a:pt x="1010" y="1515"/>
                  </a:lnTo>
                  <a:lnTo>
                    <a:pt x="977" y="1639"/>
                  </a:lnTo>
                  <a:lnTo>
                    <a:pt x="950" y="1768"/>
                  </a:lnTo>
                  <a:lnTo>
                    <a:pt x="929" y="1903"/>
                  </a:lnTo>
                  <a:lnTo>
                    <a:pt x="914" y="2043"/>
                  </a:lnTo>
                  <a:lnTo>
                    <a:pt x="905" y="2188"/>
                  </a:lnTo>
                  <a:lnTo>
                    <a:pt x="902" y="2339"/>
                  </a:lnTo>
                  <a:lnTo>
                    <a:pt x="902" y="2515"/>
                  </a:lnTo>
                  <a:lnTo>
                    <a:pt x="0" y="2515"/>
                  </a:lnTo>
                  <a:lnTo>
                    <a:pt x="0" y="2690"/>
                  </a:lnTo>
                  <a:lnTo>
                    <a:pt x="1" y="2704"/>
                  </a:lnTo>
                  <a:lnTo>
                    <a:pt x="2" y="2717"/>
                  </a:lnTo>
                  <a:lnTo>
                    <a:pt x="5" y="2729"/>
                  </a:lnTo>
                  <a:lnTo>
                    <a:pt x="9" y="2741"/>
                  </a:lnTo>
                  <a:lnTo>
                    <a:pt x="13" y="2752"/>
                  </a:lnTo>
                  <a:lnTo>
                    <a:pt x="19" y="2762"/>
                  </a:lnTo>
                  <a:lnTo>
                    <a:pt x="26" y="2771"/>
                  </a:lnTo>
                  <a:lnTo>
                    <a:pt x="34" y="2780"/>
                  </a:lnTo>
                  <a:lnTo>
                    <a:pt x="43" y="2788"/>
                  </a:lnTo>
                  <a:lnTo>
                    <a:pt x="53" y="2795"/>
                  </a:lnTo>
                  <a:lnTo>
                    <a:pt x="63" y="2801"/>
                  </a:lnTo>
                  <a:lnTo>
                    <a:pt x="75" y="2806"/>
                  </a:lnTo>
                  <a:lnTo>
                    <a:pt x="88" y="2811"/>
                  </a:lnTo>
                  <a:lnTo>
                    <a:pt x="102" y="2815"/>
                  </a:lnTo>
                  <a:lnTo>
                    <a:pt x="116" y="2817"/>
                  </a:lnTo>
                  <a:lnTo>
                    <a:pt x="132" y="2819"/>
                  </a:lnTo>
                  <a:lnTo>
                    <a:pt x="160" y="2823"/>
                  </a:lnTo>
                  <a:lnTo>
                    <a:pt x="199" y="2827"/>
                  </a:lnTo>
                  <a:lnTo>
                    <a:pt x="246" y="2832"/>
                  </a:lnTo>
                  <a:lnTo>
                    <a:pt x="301" y="2839"/>
                  </a:lnTo>
                  <a:lnTo>
                    <a:pt x="362" y="2845"/>
                  </a:lnTo>
                  <a:lnTo>
                    <a:pt x="427" y="2852"/>
                  </a:lnTo>
                  <a:lnTo>
                    <a:pt x="493" y="2859"/>
                  </a:lnTo>
                  <a:lnTo>
                    <a:pt x="560" y="2867"/>
                  </a:lnTo>
                  <a:lnTo>
                    <a:pt x="626" y="2874"/>
                  </a:lnTo>
                  <a:lnTo>
                    <a:pt x="689" y="2880"/>
                  </a:lnTo>
                  <a:lnTo>
                    <a:pt x="747" y="2886"/>
                  </a:lnTo>
                  <a:lnTo>
                    <a:pt x="798" y="2892"/>
                  </a:lnTo>
                  <a:lnTo>
                    <a:pt x="840" y="2896"/>
                  </a:lnTo>
                  <a:lnTo>
                    <a:pt x="873" y="2900"/>
                  </a:lnTo>
                  <a:lnTo>
                    <a:pt x="893" y="2902"/>
                  </a:lnTo>
                  <a:lnTo>
                    <a:pt x="902" y="2903"/>
                  </a:lnTo>
                  <a:lnTo>
                    <a:pt x="902" y="7727"/>
                  </a:lnTo>
                  <a:lnTo>
                    <a:pt x="894" y="7728"/>
                  </a:lnTo>
                  <a:lnTo>
                    <a:pt x="874" y="7731"/>
                  </a:lnTo>
                  <a:lnTo>
                    <a:pt x="842" y="7735"/>
                  </a:lnTo>
                  <a:lnTo>
                    <a:pt x="801" y="7741"/>
                  </a:lnTo>
                  <a:lnTo>
                    <a:pt x="751" y="7748"/>
                  </a:lnTo>
                  <a:lnTo>
                    <a:pt x="695" y="7757"/>
                  </a:lnTo>
                  <a:lnTo>
                    <a:pt x="633" y="7766"/>
                  </a:lnTo>
                  <a:lnTo>
                    <a:pt x="568" y="7775"/>
                  </a:lnTo>
                  <a:lnTo>
                    <a:pt x="501" y="7785"/>
                  </a:lnTo>
                  <a:lnTo>
                    <a:pt x="435" y="7795"/>
                  </a:lnTo>
                  <a:lnTo>
                    <a:pt x="370" y="7804"/>
                  </a:lnTo>
                  <a:lnTo>
                    <a:pt x="308" y="7813"/>
                  </a:lnTo>
                  <a:lnTo>
                    <a:pt x="251" y="7822"/>
                  </a:lnTo>
                  <a:lnTo>
                    <a:pt x="201" y="7830"/>
                  </a:lnTo>
                  <a:lnTo>
                    <a:pt x="158" y="7836"/>
                  </a:lnTo>
                  <a:lnTo>
                    <a:pt x="124" y="7841"/>
                  </a:lnTo>
                  <a:lnTo>
                    <a:pt x="109" y="7844"/>
                  </a:lnTo>
                  <a:lnTo>
                    <a:pt x="95" y="7848"/>
                  </a:lnTo>
                  <a:lnTo>
                    <a:pt x="81" y="7853"/>
                  </a:lnTo>
                  <a:lnTo>
                    <a:pt x="69" y="7858"/>
                  </a:lnTo>
                  <a:lnTo>
                    <a:pt x="58" y="7864"/>
                  </a:lnTo>
                  <a:lnTo>
                    <a:pt x="48" y="7871"/>
                  </a:lnTo>
                  <a:lnTo>
                    <a:pt x="39" y="7878"/>
                  </a:lnTo>
                  <a:lnTo>
                    <a:pt x="30" y="7887"/>
                  </a:lnTo>
                  <a:lnTo>
                    <a:pt x="23" y="7895"/>
                  </a:lnTo>
                  <a:lnTo>
                    <a:pt x="17" y="7905"/>
                  </a:lnTo>
                  <a:lnTo>
                    <a:pt x="12" y="7915"/>
                  </a:lnTo>
                  <a:lnTo>
                    <a:pt x="7" y="7926"/>
                  </a:lnTo>
                  <a:lnTo>
                    <a:pt x="4" y="7938"/>
                  </a:lnTo>
                  <a:lnTo>
                    <a:pt x="2" y="7951"/>
                  </a:lnTo>
                  <a:lnTo>
                    <a:pt x="1" y="7964"/>
                  </a:lnTo>
                  <a:lnTo>
                    <a:pt x="0" y="7978"/>
                  </a:lnTo>
                  <a:lnTo>
                    <a:pt x="0" y="8138"/>
                  </a:lnTo>
                  <a:lnTo>
                    <a:pt x="3470" y="8138"/>
                  </a:lnTo>
                  <a:lnTo>
                    <a:pt x="3470" y="7978"/>
                  </a:lnTo>
                  <a:lnTo>
                    <a:pt x="3470" y="7966"/>
                  </a:lnTo>
                  <a:lnTo>
                    <a:pt x="3468" y="7955"/>
                  </a:lnTo>
                  <a:lnTo>
                    <a:pt x="3466" y="7944"/>
                  </a:lnTo>
                  <a:lnTo>
                    <a:pt x="3463" y="7933"/>
                  </a:lnTo>
                  <a:lnTo>
                    <a:pt x="3460" y="7922"/>
                  </a:lnTo>
                  <a:lnTo>
                    <a:pt x="3455" y="7912"/>
                  </a:lnTo>
                  <a:lnTo>
                    <a:pt x="3447" y="7902"/>
                  </a:lnTo>
                  <a:lnTo>
                    <a:pt x="3440" y="7892"/>
                  </a:lnTo>
                  <a:lnTo>
                    <a:pt x="3432" y="7883"/>
                  </a:lnTo>
                  <a:lnTo>
                    <a:pt x="3422" y="7875"/>
                  </a:lnTo>
                  <a:lnTo>
                    <a:pt x="3411" y="7867"/>
                  </a:lnTo>
                  <a:lnTo>
                    <a:pt x="3397" y="7860"/>
                  </a:lnTo>
                  <a:lnTo>
                    <a:pt x="3383" y="7854"/>
                  </a:lnTo>
                  <a:lnTo>
                    <a:pt x="3367" y="7849"/>
                  </a:lnTo>
                  <a:lnTo>
                    <a:pt x="3350" y="7845"/>
                  </a:lnTo>
                  <a:lnTo>
                    <a:pt x="3330" y="7841"/>
                  </a:lnTo>
                  <a:lnTo>
                    <a:pt x="3300" y="7836"/>
                  </a:lnTo>
                  <a:lnTo>
                    <a:pt x="3261" y="7830"/>
                  </a:lnTo>
                  <a:lnTo>
                    <a:pt x="3213" y="7822"/>
                  </a:lnTo>
                  <a:lnTo>
                    <a:pt x="3159" y="7813"/>
                  </a:lnTo>
                  <a:lnTo>
                    <a:pt x="3101" y="7804"/>
                  </a:lnTo>
                  <a:lnTo>
                    <a:pt x="3039" y="7795"/>
                  </a:lnTo>
                  <a:lnTo>
                    <a:pt x="2976" y="7785"/>
                  </a:lnTo>
                  <a:lnTo>
                    <a:pt x="2912" y="7775"/>
                  </a:lnTo>
                  <a:lnTo>
                    <a:pt x="2849" y="7766"/>
                  </a:lnTo>
                  <a:lnTo>
                    <a:pt x="2791" y="7757"/>
                  </a:lnTo>
                  <a:lnTo>
                    <a:pt x="2737" y="7749"/>
                  </a:lnTo>
                  <a:lnTo>
                    <a:pt x="2689" y="7741"/>
                  </a:lnTo>
                  <a:lnTo>
                    <a:pt x="2650" y="7735"/>
                  </a:lnTo>
                  <a:lnTo>
                    <a:pt x="2619" y="7731"/>
                  </a:lnTo>
                  <a:lnTo>
                    <a:pt x="2599" y="7728"/>
                  </a:lnTo>
                  <a:lnTo>
                    <a:pt x="2593" y="7727"/>
                  </a:lnTo>
                  <a:lnTo>
                    <a:pt x="2593" y="2903"/>
                  </a:lnTo>
                  <a:lnTo>
                    <a:pt x="2600" y="2902"/>
                  </a:lnTo>
                  <a:lnTo>
                    <a:pt x="2620" y="2899"/>
                  </a:lnTo>
                  <a:lnTo>
                    <a:pt x="2653" y="2896"/>
                  </a:lnTo>
                  <a:lnTo>
                    <a:pt x="2696" y="2890"/>
                  </a:lnTo>
                  <a:lnTo>
                    <a:pt x="2745" y="2884"/>
                  </a:lnTo>
                  <a:lnTo>
                    <a:pt x="2804" y="2877"/>
                  </a:lnTo>
                  <a:lnTo>
                    <a:pt x="2866" y="2870"/>
                  </a:lnTo>
                  <a:lnTo>
                    <a:pt x="2931" y="2862"/>
                  </a:lnTo>
                  <a:lnTo>
                    <a:pt x="2998" y="2854"/>
                  </a:lnTo>
                  <a:lnTo>
                    <a:pt x="3065" y="2845"/>
                  </a:lnTo>
                  <a:lnTo>
                    <a:pt x="3130" y="2837"/>
                  </a:lnTo>
                  <a:lnTo>
                    <a:pt x="3192" y="2829"/>
                  </a:lnTo>
                  <a:lnTo>
                    <a:pt x="3248" y="2821"/>
                  </a:lnTo>
                  <a:lnTo>
                    <a:pt x="3297" y="2815"/>
                  </a:lnTo>
                  <a:lnTo>
                    <a:pt x="3337" y="2809"/>
                  </a:lnTo>
                  <a:lnTo>
                    <a:pt x="3368" y="2804"/>
                  </a:lnTo>
                  <a:lnTo>
                    <a:pt x="3383" y="2801"/>
                  </a:lnTo>
                  <a:lnTo>
                    <a:pt x="3397" y="2796"/>
                  </a:lnTo>
                  <a:lnTo>
                    <a:pt x="3410" y="2791"/>
                  </a:lnTo>
                  <a:lnTo>
                    <a:pt x="3421" y="2786"/>
                  </a:lnTo>
                  <a:lnTo>
                    <a:pt x="3431" y="2779"/>
                  </a:lnTo>
                  <a:lnTo>
                    <a:pt x="3440" y="2772"/>
                  </a:lnTo>
                  <a:lnTo>
                    <a:pt x="3448" y="2764"/>
                  </a:lnTo>
                  <a:lnTo>
                    <a:pt x="3455" y="2756"/>
                  </a:lnTo>
                  <a:lnTo>
                    <a:pt x="3461" y="2747"/>
                  </a:lnTo>
                  <a:lnTo>
                    <a:pt x="3466" y="2738"/>
                  </a:lnTo>
                  <a:lnTo>
                    <a:pt x="3469" y="2728"/>
                  </a:lnTo>
                  <a:lnTo>
                    <a:pt x="3472" y="2718"/>
                  </a:lnTo>
                  <a:lnTo>
                    <a:pt x="3475" y="2708"/>
                  </a:lnTo>
                  <a:lnTo>
                    <a:pt x="3476" y="2697"/>
                  </a:lnTo>
                  <a:lnTo>
                    <a:pt x="3477" y="2686"/>
                  </a:lnTo>
                  <a:lnTo>
                    <a:pt x="3477" y="2675"/>
                  </a:lnTo>
                  <a:lnTo>
                    <a:pt x="3477" y="2515"/>
                  </a:lnTo>
                  <a:lnTo>
                    <a:pt x="2593" y="2515"/>
                  </a:lnTo>
                  <a:lnTo>
                    <a:pt x="2593" y="1631"/>
                  </a:lnTo>
                  <a:lnTo>
                    <a:pt x="2593" y="1542"/>
                  </a:lnTo>
                  <a:lnTo>
                    <a:pt x="2595" y="1457"/>
                  </a:lnTo>
                  <a:lnTo>
                    <a:pt x="2598" y="1376"/>
                  </a:lnTo>
                  <a:lnTo>
                    <a:pt x="2602" y="1299"/>
                  </a:lnTo>
                  <a:lnTo>
                    <a:pt x="2608" y="1226"/>
                  </a:lnTo>
                  <a:lnTo>
                    <a:pt x="2615" y="1157"/>
                  </a:lnTo>
                  <a:lnTo>
                    <a:pt x="2623" y="1091"/>
                  </a:lnTo>
                  <a:lnTo>
                    <a:pt x="2633" y="1028"/>
                  </a:lnTo>
                  <a:lnTo>
                    <a:pt x="2645" y="969"/>
                  </a:lnTo>
                  <a:lnTo>
                    <a:pt x="2658" y="914"/>
                  </a:lnTo>
                  <a:lnTo>
                    <a:pt x="2672" y="862"/>
                  </a:lnTo>
                  <a:lnTo>
                    <a:pt x="2689" y="812"/>
                  </a:lnTo>
                  <a:lnTo>
                    <a:pt x="2707" y="767"/>
                  </a:lnTo>
                  <a:lnTo>
                    <a:pt x="2727" y="724"/>
                  </a:lnTo>
                  <a:lnTo>
                    <a:pt x="2750" y="684"/>
                  </a:lnTo>
                  <a:lnTo>
                    <a:pt x="2773" y="647"/>
                  </a:lnTo>
                  <a:lnTo>
                    <a:pt x="2798" y="613"/>
                  </a:lnTo>
                  <a:lnTo>
                    <a:pt x="2826" y="581"/>
                  </a:lnTo>
                  <a:lnTo>
                    <a:pt x="2857" y="553"/>
                  </a:lnTo>
                  <a:lnTo>
                    <a:pt x="2888" y="527"/>
                  </a:lnTo>
                  <a:lnTo>
                    <a:pt x="2922" y="503"/>
                  </a:lnTo>
                  <a:lnTo>
                    <a:pt x="2958" y="482"/>
                  </a:lnTo>
                  <a:lnTo>
                    <a:pt x="2997" y="463"/>
                  </a:lnTo>
                  <a:lnTo>
                    <a:pt x="3038" y="447"/>
                  </a:lnTo>
                  <a:lnTo>
                    <a:pt x="3081" y="433"/>
                  </a:lnTo>
                  <a:lnTo>
                    <a:pt x="3126" y="420"/>
                  </a:lnTo>
                  <a:lnTo>
                    <a:pt x="3174" y="410"/>
                  </a:lnTo>
                  <a:lnTo>
                    <a:pt x="3225" y="402"/>
                  </a:lnTo>
                  <a:lnTo>
                    <a:pt x="3278" y="396"/>
                  </a:lnTo>
                  <a:lnTo>
                    <a:pt x="3334" y="392"/>
                  </a:lnTo>
                  <a:lnTo>
                    <a:pt x="3392" y="389"/>
                  </a:lnTo>
                  <a:lnTo>
                    <a:pt x="3453" y="389"/>
                  </a:lnTo>
                  <a:lnTo>
                    <a:pt x="3514" y="389"/>
                  </a:lnTo>
                  <a:lnTo>
                    <a:pt x="3571" y="392"/>
                  </a:lnTo>
                  <a:lnTo>
                    <a:pt x="3625" y="395"/>
                  </a:lnTo>
                  <a:lnTo>
                    <a:pt x="3677" y="401"/>
                  </a:lnTo>
                  <a:lnTo>
                    <a:pt x="3724" y="408"/>
                  </a:lnTo>
                  <a:lnTo>
                    <a:pt x="3769" y="416"/>
                  </a:lnTo>
                  <a:lnTo>
                    <a:pt x="3812" y="427"/>
                  </a:lnTo>
                  <a:lnTo>
                    <a:pt x="3853" y="438"/>
                  </a:lnTo>
                  <a:lnTo>
                    <a:pt x="3891" y="452"/>
                  </a:lnTo>
                  <a:lnTo>
                    <a:pt x="3925" y="467"/>
                  </a:lnTo>
                  <a:lnTo>
                    <a:pt x="3958" y="484"/>
                  </a:lnTo>
                  <a:lnTo>
                    <a:pt x="3989" y="503"/>
                  </a:lnTo>
                  <a:lnTo>
                    <a:pt x="4018" y="524"/>
                  </a:lnTo>
                  <a:lnTo>
                    <a:pt x="4044" y="547"/>
                  </a:lnTo>
                  <a:lnTo>
                    <a:pt x="4069" y="571"/>
                  </a:lnTo>
                  <a:lnTo>
                    <a:pt x="4091" y="597"/>
                  </a:lnTo>
                  <a:lnTo>
                    <a:pt x="4113" y="626"/>
                  </a:lnTo>
                  <a:lnTo>
                    <a:pt x="4132" y="656"/>
                  </a:lnTo>
                  <a:lnTo>
                    <a:pt x="4150" y="688"/>
                  </a:lnTo>
                  <a:lnTo>
                    <a:pt x="4167" y="723"/>
                  </a:lnTo>
                  <a:lnTo>
                    <a:pt x="4182" y="759"/>
                  </a:lnTo>
                  <a:lnTo>
                    <a:pt x="4196" y="797"/>
                  </a:lnTo>
                  <a:lnTo>
                    <a:pt x="4209" y="838"/>
                  </a:lnTo>
                  <a:lnTo>
                    <a:pt x="4222" y="881"/>
                  </a:lnTo>
                  <a:lnTo>
                    <a:pt x="4233" y="925"/>
                  </a:lnTo>
                  <a:lnTo>
                    <a:pt x="4243" y="973"/>
                  </a:lnTo>
                  <a:lnTo>
                    <a:pt x="4252" y="1022"/>
                  </a:lnTo>
                  <a:lnTo>
                    <a:pt x="4261" y="1073"/>
                  </a:lnTo>
                  <a:lnTo>
                    <a:pt x="4270" y="1127"/>
                  </a:lnTo>
                  <a:lnTo>
                    <a:pt x="4278" y="1183"/>
                  </a:lnTo>
                  <a:lnTo>
                    <a:pt x="4285" y="1242"/>
                  </a:lnTo>
                  <a:lnTo>
                    <a:pt x="4292" y="1303"/>
                  </a:lnTo>
                  <a:lnTo>
                    <a:pt x="4294" y="1318"/>
                  </a:lnTo>
                  <a:lnTo>
                    <a:pt x="4296" y="1332"/>
                  </a:lnTo>
                  <a:lnTo>
                    <a:pt x="4299" y="1345"/>
                  </a:lnTo>
                  <a:lnTo>
                    <a:pt x="4302" y="1357"/>
                  </a:lnTo>
                  <a:lnTo>
                    <a:pt x="4306" y="1368"/>
                  </a:lnTo>
                  <a:lnTo>
                    <a:pt x="4311" y="1378"/>
                  </a:lnTo>
                  <a:lnTo>
                    <a:pt x="4315" y="1387"/>
                  </a:lnTo>
                  <a:lnTo>
                    <a:pt x="4321" y="1395"/>
                  </a:lnTo>
                  <a:lnTo>
                    <a:pt x="4328" y="1402"/>
                  </a:lnTo>
                  <a:lnTo>
                    <a:pt x="4334" y="1408"/>
                  </a:lnTo>
                  <a:lnTo>
                    <a:pt x="4341" y="1413"/>
                  </a:lnTo>
                  <a:lnTo>
                    <a:pt x="4349" y="1418"/>
                  </a:lnTo>
                  <a:lnTo>
                    <a:pt x="4357" y="1421"/>
                  </a:lnTo>
                  <a:lnTo>
                    <a:pt x="4366" y="1423"/>
                  </a:lnTo>
                  <a:lnTo>
                    <a:pt x="4375" y="1424"/>
                  </a:lnTo>
                  <a:lnTo>
                    <a:pt x="4385" y="1425"/>
                  </a:lnTo>
                  <a:lnTo>
                    <a:pt x="4596" y="1425"/>
                  </a:lnTo>
                  <a:lnTo>
                    <a:pt x="4596" y="213"/>
                  </a:lnTo>
                  <a:close/>
                </a:path>
              </a:pathLst>
            </a:custGeom>
            <a:grpFill/>
            <a:ln w="9525">
              <a:noFill/>
              <a:round/>
              <a:headEnd/>
              <a:tailEnd/>
            </a:ln>
          </p:spPr>
          <p:txBody>
            <a:bodyPr/>
            <a:lstStyle/>
            <a:p>
              <a:endParaRPr lang="da-DK"/>
            </a:p>
          </p:txBody>
        </p:sp>
        <p:sp>
          <p:nvSpPr>
            <p:cNvPr id="10" name="Freeform 23">
              <a:extLst>
                <a:ext uri="{FF2B5EF4-FFF2-40B4-BE49-F238E27FC236}">
                  <a16:creationId xmlns:a16="http://schemas.microsoft.com/office/drawing/2014/main" id="{87F6788A-5616-9BA9-61AC-092C2751BADC}"/>
                </a:ext>
              </a:extLst>
            </p:cNvPr>
            <p:cNvSpPr>
              <a:spLocks noChangeAspect="1"/>
            </p:cNvSpPr>
            <p:nvPr userDrawn="1"/>
          </p:nvSpPr>
          <p:spPr bwMode="auto">
            <a:xfrm>
              <a:off x="2936" y="4027"/>
              <a:ext cx="109" cy="114"/>
            </a:xfrm>
            <a:custGeom>
              <a:avLst/>
              <a:gdLst/>
              <a:ahLst/>
              <a:cxnLst>
                <a:cxn ang="0">
                  <a:pos x="841" y="407"/>
                </a:cxn>
                <a:cxn ang="0">
                  <a:pos x="716" y="389"/>
                </a:cxn>
                <a:cxn ang="0">
                  <a:pos x="532" y="362"/>
                </a:cxn>
                <a:cxn ang="0">
                  <a:pos x="334" y="333"/>
                </a:cxn>
                <a:cxn ang="0">
                  <a:pos x="169" y="308"/>
                </a:cxn>
                <a:cxn ang="0">
                  <a:pos x="86" y="294"/>
                </a:cxn>
                <a:cxn ang="0">
                  <a:pos x="52" y="281"/>
                </a:cxn>
                <a:cxn ang="0">
                  <a:pos x="27" y="264"/>
                </a:cxn>
                <a:cxn ang="0">
                  <a:pos x="11" y="241"/>
                </a:cxn>
                <a:cxn ang="0">
                  <a:pos x="3" y="214"/>
                </a:cxn>
                <a:cxn ang="0">
                  <a:pos x="0" y="182"/>
                </a:cxn>
                <a:cxn ang="0">
                  <a:pos x="3772" y="182"/>
                </a:cxn>
                <a:cxn ang="0">
                  <a:pos x="3770" y="215"/>
                </a:cxn>
                <a:cxn ang="0">
                  <a:pos x="3762" y="244"/>
                </a:cxn>
                <a:cxn ang="0">
                  <a:pos x="3748" y="268"/>
                </a:cxn>
                <a:cxn ang="0">
                  <a:pos x="3722" y="287"/>
                </a:cxn>
                <a:cxn ang="0">
                  <a:pos x="3687" y="301"/>
                </a:cxn>
                <a:cxn ang="0">
                  <a:pos x="3609" y="313"/>
                </a:cxn>
                <a:cxn ang="0">
                  <a:pos x="3450" y="335"/>
                </a:cxn>
                <a:cxn ang="0">
                  <a:pos x="3253" y="363"/>
                </a:cxn>
                <a:cxn ang="0">
                  <a:pos x="3066" y="389"/>
                </a:cxn>
                <a:cxn ang="0">
                  <a:pos x="2939" y="407"/>
                </a:cxn>
                <a:cxn ang="0">
                  <a:pos x="2910" y="5219"/>
                </a:cxn>
                <a:cxn ang="0">
                  <a:pos x="4601" y="5217"/>
                </a:cxn>
                <a:cxn ang="0">
                  <a:pos x="4676" y="5205"/>
                </a:cxn>
                <a:cxn ang="0">
                  <a:pos x="4746" y="5181"/>
                </a:cxn>
                <a:cxn ang="0">
                  <a:pos x="4811" y="5141"/>
                </a:cxn>
                <a:cxn ang="0">
                  <a:pos x="4871" y="5083"/>
                </a:cxn>
                <a:cxn ang="0">
                  <a:pos x="4927" y="5003"/>
                </a:cxn>
                <a:cxn ang="0">
                  <a:pos x="4977" y="4899"/>
                </a:cxn>
                <a:cxn ang="0">
                  <a:pos x="5023" y="4768"/>
                </a:cxn>
                <a:cxn ang="0">
                  <a:pos x="5064" y="4607"/>
                </a:cxn>
                <a:cxn ang="0">
                  <a:pos x="5100" y="4413"/>
                </a:cxn>
                <a:cxn ang="0">
                  <a:pos x="5130" y="4183"/>
                </a:cxn>
                <a:cxn ang="0">
                  <a:pos x="5137" y="4149"/>
                </a:cxn>
                <a:cxn ang="0">
                  <a:pos x="5152" y="4124"/>
                </a:cxn>
                <a:cxn ang="0">
                  <a:pos x="5171" y="4107"/>
                </a:cxn>
                <a:cxn ang="0">
                  <a:pos x="5196" y="4096"/>
                </a:cxn>
                <a:cxn ang="0">
                  <a:pos x="5227" y="4092"/>
                </a:cxn>
                <a:cxn ang="0">
                  <a:pos x="5433" y="5623"/>
                </a:cxn>
                <a:cxn ang="0">
                  <a:pos x="0" y="5428"/>
                </a:cxn>
                <a:cxn ang="0">
                  <a:pos x="6" y="5396"/>
                </a:cxn>
                <a:cxn ang="0">
                  <a:pos x="20" y="5370"/>
                </a:cxn>
                <a:cxn ang="0">
                  <a:pos x="44" y="5351"/>
                </a:cxn>
                <a:cxn ang="0">
                  <a:pos x="78" y="5336"/>
                </a:cxn>
                <a:cxn ang="0">
                  <a:pos x="124" y="5326"/>
                </a:cxn>
                <a:cxn ang="0">
                  <a:pos x="230" y="5311"/>
                </a:cxn>
                <a:cxn ang="0">
                  <a:pos x="404" y="5288"/>
                </a:cxn>
                <a:cxn ang="0">
                  <a:pos x="599" y="5262"/>
                </a:cxn>
                <a:cxn ang="0">
                  <a:pos x="767" y="5240"/>
                </a:cxn>
                <a:cxn ang="0">
                  <a:pos x="863" y="5228"/>
                </a:cxn>
              </a:cxnLst>
              <a:rect l="0" t="0" r="r" b="b"/>
              <a:pathLst>
                <a:path w="5433" h="5623">
                  <a:moveTo>
                    <a:pt x="870" y="411"/>
                  </a:moveTo>
                  <a:lnTo>
                    <a:pt x="863" y="410"/>
                  </a:lnTo>
                  <a:lnTo>
                    <a:pt x="841" y="407"/>
                  </a:lnTo>
                  <a:lnTo>
                    <a:pt x="810" y="402"/>
                  </a:lnTo>
                  <a:lnTo>
                    <a:pt x="767" y="396"/>
                  </a:lnTo>
                  <a:lnTo>
                    <a:pt x="716" y="389"/>
                  </a:lnTo>
                  <a:lnTo>
                    <a:pt x="659" y="381"/>
                  </a:lnTo>
                  <a:lnTo>
                    <a:pt x="597" y="372"/>
                  </a:lnTo>
                  <a:lnTo>
                    <a:pt x="532" y="362"/>
                  </a:lnTo>
                  <a:lnTo>
                    <a:pt x="465" y="352"/>
                  </a:lnTo>
                  <a:lnTo>
                    <a:pt x="398" y="343"/>
                  </a:lnTo>
                  <a:lnTo>
                    <a:pt x="334" y="333"/>
                  </a:lnTo>
                  <a:lnTo>
                    <a:pt x="273" y="324"/>
                  </a:lnTo>
                  <a:lnTo>
                    <a:pt x="218" y="316"/>
                  </a:lnTo>
                  <a:lnTo>
                    <a:pt x="169" y="308"/>
                  </a:lnTo>
                  <a:lnTo>
                    <a:pt x="129" y="302"/>
                  </a:lnTo>
                  <a:lnTo>
                    <a:pt x="101" y="297"/>
                  </a:lnTo>
                  <a:lnTo>
                    <a:pt x="86" y="294"/>
                  </a:lnTo>
                  <a:lnTo>
                    <a:pt x="74" y="290"/>
                  </a:lnTo>
                  <a:lnTo>
                    <a:pt x="62" y="286"/>
                  </a:lnTo>
                  <a:lnTo>
                    <a:pt x="52" y="281"/>
                  </a:lnTo>
                  <a:lnTo>
                    <a:pt x="43" y="276"/>
                  </a:lnTo>
                  <a:lnTo>
                    <a:pt x="34" y="270"/>
                  </a:lnTo>
                  <a:lnTo>
                    <a:pt x="27" y="264"/>
                  </a:lnTo>
                  <a:lnTo>
                    <a:pt x="21" y="257"/>
                  </a:lnTo>
                  <a:lnTo>
                    <a:pt x="16" y="249"/>
                  </a:lnTo>
                  <a:lnTo>
                    <a:pt x="11" y="241"/>
                  </a:lnTo>
                  <a:lnTo>
                    <a:pt x="8" y="233"/>
                  </a:lnTo>
                  <a:lnTo>
                    <a:pt x="5" y="224"/>
                  </a:lnTo>
                  <a:lnTo>
                    <a:pt x="3" y="214"/>
                  </a:lnTo>
                  <a:lnTo>
                    <a:pt x="1" y="204"/>
                  </a:lnTo>
                  <a:lnTo>
                    <a:pt x="0" y="194"/>
                  </a:lnTo>
                  <a:lnTo>
                    <a:pt x="0" y="182"/>
                  </a:lnTo>
                  <a:lnTo>
                    <a:pt x="0" y="0"/>
                  </a:lnTo>
                  <a:lnTo>
                    <a:pt x="3772" y="0"/>
                  </a:lnTo>
                  <a:lnTo>
                    <a:pt x="3772" y="182"/>
                  </a:lnTo>
                  <a:lnTo>
                    <a:pt x="3771" y="194"/>
                  </a:lnTo>
                  <a:lnTo>
                    <a:pt x="3771" y="204"/>
                  </a:lnTo>
                  <a:lnTo>
                    <a:pt x="3770" y="215"/>
                  </a:lnTo>
                  <a:lnTo>
                    <a:pt x="3768" y="225"/>
                  </a:lnTo>
                  <a:lnTo>
                    <a:pt x="3766" y="234"/>
                  </a:lnTo>
                  <a:lnTo>
                    <a:pt x="3762" y="244"/>
                  </a:lnTo>
                  <a:lnTo>
                    <a:pt x="3758" y="252"/>
                  </a:lnTo>
                  <a:lnTo>
                    <a:pt x="3754" y="260"/>
                  </a:lnTo>
                  <a:lnTo>
                    <a:pt x="3748" y="268"/>
                  </a:lnTo>
                  <a:lnTo>
                    <a:pt x="3741" y="275"/>
                  </a:lnTo>
                  <a:lnTo>
                    <a:pt x="3732" y="281"/>
                  </a:lnTo>
                  <a:lnTo>
                    <a:pt x="3722" y="287"/>
                  </a:lnTo>
                  <a:lnTo>
                    <a:pt x="3712" y="292"/>
                  </a:lnTo>
                  <a:lnTo>
                    <a:pt x="3700" y="297"/>
                  </a:lnTo>
                  <a:lnTo>
                    <a:pt x="3687" y="301"/>
                  </a:lnTo>
                  <a:lnTo>
                    <a:pt x="3671" y="304"/>
                  </a:lnTo>
                  <a:lnTo>
                    <a:pt x="3646" y="308"/>
                  </a:lnTo>
                  <a:lnTo>
                    <a:pt x="3609" y="313"/>
                  </a:lnTo>
                  <a:lnTo>
                    <a:pt x="3563" y="319"/>
                  </a:lnTo>
                  <a:lnTo>
                    <a:pt x="3509" y="327"/>
                  </a:lnTo>
                  <a:lnTo>
                    <a:pt x="3450" y="335"/>
                  </a:lnTo>
                  <a:lnTo>
                    <a:pt x="3386" y="344"/>
                  </a:lnTo>
                  <a:lnTo>
                    <a:pt x="3320" y="354"/>
                  </a:lnTo>
                  <a:lnTo>
                    <a:pt x="3253" y="363"/>
                  </a:lnTo>
                  <a:lnTo>
                    <a:pt x="3187" y="372"/>
                  </a:lnTo>
                  <a:lnTo>
                    <a:pt x="3124" y="381"/>
                  </a:lnTo>
                  <a:lnTo>
                    <a:pt x="3066" y="389"/>
                  </a:lnTo>
                  <a:lnTo>
                    <a:pt x="3015" y="396"/>
                  </a:lnTo>
                  <a:lnTo>
                    <a:pt x="2971" y="402"/>
                  </a:lnTo>
                  <a:lnTo>
                    <a:pt x="2939" y="407"/>
                  </a:lnTo>
                  <a:lnTo>
                    <a:pt x="2917" y="410"/>
                  </a:lnTo>
                  <a:lnTo>
                    <a:pt x="2910" y="411"/>
                  </a:lnTo>
                  <a:lnTo>
                    <a:pt x="2910" y="5219"/>
                  </a:lnTo>
                  <a:lnTo>
                    <a:pt x="4548" y="5219"/>
                  </a:lnTo>
                  <a:lnTo>
                    <a:pt x="4575" y="5218"/>
                  </a:lnTo>
                  <a:lnTo>
                    <a:pt x="4601" y="5217"/>
                  </a:lnTo>
                  <a:lnTo>
                    <a:pt x="4627" y="5214"/>
                  </a:lnTo>
                  <a:lnTo>
                    <a:pt x="4651" y="5211"/>
                  </a:lnTo>
                  <a:lnTo>
                    <a:pt x="4676" y="5205"/>
                  </a:lnTo>
                  <a:lnTo>
                    <a:pt x="4700" y="5199"/>
                  </a:lnTo>
                  <a:lnTo>
                    <a:pt x="4724" y="5191"/>
                  </a:lnTo>
                  <a:lnTo>
                    <a:pt x="4746" y="5181"/>
                  </a:lnTo>
                  <a:lnTo>
                    <a:pt x="4768" y="5170"/>
                  </a:lnTo>
                  <a:lnTo>
                    <a:pt x="4790" y="5157"/>
                  </a:lnTo>
                  <a:lnTo>
                    <a:pt x="4811" y="5141"/>
                  </a:lnTo>
                  <a:lnTo>
                    <a:pt x="4832" y="5124"/>
                  </a:lnTo>
                  <a:lnTo>
                    <a:pt x="4852" y="5105"/>
                  </a:lnTo>
                  <a:lnTo>
                    <a:pt x="4871" y="5083"/>
                  </a:lnTo>
                  <a:lnTo>
                    <a:pt x="4891" y="5059"/>
                  </a:lnTo>
                  <a:lnTo>
                    <a:pt x="4909" y="5032"/>
                  </a:lnTo>
                  <a:lnTo>
                    <a:pt x="4927" y="5003"/>
                  </a:lnTo>
                  <a:lnTo>
                    <a:pt x="4945" y="4971"/>
                  </a:lnTo>
                  <a:lnTo>
                    <a:pt x="4961" y="4937"/>
                  </a:lnTo>
                  <a:lnTo>
                    <a:pt x="4977" y="4899"/>
                  </a:lnTo>
                  <a:lnTo>
                    <a:pt x="4994" y="4859"/>
                  </a:lnTo>
                  <a:lnTo>
                    <a:pt x="5008" y="4815"/>
                  </a:lnTo>
                  <a:lnTo>
                    <a:pt x="5023" y="4768"/>
                  </a:lnTo>
                  <a:lnTo>
                    <a:pt x="5037" y="4718"/>
                  </a:lnTo>
                  <a:lnTo>
                    <a:pt x="5051" y="4664"/>
                  </a:lnTo>
                  <a:lnTo>
                    <a:pt x="5064" y="4607"/>
                  </a:lnTo>
                  <a:lnTo>
                    <a:pt x="5076" y="4546"/>
                  </a:lnTo>
                  <a:lnTo>
                    <a:pt x="5088" y="4481"/>
                  </a:lnTo>
                  <a:lnTo>
                    <a:pt x="5100" y="4413"/>
                  </a:lnTo>
                  <a:lnTo>
                    <a:pt x="5110" y="4340"/>
                  </a:lnTo>
                  <a:lnTo>
                    <a:pt x="5120" y="4264"/>
                  </a:lnTo>
                  <a:lnTo>
                    <a:pt x="5130" y="4183"/>
                  </a:lnTo>
                  <a:lnTo>
                    <a:pt x="5132" y="4171"/>
                  </a:lnTo>
                  <a:lnTo>
                    <a:pt x="5134" y="4160"/>
                  </a:lnTo>
                  <a:lnTo>
                    <a:pt x="5137" y="4149"/>
                  </a:lnTo>
                  <a:lnTo>
                    <a:pt x="5141" y="4140"/>
                  </a:lnTo>
                  <a:lnTo>
                    <a:pt x="5146" y="4132"/>
                  </a:lnTo>
                  <a:lnTo>
                    <a:pt x="5152" y="4124"/>
                  </a:lnTo>
                  <a:lnTo>
                    <a:pt x="5158" y="4117"/>
                  </a:lnTo>
                  <a:lnTo>
                    <a:pt x="5164" y="4112"/>
                  </a:lnTo>
                  <a:lnTo>
                    <a:pt x="5171" y="4107"/>
                  </a:lnTo>
                  <a:lnTo>
                    <a:pt x="5179" y="4102"/>
                  </a:lnTo>
                  <a:lnTo>
                    <a:pt x="5187" y="4099"/>
                  </a:lnTo>
                  <a:lnTo>
                    <a:pt x="5196" y="4096"/>
                  </a:lnTo>
                  <a:lnTo>
                    <a:pt x="5207" y="4094"/>
                  </a:lnTo>
                  <a:lnTo>
                    <a:pt x="5217" y="4092"/>
                  </a:lnTo>
                  <a:lnTo>
                    <a:pt x="5227" y="4092"/>
                  </a:lnTo>
                  <a:lnTo>
                    <a:pt x="5238" y="4091"/>
                  </a:lnTo>
                  <a:lnTo>
                    <a:pt x="5433" y="4091"/>
                  </a:lnTo>
                  <a:lnTo>
                    <a:pt x="5433" y="5623"/>
                  </a:lnTo>
                  <a:lnTo>
                    <a:pt x="0" y="5623"/>
                  </a:lnTo>
                  <a:lnTo>
                    <a:pt x="0" y="5440"/>
                  </a:lnTo>
                  <a:lnTo>
                    <a:pt x="0" y="5428"/>
                  </a:lnTo>
                  <a:lnTo>
                    <a:pt x="2" y="5416"/>
                  </a:lnTo>
                  <a:lnTo>
                    <a:pt x="3" y="5406"/>
                  </a:lnTo>
                  <a:lnTo>
                    <a:pt x="6" y="5396"/>
                  </a:lnTo>
                  <a:lnTo>
                    <a:pt x="10" y="5387"/>
                  </a:lnTo>
                  <a:lnTo>
                    <a:pt x="14" y="5378"/>
                  </a:lnTo>
                  <a:lnTo>
                    <a:pt x="20" y="5370"/>
                  </a:lnTo>
                  <a:lnTo>
                    <a:pt x="27" y="5363"/>
                  </a:lnTo>
                  <a:lnTo>
                    <a:pt x="34" y="5357"/>
                  </a:lnTo>
                  <a:lnTo>
                    <a:pt x="44" y="5351"/>
                  </a:lnTo>
                  <a:lnTo>
                    <a:pt x="54" y="5346"/>
                  </a:lnTo>
                  <a:lnTo>
                    <a:pt x="65" y="5341"/>
                  </a:lnTo>
                  <a:lnTo>
                    <a:pt x="78" y="5336"/>
                  </a:lnTo>
                  <a:lnTo>
                    <a:pt x="91" y="5333"/>
                  </a:lnTo>
                  <a:lnTo>
                    <a:pt x="107" y="5329"/>
                  </a:lnTo>
                  <a:lnTo>
                    <a:pt x="124" y="5326"/>
                  </a:lnTo>
                  <a:lnTo>
                    <a:pt x="148" y="5323"/>
                  </a:lnTo>
                  <a:lnTo>
                    <a:pt x="185" y="5317"/>
                  </a:lnTo>
                  <a:lnTo>
                    <a:pt x="230" y="5311"/>
                  </a:lnTo>
                  <a:lnTo>
                    <a:pt x="283" y="5304"/>
                  </a:lnTo>
                  <a:lnTo>
                    <a:pt x="342" y="5296"/>
                  </a:lnTo>
                  <a:lnTo>
                    <a:pt x="404" y="5288"/>
                  </a:lnTo>
                  <a:lnTo>
                    <a:pt x="469" y="5279"/>
                  </a:lnTo>
                  <a:lnTo>
                    <a:pt x="535" y="5271"/>
                  </a:lnTo>
                  <a:lnTo>
                    <a:pt x="599" y="5262"/>
                  </a:lnTo>
                  <a:lnTo>
                    <a:pt x="660" y="5254"/>
                  </a:lnTo>
                  <a:lnTo>
                    <a:pt x="717" y="5247"/>
                  </a:lnTo>
                  <a:lnTo>
                    <a:pt x="767" y="5240"/>
                  </a:lnTo>
                  <a:lnTo>
                    <a:pt x="810" y="5235"/>
                  </a:lnTo>
                  <a:lnTo>
                    <a:pt x="841" y="5231"/>
                  </a:lnTo>
                  <a:lnTo>
                    <a:pt x="863" y="5228"/>
                  </a:lnTo>
                  <a:lnTo>
                    <a:pt x="870" y="5227"/>
                  </a:lnTo>
                  <a:lnTo>
                    <a:pt x="870" y="411"/>
                  </a:lnTo>
                  <a:close/>
                </a:path>
              </a:pathLst>
            </a:custGeom>
            <a:grpFill/>
            <a:ln w="9525">
              <a:noFill/>
              <a:round/>
              <a:headEnd/>
              <a:tailEnd/>
            </a:ln>
          </p:spPr>
          <p:txBody>
            <a:bodyPr/>
            <a:lstStyle/>
            <a:p>
              <a:endParaRPr lang="da-DK"/>
            </a:p>
          </p:txBody>
        </p:sp>
      </p:grpSp>
    </p:spTree>
    <p:extLst>
      <p:ext uri="{BB962C8B-B14F-4D97-AF65-F5344CB8AC3E}">
        <p14:creationId xmlns:p14="http://schemas.microsoft.com/office/powerpoint/2010/main" val="2945442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rugerdefineret layout">
    <p:bg>
      <p:bgPr>
        <a:solidFill>
          <a:schemeClr val="accent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2FF0E8-BAD7-42FD-A6BE-2B3974097680}"/>
              </a:ext>
            </a:extLst>
          </p:cNvPr>
          <p:cNvSpPr>
            <a:spLocks noGrp="1"/>
          </p:cNvSpPr>
          <p:nvPr>
            <p:ph type="title" hasCustomPrompt="1"/>
          </p:nvPr>
        </p:nvSpPr>
        <p:spPr/>
        <p:txBody>
          <a:bodyPr/>
          <a:lstStyle>
            <a:lvl1pPr>
              <a:defRPr sz="2500">
                <a:solidFill>
                  <a:schemeClr val="bg1"/>
                </a:solidFill>
              </a:defRPr>
            </a:lvl1pPr>
          </a:lstStyle>
          <a:p>
            <a:r>
              <a:rPr lang="da-DK" dirty="0"/>
              <a:t>Klik for at skrive</a:t>
            </a:r>
          </a:p>
        </p:txBody>
      </p:sp>
      <p:sp>
        <p:nvSpPr>
          <p:cNvPr id="6" name="Pladsholder til tekst 5">
            <a:extLst>
              <a:ext uri="{FF2B5EF4-FFF2-40B4-BE49-F238E27FC236}">
                <a16:creationId xmlns:a16="http://schemas.microsoft.com/office/drawing/2014/main" id="{D0E1467B-F787-4827-A622-98286855831C}"/>
              </a:ext>
            </a:extLst>
          </p:cNvPr>
          <p:cNvSpPr>
            <a:spLocks noGrp="1"/>
          </p:cNvSpPr>
          <p:nvPr>
            <p:ph type="body" sz="quarter" idx="12" hasCustomPrompt="1"/>
          </p:nvPr>
        </p:nvSpPr>
        <p:spPr>
          <a:xfrm>
            <a:off x="693738" y="1419225"/>
            <a:ext cx="7748587" cy="3027600"/>
          </a:xfrm>
        </p:spPr>
        <p:txBody>
          <a:bodyPr/>
          <a:lstStyle>
            <a:lvl1pPr>
              <a:lnSpc>
                <a:spcPct val="100000"/>
              </a:lnSpc>
              <a:spcBef>
                <a:spcPts val="600"/>
              </a:spcBef>
              <a:buClr>
                <a:schemeClr val="bg1"/>
              </a:buClr>
              <a:defRPr>
                <a:solidFill>
                  <a:schemeClr val="bg1"/>
                </a:solidFill>
              </a:defRPr>
            </a:lvl1pPr>
            <a:lvl2pPr>
              <a:lnSpc>
                <a:spcPct val="100000"/>
              </a:lnSpc>
              <a:spcBef>
                <a:spcPts val="600"/>
              </a:spcBef>
              <a:buClr>
                <a:schemeClr val="bg1"/>
              </a:buClr>
              <a:defRPr sz="1500">
                <a:solidFill>
                  <a:schemeClr val="bg1"/>
                </a:solidFill>
              </a:defRPr>
            </a:lvl2pPr>
            <a:lvl3pPr>
              <a:lnSpc>
                <a:spcPct val="100000"/>
              </a:lnSpc>
              <a:spcBef>
                <a:spcPts val="600"/>
              </a:spcBef>
              <a:buClr>
                <a:schemeClr val="bg1"/>
              </a:buClr>
              <a:defRPr>
                <a:solidFill>
                  <a:schemeClr val="bg1"/>
                </a:solidFill>
              </a:defRPr>
            </a:lvl3pPr>
          </a:lstStyle>
          <a:p>
            <a:pPr lvl="0"/>
            <a:r>
              <a:rPr lang="da-DK" dirty="0"/>
              <a:t>Klik for at skrive</a:t>
            </a:r>
          </a:p>
          <a:p>
            <a:pPr lvl="1"/>
            <a:r>
              <a:rPr lang="da-DK" dirty="0"/>
              <a:t>Andet niveau</a:t>
            </a:r>
          </a:p>
        </p:txBody>
      </p:sp>
      <p:grpSp>
        <p:nvGrpSpPr>
          <p:cNvPr id="8" name="Group 24">
            <a:extLst>
              <a:ext uri="{FF2B5EF4-FFF2-40B4-BE49-F238E27FC236}">
                <a16:creationId xmlns:a16="http://schemas.microsoft.com/office/drawing/2014/main" id="{40FCD63C-FF26-43B0-9CB1-FDA0F9868B14}"/>
              </a:ext>
            </a:extLst>
          </p:cNvPr>
          <p:cNvGrpSpPr>
            <a:grpSpLocks noChangeAspect="1"/>
          </p:cNvGrpSpPr>
          <p:nvPr userDrawn="1"/>
        </p:nvGrpSpPr>
        <p:grpSpPr bwMode="auto">
          <a:xfrm>
            <a:off x="7805464" y="4515965"/>
            <a:ext cx="612048" cy="342000"/>
            <a:chOff x="2746" y="3975"/>
            <a:chExt cx="299" cy="167"/>
          </a:xfrm>
          <a:solidFill>
            <a:schemeClr val="bg1"/>
          </a:solidFill>
        </p:grpSpPr>
        <p:sp>
          <p:nvSpPr>
            <p:cNvPr id="9" name="Freeform 21">
              <a:extLst>
                <a:ext uri="{FF2B5EF4-FFF2-40B4-BE49-F238E27FC236}">
                  <a16:creationId xmlns:a16="http://schemas.microsoft.com/office/drawing/2014/main" id="{6D1D2661-1443-49A8-BCB6-8028DC2614CD}"/>
                </a:ext>
              </a:extLst>
            </p:cNvPr>
            <p:cNvSpPr>
              <a:spLocks noChangeAspect="1"/>
            </p:cNvSpPr>
            <p:nvPr userDrawn="1"/>
          </p:nvSpPr>
          <p:spPr bwMode="auto">
            <a:xfrm>
              <a:off x="2746" y="4026"/>
              <a:ext cx="103" cy="116"/>
            </a:xfrm>
            <a:custGeom>
              <a:avLst/>
              <a:gdLst/>
              <a:ahLst/>
              <a:cxnLst>
                <a:cxn ang="0">
                  <a:pos x="4998" y="201"/>
                </a:cxn>
                <a:cxn ang="0">
                  <a:pos x="4503" y="92"/>
                </a:cxn>
                <a:cxn ang="0">
                  <a:pos x="4067" y="30"/>
                </a:cxn>
                <a:cxn ang="0">
                  <a:pos x="3790" y="8"/>
                </a:cxn>
                <a:cxn ang="0">
                  <a:pos x="3517" y="0"/>
                </a:cxn>
                <a:cxn ang="0">
                  <a:pos x="2449" y="84"/>
                </a:cxn>
                <a:cxn ang="0">
                  <a:pos x="1590" y="328"/>
                </a:cxn>
                <a:cxn ang="0">
                  <a:pos x="928" y="713"/>
                </a:cxn>
                <a:cxn ang="0">
                  <a:pos x="452" y="1223"/>
                </a:cxn>
                <a:cxn ang="0">
                  <a:pos x="151" y="1841"/>
                </a:cxn>
                <a:cxn ang="0">
                  <a:pos x="12" y="2552"/>
                </a:cxn>
                <a:cxn ang="0">
                  <a:pos x="25" y="3275"/>
                </a:cxn>
                <a:cxn ang="0">
                  <a:pos x="184" y="3938"/>
                </a:cxn>
                <a:cxn ang="0">
                  <a:pos x="504" y="4534"/>
                </a:cxn>
                <a:cxn ang="0">
                  <a:pos x="1003" y="5038"/>
                </a:cxn>
                <a:cxn ang="0">
                  <a:pos x="1699" y="5420"/>
                </a:cxn>
                <a:cxn ang="0">
                  <a:pos x="2608" y="5654"/>
                </a:cxn>
                <a:cxn ang="0">
                  <a:pos x="3589" y="5714"/>
                </a:cxn>
                <a:cxn ang="0">
                  <a:pos x="4004" y="5692"/>
                </a:cxn>
                <a:cxn ang="0">
                  <a:pos x="4371" y="5646"/>
                </a:cxn>
                <a:cxn ang="0">
                  <a:pos x="4678" y="5589"/>
                </a:cxn>
                <a:cxn ang="0">
                  <a:pos x="5075" y="5487"/>
                </a:cxn>
                <a:cxn ang="0">
                  <a:pos x="5145" y="5133"/>
                </a:cxn>
                <a:cxn ang="0">
                  <a:pos x="5131" y="5094"/>
                </a:cxn>
                <a:cxn ang="0">
                  <a:pos x="5099" y="5080"/>
                </a:cxn>
                <a:cxn ang="0">
                  <a:pos x="5054" y="5090"/>
                </a:cxn>
                <a:cxn ang="0">
                  <a:pos x="4808" y="5174"/>
                </a:cxn>
                <a:cxn ang="0">
                  <a:pos x="4613" y="5221"/>
                </a:cxn>
                <a:cxn ang="0">
                  <a:pos x="4371" y="5263"/>
                </a:cxn>
                <a:cxn ang="0">
                  <a:pos x="4084" y="5296"/>
                </a:cxn>
                <a:cxn ang="0">
                  <a:pos x="3749" y="5316"/>
                </a:cxn>
                <a:cxn ang="0">
                  <a:pos x="3382" y="5315"/>
                </a:cxn>
                <a:cxn ang="0">
                  <a:pos x="3073" y="5277"/>
                </a:cxn>
                <a:cxn ang="0">
                  <a:pos x="2824" y="5201"/>
                </a:cxn>
                <a:cxn ang="0">
                  <a:pos x="2627" y="5093"/>
                </a:cxn>
                <a:cxn ang="0">
                  <a:pos x="2476" y="4960"/>
                </a:cxn>
                <a:cxn ang="0">
                  <a:pos x="2366" y="4807"/>
                </a:cxn>
                <a:cxn ang="0">
                  <a:pos x="2290" y="4640"/>
                </a:cxn>
                <a:cxn ang="0">
                  <a:pos x="2237" y="4454"/>
                </a:cxn>
                <a:cxn ang="0">
                  <a:pos x="2193" y="4222"/>
                </a:cxn>
                <a:cxn ang="0">
                  <a:pos x="2143" y="3777"/>
                </a:cxn>
                <a:cxn ang="0">
                  <a:pos x="2114" y="3143"/>
                </a:cxn>
                <a:cxn ang="0">
                  <a:pos x="2117" y="2491"/>
                </a:cxn>
                <a:cxn ang="0">
                  <a:pos x="2151" y="1888"/>
                </a:cxn>
                <a:cxn ang="0">
                  <a:pos x="2207" y="1434"/>
                </a:cxn>
                <a:cxn ang="0">
                  <a:pos x="2248" y="1233"/>
                </a:cxn>
                <a:cxn ang="0">
                  <a:pos x="2315" y="1017"/>
                </a:cxn>
                <a:cxn ang="0">
                  <a:pos x="2415" y="808"/>
                </a:cxn>
                <a:cxn ang="0">
                  <a:pos x="2547" y="643"/>
                </a:cxn>
                <a:cxn ang="0">
                  <a:pos x="2720" y="520"/>
                </a:cxn>
                <a:cxn ang="0">
                  <a:pos x="2947" y="437"/>
                </a:cxn>
                <a:cxn ang="0">
                  <a:pos x="3238" y="391"/>
                </a:cxn>
                <a:cxn ang="0">
                  <a:pos x="3635" y="381"/>
                </a:cxn>
                <a:cxn ang="0">
                  <a:pos x="4089" y="402"/>
                </a:cxn>
                <a:cxn ang="0">
                  <a:pos x="4401" y="466"/>
                </a:cxn>
                <a:cxn ang="0">
                  <a:pos x="4601" y="586"/>
                </a:cxn>
                <a:cxn ang="0">
                  <a:pos x="4721" y="778"/>
                </a:cxn>
                <a:cxn ang="0">
                  <a:pos x="4790" y="1056"/>
                </a:cxn>
                <a:cxn ang="0">
                  <a:pos x="4853" y="1538"/>
                </a:cxn>
                <a:cxn ang="0">
                  <a:pos x="4873" y="1593"/>
                </a:cxn>
                <a:cxn ang="0">
                  <a:pos x="4911" y="1627"/>
                </a:cxn>
                <a:cxn ang="0">
                  <a:pos x="4967" y="1638"/>
                </a:cxn>
              </a:cxnLst>
              <a:rect l="0" t="0" r="r" b="b"/>
              <a:pathLst>
                <a:path w="5170" h="5715">
                  <a:moveTo>
                    <a:pt x="4967" y="1638"/>
                  </a:moveTo>
                  <a:lnTo>
                    <a:pt x="5170" y="1638"/>
                  </a:lnTo>
                  <a:lnTo>
                    <a:pt x="5170" y="251"/>
                  </a:lnTo>
                  <a:lnTo>
                    <a:pt x="5086" y="226"/>
                  </a:lnTo>
                  <a:lnTo>
                    <a:pt x="4998" y="201"/>
                  </a:lnTo>
                  <a:lnTo>
                    <a:pt x="4905" y="177"/>
                  </a:lnTo>
                  <a:lnTo>
                    <a:pt x="4809" y="154"/>
                  </a:lnTo>
                  <a:lnTo>
                    <a:pt x="4709" y="132"/>
                  </a:lnTo>
                  <a:lnTo>
                    <a:pt x="4608" y="111"/>
                  </a:lnTo>
                  <a:lnTo>
                    <a:pt x="4503" y="92"/>
                  </a:lnTo>
                  <a:lnTo>
                    <a:pt x="4396" y="74"/>
                  </a:lnTo>
                  <a:lnTo>
                    <a:pt x="4287" y="58"/>
                  </a:lnTo>
                  <a:lnTo>
                    <a:pt x="4178" y="43"/>
                  </a:lnTo>
                  <a:lnTo>
                    <a:pt x="4122" y="36"/>
                  </a:lnTo>
                  <a:lnTo>
                    <a:pt x="4067" y="30"/>
                  </a:lnTo>
                  <a:lnTo>
                    <a:pt x="4012" y="25"/>
                  </a:lnTo>
                  <a:lnTo>
                    <a:pt x="3956" y="20"/>
                  </a:lnTo>
                  <a:lnTo>
                    <a:pt x="3901" y="15"/>
                  </a:lnTo>
                  <a:lnTo>
                    <a:pt x="3845" y="11"/>
                  </a:lnTo>
                  <a:lnTo>
                    <a:pt x="3790" y="8"/>
                  </a:lnTo>
                  <a:lnTo>
                    <a:pt x="3735" y="5"/>
                  </a:lnTo>
                  <a:lnTo>
                    <a:pt x="3680" y="2"/>
                  </a:lnTo>
                  <a:lnTo>
                    <a:pt x="3624" y="1"/>
                  </a:lnTo>
                  <a:lnTo>
                    <a:pt x="3571" y="0"/>
                  </a:lnTo>
                  <a:lnTo>
                    <a:pt x="3517" y="0"/>
                  </a:lnTo>
                  <a:lnTo>
                    <a:pt x="3285" y="3"/>
                  </a:lnTo>
                  <a:lnTo>
                    <a:pt x="3063" y="13"/>
                  </a:lnTo>
                  <a:lnTo>
                    <a:pt x="2850" y="30"/>
                  </a:lnTo>
                  <a:lnTo>
                    <a:pt x="2645" y="54"/>
                  </a:lnTo>
                  <a:lnTo>
                    <a:pt x="2449" y="84"/>
                  </a:lnTo>
                  <a:lnTo>
                    <a:pt x="2261" y="121"/>
                  </a:lnTo>
                  <a:lnTo>
                    <a:pt x="2081" y="164"/>
                  </a:lnTo>
                  <a:lnTo>
                    <a:pt x="1909" y="212"/>
                  </a:lnTo>
                  <a:lnTo>
                    <a:pt x="1746" y="267"/>
                  </a:lnTo>
                  <a:lnTo>
                    <a:pt x="1590" y="328"/>
                  </a:lnTo>
                  <a:lnTo>
                    <a:pt x="1442" y="394"/>
                  </a:lnTo>
                  <a:lnTo>
                    <a:pt x="1302" y="465"/>
                  </a:lnTo>
                  <a:lnTo>
                    <a:pt x="1170" y="543"/>
                  </a:lnTo>
                  <a:lnTo>
                    <a:pt x="1045" y="625"/>
                  </a:lnTo>
                  <a:lnTo>
                    <a:pt x="928" y="713"/>
                  </a:lnTo>
                  <a:lnTo>
                    <a:pt x="818" y="805"/>
                  </a:lnTo>
                  <a:lnTo>
                    <a:pt x="716" y="903"/>
                  </a:lnTo>
                  <a:lnTo>
                    <a:pt x="621" y="1005"/>
                  </a:lnTo>
                  <a:lnTo>
                    <a:pt x="533" y="1112"/>
                  </a:lnTo>
                  <a:lnTo>
                    <a:pt x="452" y="1223"/>
                  </a:lnTo>
                  <a:lnTo>
                    <a:pt x="378" y="1338"/>
                  </a:lnTo>
                  <a:lnTo>
                    <a:pt x="311" y="1458"/>
                  </a:lnTo>
                  <a:lnTo>
                    <a:pt x="250" y="1582"/>
                  </a:lnTo>
                  <a:lnTo>
                    <a:pt x="197" y="1710"/>
                  </a:lnTo>
                  <a:lnTo>
                    <a:pt x="151" y="1841"/>
                  </a:lnTo>
                  <a:lnTo>
                    <a:pt x="110" y="1976"/>
                  </a:lnTo>
                  <a:lnTo>
                    <a:pt x="76" y="2115"/>
                  </a:lnTo>
                  <a:lnTo>
                    <a:pt x="49" y="2258"/>
                  </a:lnTo>
                  <a:lnTo>
                    <a:pt x="27" y="2404"/>
                  </a:lnTo>
                  <a:lnTo>
                    <a:pt x="12" y="2552"/>
                  </a:lnTo>
                  <a:lnTo>
                    <a:pt x="3" y="2704"/>
                  </a:lnTo>
                  <a:lnTo>
                    <a:pt x="0" y="2858"/>
                  </a:lnTo>
                  <a:lnTo>
                    <a:pt x="3" y="2998"/>
                  </a:lnTo>
                  <a:lnTo>
                    <a:pt x="11" y="3137"/>
                  </a:lnTo>
                  <a:lnTo>
                    <a:pt x="25" y="3275"/>
                  </a:lnTo>
                  <a:lnTo>
                    <a:pt x="45" y="3412"/>
                  </a:lnTo>
                  <a:lnTo>
                    <a:pt x="70" y="3546"/>
                  </a:lnTo>
                  <a:lnTo>
                    <a:pt x="102" y="3679"/>
                  </a:lnTo>
                  <a:lnTo>
                    <a:pt x="139" y="3810"/>
                  </a:lnTo>
                  <a:lnTo>
                    <a:pt x="184" y="3938"/>
                  </a:lnTo>
                  <a:lnTo>
                    <a:pt x="234" y="4063"/>
                  </a:lnTo>
                  <a:lnTo>
                    <a:pt x="291" y="4186"/>
                  </a:lnTo>
                  <a:lnTo>
                    <a:pt x="355" y="4305"/>
                  </a:lnTo>
                  <a:lnTo>
                    <a:pt x="427" y="4421"/>
                  </a:lnTo>
                  <a:lnTo>
                    <a:pt x="504" y="4534"/>
                  </a:lnTo>
                  <a:lnTo>
                    <a:pt x="590" y="4643"/>
                  </a:lnTo>
                  <a:lnTo>
                    <a:pt x="681" y="4748"/>
                  </a:lnTo>
                  <a:lnTo>
                    <a:pt x="781" y="4849"/>
                  </a:lnTo>
                  <a:lnTo>
                    <a:pt x="888" y="4946"/>
                  </a:lnTo>
                  <a:lnTo>
                    <a:pt x="1003" y="5038"/>
                  </a:lnTo>
                  <a:lnTo>
                    <a:pt x="1127" y="5125"/>
                  </a:lnTo>
                  <a:lnTo>
                    <a:pt x="1257" y="5207"/>
                  </a:lnTo>
                  <a:lnTo>
                    <a:pt x="1396" y="5283"/>
                  </a:lnTo>
                  <a:lnTo>
                    <a:pt x="1543" y="5355"/>
                  </a:lnTo>
                  <a:lnTo>
                    <a:pt x="1699" y="5420"/>
                  </a:lnTo>
                  <a:lnTo>
                    <a:pt x="1863" y="5480"/>
                  </a:lnTo>
                  <a:lnTo>
                    <a:pt x="2036" y="5533"/>
                  </a:lnTo>
                  <a:lnTo>
                    <a:pt x="2218" y="5580"/>
                  </a:lnTo>
                  <a:lnTo>
                    <a:pt x="2408" y="5620"/>
                  </a:lnTo>
                  <a:lnTo>
                    <a:pt x="2608" y="5654"/>
                  </a:lnTo>
                  <a:lnTo>
                    <a:pt x="2817" y="5680"/>
                  </a:lnTo>
                  <a:lnTo>
                    <a:pt x="3036" y="5699"/>
                  </a:lnTo>
                  <a:lnTo>
                    <a:pt x="3263" y="5711"/>
                  </a:lnTo>
                  <a:lnTo>
                    <a:pt x="3500" y="5715"/>
                  </a:lnTo>
                  <a:lnTo>
                    <a:pt x="3589" y="5714"/>
                  </a:lnTo>
                  <a:lnTo>
                    <a:pt x="3675" y="5712"/>
                  </a:lnTo>
                  <a:lnTo>
                    <a:pt x="3760" y="5709"/>
                  </a:lnTo>
                  <a:lnTo>
                    <a:pt x="3844" y="5704"/>
                  </a:lnTo>
                  <a:lnTo>
                    <a:pt x="3925" y="5698"/>
                  </a:lnTo>
                  <a:lnTo>
                    <a:pt x="4004" y="5692"/>
                  </a:lnTo>
                  <a:lnTo>
                    <a:pt x="4082" y="5684"/>
                  </a:lnTo>
                  <a:lnTo>
                    <a:pt x="4157" y="5676"/>
                  </a:lnTo>
                  <a:lnTo>
                    <a:pt x="4231" y="5666"/>
                  </a:lnTo>
                  <a:lnTo>
                    <a:pt x="4302" y="5657"/>
                  </a:lnTo>
                  <a:lnTo>
                    <a:pt x="4371" y="5646"/>
                  </a:lnTo>
                  <a:lnTo>
                    <a:pt x="4437" y="5635"/>
                  </a:lnTo>
                  <a:lnTo>
                    <a:pt x="4502" y="5624"/>
                  </a:lnTo>
                  <a:lnTo>
                    <a:pt x="4563" y="5613"/>
                  </a:lnTo>
                  <a:lnTo>
                    <a:pt x="4622" y="5601"/>
                  </a:lnTo>
                  <a:lnTo>
                    <a:pt x="4678" y="5589"/>
                  </a:lnTo>
                  <a:lnTo>
                    <a:pt x="4783" y="5566"/>
                  </a:lnTo>
                  <a:lnTo>
                    <a:pt x="4876" y="5543"/>
                  </a:lnTo>
                  <a:lnTo>
                    <a:pt x="4955" y="5522"/>
                  </a:lnTo>
                  <a:lnTo>
                    <a:pt x="5022" y="5503"/>
                  </a:lnTo>
                  <a:lnTo>
                    <a:pt x="5075" y="5487"/>
                  </a:lnTo>
                  <a:lnTo>
                    <a:pt x="5114" y="5474"/>
                  </a:lnTo>
                  <a:lnTo>
                    <a:pt x="5138" y="5466"/>
                  </a:lnTo>
                  <a:lnTo>
                    <a:pt x="5145" y="5463"/>
                  </a:lnTo>
                  <a:lnTo>
                    <a:pt x="5147" y="5144"/>
                  </a:lnTo>
                  <a:lnTo>
                    <a:pt x="5145" y="5133"/>
                  </a:lnTo>
                  <a:lnTo>
                    <a:pt x="5144" y="5123"/>
                  </a:lnTo>
                  <a:lnTo>
                    <a:pt x="5142" y="5114"/>
                  </a:lnTo>
                  <a:lnTo>
                    <a:pt x="5139" y="5106"/>
                  </a:lnTo>
                  <a:lnTo>
                    <a:pt x="5135" y="5100"/>
                  </a:lnTo>
                  <a:lnTo>
                    <a:pt x="5131" y="5094"/>
                  </a:lnTo>
                  <a:lnTo>
                    <a:pt x="5126" y="5089"/>
                  </a:lnTo>
                  <a:lnTo>
                    <a:pt x="5120" y="5086"/>
                  </a:lnTo>
                  <a:lnTo>
                    <a:pt x="5114" y="5083"/>
                  </a:lnTo>
                  <a:lnTo>
                    <a:pt x="5107" y="5081"/>
                  </a:lnTo>
                  <a:lnTo>
                    <a:pt x="5099" y="5080"/>
                  </a:lnTo>
                  <a:lnTo>
                    <a:pt x="5090" y="5080"/>
                  </a:lnTo>
                  <a:lnTo>
                    <a:pt x="5082" y="5082"/>
                  </a:lnTo>
                  <a:lnTo>
                    <a:pt x="5073" y="5084"/>
                  </a:lnTo>
                  <a:lnTo>
                    <a:pt x="5063" y="5087"/>
                  </a:lnTo>
                  <a:lnTo>
                    <a:pt x="5054" y="5090"/>
                  </a:lnTo>
                  <a:lnTo>
                    <a:pt x="5011" y="5108"/>
                  </a:lnTo>
                  <a:lnTo>
                    <a:pt x="4961" y="5126"/>
                  </a:lnTo>
                  <a:lnTo>
                    <a:pt x="4905" y="5145"/>
                  </a:lnTo>
                  <a:lnTo>
                    <a:pt x="4843" y="5165"/>
                  </a:lnTo>
                  <a:lnTo>
                    <a:pt x="4808" y="5174"/>
                  </a:lnTo>
                  <a:lnTo>
                    <a:pt x="4773" y="5184"/>
                  </a:lnTo>
                  <a:lnTo>
                    <a:pt x="4735" y="5193"/>
                  </a:lnTo>
                  <a:lnTo>
                    <a:pt x="4696" y="5203"/>
                  </a:lnTo>
                  <a:lnTo>
                    <a:pt x="4655" y="5212"/>
                  </a:lnTo>
                  <a:lnTo>
                    <a:pt x="4613" y="5221"/>
                  </a:lnTo>
                  <a:lnTo>
                    <a:pt x="4568" y="5230"/>
                  </a:lnTo>
                  <a:lnTo>
                    <a:pt x="4521" y="5239"/>
                  </a:lnTo>
                  <a:lnTo>
                    <a:pt x="4473" y="5247"/>
                  </a:lnTo>
                  <a:lnTo>
                    <a:pt x="4423" y="5255"/>
                  </a:lnTo>
                  <a:lnTo>
                    <a:pt x="4371" y="5263"/>
                  </a:lnTo>
                  <a:lnTo>
                    <a:pt x="4317" y="5271"/>
                  </a:lnTo>
                  <a:lnTo>
                    <a:pt x="4262" y="5278"/>
                  </a:lnTo>
                  <a:lnTo>
                    <a:pt x="4204" y="5284"/>
                  </a:lnTo>
                  <a:lnTo>
                    <a:pt x="4145" y="5290"/>
                  </a:lnTo>
                  <a:lnTo>
                    <a:pt x="4084" y="5296"/>
                  </a:lnTo>
                  <a:lnTo>
                    <a:pt x="4021" y="5301"/>
                  </a:lnTo>
                  <a:lnTo>
                    <a:pt x="3956" y="5306"/>
                  </a:lnTo>
                  <a:lnTo>
                    <a:pt x="3888" y="5310"/>
                  </a:lnTo>
                  <a:lnTo>
                    <a:pt x="3820" y="5313"/>
                  </a:lnTo>
                  <a:lnTo>
                    <a:pt x="3749" y="5316"/>
                  </a:lnTo>
                  <a:lnTo>
                    <a:pt x="3675" y="5317"/>
                  </a:lnTo>
                  <a:lnTo>
                    <a:pt x="3601" y="5319"/>
                  </a:lnTo>
                  <a:lnTo>
                    <a:pt x="3524" y="5319"/>
                  </a:lnTo>
                  <a:lnTo>
                    <a:pt x="3452" y="5318"/>
                  </a:lnTo>
                  <a:lnTo>
                    <a:pt x="3382" y="5315"/>
                  </a:lnTo>
                  <a:lnTo>
                    <a:pt x="3316" y="5311"/>
                  </a:lnTo>
                  <a:lnTo>
                    <a:pt x="3252" y="5305"/>
                  </a:lnTo>
                  <a:lnTo>
                    <a:pt x="3189" y="5297"/>
                  </a:lnTo>
                  <a:lnTo>
                    <a:pt x="3130" y="5288"/>
                  </a:lnTo>
                  <a:lnTo>
                    <a:pt x="3073" y="5277"/>
                  </a:lnTo>
                  <a:lnTo>
                    <a:pt x="3019" y="5264"/>
                  </a:lnTo>
                  <a:lnTo>
                    <a:pt x="2967" y="5251"/>
                  </a:lnTo>
                  <a:lnTo>
                    <a:pt x="2917" y="5235"/>
                  </a:lnTo>
                  <a:lnTo>
                    <a:pt x="2870" y="5219"/>
                  </a:lnTo>
                  <a:lnTo>
                    <a:pt x="2824" y="5201"/>
                  </a:lnTo>
                  <a:lnTo>
                    <a:pt x="2780" y="5182"/>
                  </a:lnTo>
                  <a:lnTo>
                    <a:pt x="2739" y="5161"/>
                  </a:lnTo>
                  <a:lnTo>
                    <a:pt x="2699" y="5140"/>
                  </a:lnTo>
                  <a:lnTo>
                    <a:pt x="2663" y="5117"/>
                  </a:lnTo>
                  <a:lnTo>
                    <a:pt x="2627" y="5093"/>
                  </a:lnTo>
                  <a:lnTo>
                    <a:pt x="2594" y="5068"/>
                  </a:lnTo>
                  <a:lnTo>
                    <a:pt x="2562" y="5043"/>
                  </a:lnTo>
                  <a:lnTo>
                    <a:pt x="2531" y="5016"/>
                  </a:lnTo>
                  <a:lnTo>
                    <a:pt x="2503" y="4988"/>
                  </a:lnTo>
                  <a:lnTo>
                    <a:pt x="2476" y="4960"/>
                  </a:lnTo>
                  <a:lnTo>
                    <a:pt x="2452" y="4931"/>
                  </a:lnTo>
                  <a:lnTo>
                    <a:pt x="2428" y="4901"/>
                  </a:lnTo>
                  <a:lnTo>
                    <a:pt x="2406" y="4870"/>
                  </a:lnTo>
                  <a:lnTo>
                    <a:pt x="2386" y="4839"/>
                  </a:lnTo>
                  <a:lnTo>
                    <a:pt x="2366" y="4807"/>
                  </a:lnTo>
                  <a:lnTo>
                    <a:pt x="2349" y="4775"/>
                  </a:lnTo>
                  <a:lnTo>
                    <a:pt x="2333" y="4742"/>
                  </a:lnTo>
                  <a:lnTo>
                    <a:pt x="2317" y="4708"/>
                  </a:lnTo>
                  <a:lnTo>
                    <a:pt x="2303" y="4675"/>
                  </a:lnTo>
                  <a:lnTo>
                    <a:pt x="2290" y="4640"/>
                  </a:lnTo>
                  <a:lnTo>
                    <a:pt x="2279" y="4607"/>
                  </a:lnTo>
                  <a:lnTo>
                    <a:pt x="2268" y="4572"/>
                  </a:lnTo>
                  <a:lnTo>
                    <a:pt x="2257" y="4535"/>
                  </a:lnTo>
                  <a:lnTo>
                    <a:pt x="2247" y="4495"/>
                  </a:lnTo>
                  <a:lnTo>
                    <a:pt x="2237" y="4454"/>
                  </a:lnTo>
                  <a:lnTo>
                    <a:pt x="2228" y="4411"/>
                  </a:lnTo>
                  <a:lnTo>
                    <a:pt x="2219" y="4366"/>
                  </a:lnTo>
                  <a:lnTo>
                    <a:pt x="2209" y="4319"/>
                  </a:lnTo>
                  <a:lnTo>
                    <a:pt x="2201" y="4271"/>
                  </a:lnTo>
                  <a:lnTo>
                    <a:pt x="2193" y="4222"/>
                  </a:lnTo>
                  <a:lnTo>
                    <a:pt x="2186" y="4170"/>
                  </a:lnTo>
                  <a:lnTo>
                    <a:pt x="2179" y="4118"/>
                  </a:lnTo>
                  <a:lnTo>
                    <a:pt x="2166" y="4009"/>
                  </a:lnTo>
                  <a:lnTo>
                    <a:pt x="2154" y="3895"/>
                  </a:lnTo>
                  <a:lnTo>
                    <a:pt x="2143" y="3777"/>
                  </a:lnTo>
                  <a:lnTo>
                    <a:pt x="2135" y="3655"/>
                  </a:lnTo>
                  <a:lnTo>
                    <a:pt x="2128" y="3530"/>
                  </a:lnTo>
                  <a:lnTo>
                    <a:pt x="2122" y="3403"/>
                  </a:lnTo>
                  <a:lnTo>
                    <a:pt x="2117" y="3274"/>
                  </a:lnTo>
                  <a:lnTo>
                    <a:pt x="2114" y="3143"/>
                  </a:lnTo>
                  <a:lnTo>
                    <a:pt x="2112" y="3012"/>
                  </a:lnTo>
                  <a:lnTo>
                    <a:pt x="2112" y="2881"/>
                  </a:lnTo>
                  <a:lnTo>
                    <a:pt x="2112" y="2750"/>
                  </a:lnTo>
                  <a:lnTo>
                    <a:pt x="2114" y="2620"/>
                  </a:lnTo>
                  <a:lnTo>
                    <a:pt x="2117" y="2491"/>
                  </a:lnTo>
                  <a:lnTo>
                    <a:pt x="2122" y="2365"/>
                  </a:lnTo>
                  <a:lnTo>
                    <a:pt x="2127" y="2242"/>
                  </a:lnTo>
                  <a:lnTo>
                    <a:pt x="2134" y="2120"/>
                  </a:lnTo>
                  <a:lnTo>
                    <a:pt x="2142" y="2002"/>
                  </a:lnTo>
                  <a:lnTo>
                    <a:pt x="2151" y="1888"/>
                  </a:lnTo>
                  <a:lnTo>
                    <a:pt x="2162" y="1779"/>
                  </a:lnTo>
                  <a:lnTo>
                    <a:pt x="2173" y="1674"/>
                  </a:lnTo>
                  <a:lnTo>
                    <a:pt x="2186" y="1574"/>
                  </a:lnTo>
                  <a:lnTo>
                    <a:pt x="2199" y="1479"/>
                  </a:lnTo>
                  <a:lnTo>
                    <a:pt x="2207" y="1434"/>
                  </a:lnTo>
                  <a:lnTo>
                    <a:pt x="2215" y="1391"/>
                  </a:lnTo>
                  <a:lnTo>
                    <a:pt x="2223" y="1349"/>
                  </a:lnTo>
                  <a:lnTo>
                    <a:pt x="2231" y="1309"/>
                  </a:lnTo>
                  <a:lnTo>
                    <a:pt x="2239" y="1270"/>
                  </a:lnTo>
                  <a:lnTo>
                    <a:pt x="2248" y="1233"/>
                  </a:lnTo>
                  <a:lnTo>
                    <a:pt x="2257" y="1198"/>
                  </a:lnTo>
                  <a:lnTo>
                    <a:pt x="2267" y="1165"/>
                  </a:lnTo>
                  <a:lnTo>
                    <a:pt x="2282" y="1114"/>
                  </a:lnTo>
                  <a:lnTo>
                    <a:pt x="2298" y="1065"/>
                  </a:lnTo>
                  <a:lnTo>
                    <a:pt x="2315" y="1017"/>
                  </a:lnTo>
                  <a:lnTo>
                    <a:pt x="2334" y="972"/>
                  </a:lnTo>
                  <a:lnTo>
                    <a:pt x="2352" y="928"/>
                  </a:lnTo>
                  <a:lnTo>
                    <a:pt x="2372" y="886"/>
                  </a:lnTo>
                  <a:lnTo>
                    <a:pt x="2393" y="846"/>
                  </a:lnTo>
                  <a:lnTo>
                    <a:pt x="2415" y="808"/>
                  </a:lnTo>
                  <a:lnTo>
                    <a:pt x="2439" y="772"/>
                  </a:lnTo>
                  <a:lnTo>
                    <a:pt x="2463" y="737"/>
                  </a:lnTo>
                  <a:lnTo>
                    <a:pt x="2490" y="704"/>
                  </a:lnTo>
                  <a:lnTo>
                    <a:pt x="2517" y="673"/>
                  </a:lnTo>
                  <a:lnTo>
                    <a:pt x="2547" y="643"/>
                  </a:lnTo>
                  <a:lnTo>
                    <a:pt x="2577" y="615"/>
                  </a:lnTo>
                  <a:lnTo>
                    <a:pt x="2610" y="589"/>
                  </a:lnTo>
                  <a:lnTo>
                    <a:pt x="2644" y="564"/>
                  </a:lnTo>
                  <a:lnTo>
                    <a:pt x="2681" y="541"/>
                  </a:lnTo>
                  <a:lnTo>
                    <a:pt x="2720" y="520"/>
                  </a:lnTo>
                  <a:lnTo>
                    <a:pt x="2761" y="500"/>
                  </a:lnTo>
                  <a:lnTo>
                    <a:pt x="2804" y="482"/>
                  </a:lnTo>
                  <a:lnTo>
                    <a:pt x="2849" y="466"/>
                  </a:lnTo>
                  <a:lnTo>
                    <a:pt x="2897" y="451"/>
                  </a:lnTo>
                  <a:lnTo>
                    <a:pt x="2947" y="437"/>
                  </a:lnTo>
                  <a:lnTo>
                    <a:pt x="3000" y="425"/>
                  </a:lnTo>
                  <a:lnTo>
                    <a:pt x="3056" y="414"/>
                  </a:lnTo>
                  <a:lnTo>
                    <a:pt x="3114" y="405"/>
                  </a:lnTo>
                  <a:lnTo>
                    <a:pt x="3174" y="398"/>
                  </a:lnTo>
                  <a:lnTo>
                    <a:pt x="3238" y="391"/>
                  </a:lnTo>
                  <a:lnTo>
                    <a:pt x="3305" y="387"/>
                  </a:lnTo>
                  <a:lnTo>
                    <a:pt x="3375" y="383"/>
                  </a:lnTo>
                  <a:lnTo>
                    <a:pt x="3448" y="381"/>
                  </a:lnTo>
                  <a:lnTo>
                    <a:pt x="3524" y="381"/>
                  </a:lnTo>
                  <a:lnTo>
                    <a:pt x="3635" y="381"/>
                  </a:lnTo>
                  <a:lnTo>
                    <a:pt x="3739" y="383"/>
                  </a:lnTo>
                  <a:lnTo>
                    <a:pt x="3835" y="386"/>
                  </a:lnTo>
                  <a:lnTo>
                    <a:pt x="3926" y="390"/>
                  </a:lnTo>
                  <a:lnTo>
                    <a:pt x="4011" y="395"/>
                  </a:lnTo>
                  <a:lnTo>
                    <a:pt x="4089" y="402"/>
                  </a:lnTo>
                  <a:lnTo>
                    <a:pt x="4161" y="411"/>
                  </a:lnTo>
                  <a:lnTo>
                    <a:pt x="4229" y="422"/>
                  </a:lnTo>
                  <a:lnTo>
                    <a:pt x="4291" y="435"/>
                  </a:lnTo>
                  <a:lnTo>
                    <a:pt x="4349" y="449"/>
                  </a:lnTo>
                  <a:lnTo>
                    <a:pt x="4401" y="466"/>
                  </a:lnTo>
                  <a:lnTo>
                    <a:pt x="4449" y="485"/>
                  </a:lnTo>
                  <a:lnTo>
                    <a:pt x="4492" y="507"/>
                  </a:lnTo>
                  <a:lnTo>
                    <a:pt x="4532" y="531"/>
                  </a:lnTo>
                  <a:lnTo>
                    <a:pt x="4569" y="557"/>
                  </a:lnTo>
                  <a:lnTo>
                    <a:pt x="4601" y="586"/>
                  </a:lnTo>
                  <a:lnTo>
                    <a:pt x="4630" y="619"/>
                  </a:lnTo>
                  <a:lnTo>
                    <a:pt x="4656" y="654"/>
                  </a:lnTo>
                  <a:lnTo>
                    <a:pt x="4680" y="692"/>
                  </a:lnTo>
                  <a:lnTo>
                    <a:pt x="4701" y="733"/>
                  </a:lnTo>
                  <a:lnTo>
                    <a:pt x="4721" y="778"/>
                  </a:lnTo>
                  <a:lnTo>
                    <a:pt x="4737" y="827"/>
                  </a:lnTo>
                  <a:lnTo>
                    <a:pt x="4752" y="878"/>
                  </a:lnTo>
                  <a:lnTo>
                    <a:pt x="4767" y="934"/>
                  </a:lnTo>
                  <a:lnTo>
                    <a:pt x="4779" y="993"/>
                  </a:lnTo>
                  <a:lnTo>
                    <a:pt x="4790" y="1056"/>
                  </a:lnTo>
                  <a:lnTo>
                    <a:pt x="4801" y="1123"/>
                  </a:lnTo>
                  <a:lnTo>
                    <a:pt x="4810" y="1195"/>
                  </a:lnTo>
                  <a:lnTo>
                    <a:pt x="4831" y="1350"/>
                  </a:lnTo>
                  <a:lnTo>
                    <a:pt x="4851" y="1524"/>
                  </a:lnTo>
                  <a:lnTo>
                    <a:pt x="4853" y="1538"/>
                  </a:lnTo>
                  <a:lnTo>
                    <a:pt x="4855" y="1550"/>
                  </a:lnTo>
                  <a:lnTo>
                    <a:pt x="4859" y="1563"/>
                  </a:lnTo>
                  <a:lnTo>
                    <a:pt x="4863" y="1574"/>
                  </a:lnTo>
                  <a:lnTo>
                    <a:pt x="4867" y="1584"/>
                  </a:lnTo>
                  <a:lnTo>
                    <a:pt x="4873" y="1593"/>
                  </a:lnTo>
                  <a:lnTo>
                    <a:pt x="4880" y="1602"/>
                  </a:lnTo>
                  <a:lnTo>
                    <a:pt x="4886" y="1609"/>
                  </a:lnTo>
                  <a:lnTo>
                    <a:pt x="4894" y="1616"/>
                  </a:lnTo>
                  <a:lnTo>
                    <a:pt x="4902" y="1622"/>
                  </a:lnTo>
                  <a:lnTo>
                    <a:pt x="4911" y="1627"/>
                  </a:lnTo>
                  <a:lnTo>
                    <a:pt x="4921" y="1631"/>
                  </a:lnTo>
                  <a:lnTo>
                    <a:pt x="4932" y="1634"/>
                  </a:lnTo>
                  <a:lnTo>
                    <a:pt x="4943" y="1636"/>
                  </a:lnTo>
                  <a:lnTo>
                    <a:pt x="4955" y="1637"/>
                  </a:lnTo>
                  <a:lnTo>
                    <a:pt x="4967" y="1638"/>
                  </a:lnTo>
                  <a:close/>
                </a:path>
              </a:pathLst>
            </a:custGeom>
            <a:grpFill/>
            <a:ln w="9525">
              <a:noFill/>
              <a:round/>
              <a:headEnd/>
              <a:tailEnd/>
            </a:ln>
          </p:spPr>
          <p:txBody>
            <a:bodyPr/>
            <a:lstStyle/>
            <a:p>
              <a:endParaRPr lang="da-DK"/>
            </a:p>
          </p:txBody>
        </p:sp>
        <p:sp>
          <p:nvSpPr>
            <p:cNvPr id="10" name="Freeform 22">
              <a:extLst>
                <a:ext uri="{FF2B5EF4-FFF2-40B4-BE49-F238E27FC236}">
                  <a16:creationId xmlns:a16="http://schemas.microsoft.com/office/drawing/2014/main" id="{BB6A13B2-1BF1-4018-9459-020EA23B8255}"/>
                </a:ext>
              </a:extLst>
            </p:cNvPr>
            <p:cNvSpPr>
              <a:spLocks noChangeAspect="1"/>
            </p:cNvSpPr>
            <p:nvPr userDrawn="1"/>
          </p:nvSpPr>
          <p:spPr bwMode="auto">
            <a:xfrm>
              <a:off x="2857" y="3975"/>
              <a:ext cx="92" cy="166"/>
            </a:xfrm>
            <a:custGeom>
              <a:avLst/>
              <a:gdLst/>
              <a:ahLst/>
              <a:cxnLst>
                <a:cxn ang="0">
                  <a:pos x="4436" y="154"/>
                </a:cxn>
                <a:cxn ang="0">
                  <a:pos x="4099" y="67"/>
                </a:cxn>
                <a:cxn ang="0">
                  <a:pos x="3839" y="25"/>
                </a:cxn>
                <a:cxn ang="0">
                  <a:pos x="3594" y="4"/>
                </a:cxn>
                <a:cxn ang="0">
                  <a:pos x="3168" y="8"/>
                </a:cxn>
                <a:cxn ang="0">
                  <a:pos x="2540" y="103"/>
                </a:cxn>
                <a:cxn ang="0">
                  <a:pos x="1991" y="308"/>
                </a:cxn>
                <a:cxn ang="0">
                  <a:pos x="1537" y="629"/>
                </a:cxn>
                <a:cxn ang="0">
                  <a:pos x="1194" y="1071"/>
                </a:cxn>
                <a:cxn ang="0">
                  <a:pos x="977" y="1639"/>
                </a:cxn>
                <a:cxn ang="0">
                  <a:pos x="902" y="2339"/>
                </a:cxn>
                <a:cxn ang="0">
                  <a:pos x="2" y="2717"/>
                </a:cxn>
                <a:cxn ang="0">
                  <a:pos x="26" y="2771"/>
                </a:cxn>
                <a:cxn ang="0">
                  <a:pos x="75" y="2806"/>
                </a:cxn>
                <a:cxn ang="0">
                  <a:pos x="160" y="2823"/>
                </a:cxn>
                <a:cxn ang="0">
                  <a:pos x="427" y="2852"/>
                </a:cxn>
                <a:cxn ang="0">
                  <a:pos x="747" y="2886"/>
                </a:cxn>
                <a:cxn ang="0">
                  <a:pos x="902" y="2903"/>
                </a:cxn>
                <a:cxn ang="0">
                  <a:pos x="801" y="7741"/>
                </a:cxn>
                <a:cxn ang="0">
                  <a:pos x="501" y="7785"/>
                </a:cxn>
                <a:cxn ang="0">
                  <a:pos x="201" y="7830"/>
                </a:cxn>
                <a:cxn ang="0">
                  <a:pos x="81" y="7853"/>
                </a:cxn>
                <a:cxn ang="0">
                  <a:pos x="30" y="7887"/>
                </a:cxn>
                <a:cxn ang="0">
                  <a:pos x="4" y="7938"/>
                </a:cxn>
                <a:cxn ang="0">
                  <a:pos x="3470" y="8138"/>
                </a:cxn>
                <a:cxn ang="0">
                  <a:pos x="3463" y="7933"/>
                </a:cxn>
                <a:cxn ang="0">
                  <a:pos x="3432" y="7883"/>
                </a:cxn>
                <a:cxn ang="0">
                  <a:pos x="3367" y="7849"/>
                </a:cxn>
                <a:cxn ang="0">
                  <a:pos x="3213" y="7822"/>
                </a:cxn>
                <a:cxn ang="0">
                  <a:pos x="2912" y="7775"/>
                </a:cxn>
                <a:cxn ang="0">
                  <a:pos x="2650" y="7735"/>
                </a:cxn>
                <a:cxn ang="0">
                  <a:pos x="2600" y="2902"/>
                </a:cxn>
                <a:cxn ang="0">
                  <a:pos x="2804" y="2877"/>
                </a:cxn>
                <a:cxn ang="0">
                  <a:pos x="3130" y="2837"/>
                </a:cxn>
                <a:cxn ang="0">
                  <a:pos x="3368" y="2804"/>
                </a:cxn>
                <a:cxn ang="0">
                  <a:pos x="3431" y="2779"/>
                </a:cxn>
                <a:cxn ang="0">
                  <a:pos x="3466" y="2738"/>
                </a:cxn>
                <a:cxn ang="0">
                  <a:pos x="3477" y="2686"/>
                </a:cxn>
                <a:cxn ang="0">
                  <a:pos x="2593" y="1542"/>
                </a:cxn>
                <a:cxn ang="0">
                  <a:pos x="2615" y="1157"/>
                </a:cxn>
                <a:cxn ang="0">
                  <a:pos x="2672" y="862"/>
                </a:cxn>
                <a:cxn ang="0">
                  <a:pos x="2773" y="647"/>
                </a:cxn>
                <a:cxn ang="0">
                  <a:pos x="2922" y="503"/>
                </a:cxn>
                <a:cxn ang="0">
                  <a:pos x="3126" y="420"/>
                </a:cxn>
                <a:cxn ang="0">
                  <a:pos x="3392" y="389"/>
                </a:cxn>
                <a:cxn ang="0">
                  <a:pos x="3677" y="401"/>
                </a:cxn>
                <a:cxn ang="0">
                  <a:pos x="3891" y="452"/>
                </a:cxn>
                <a:cxn ang="0">
                  <a:pos x="4044" y="547"/>
                </a:cxn>
                <a:cxn ang="0">
                  <a:pos x="4150" y="688"/>
                </a:cxn>
                <a:cxn ang="0">
                  <a:pos x="4222" y="881"/>
                </a:cxn>
                <a:cxn ang="0">
                  <a:pos x="4270" y="1127"/>
                </a:cxn>
                <a:cxn ang="0">
                  <a:pos x="4296" y="1332"/>
                </a:cxn>
                <a:cxn ang="0">
                  <a:pos x="4315" y="1387"/>
                </a:cxn>
                <a:cxn ang="0">
                  <a:pos x="4349" y="1418"/>
                </a:cxn>
                <a:cxn ang="0">
                  <a:pos x="4596" y="1425"/>
                </a:cxn>
              </a:cxnLst>
              <a:rect l="0" t="0" r="r" b="b"/>
              <a:pathLst>
                <a:path w="4596" h="8138">
                  <a:moveTo>
                    <a:pt x="4596" y="213"/>
                  </a:moveTo>
                  <a:lnTo>
                    <a:pt x="4565" y="201"/>
                  </a:lnTo>
                  <a:lnTo>
                    <a:pt x="4528" y="187"/>
                  </a:lnTo>
                  <a:lnTo>
                    <a:pt x="4485" y="171"/>
                  </a:lnTo>
                  <a:lnTo>
                    <a:pt x="4436" y="154"/>
                  </a:lnTo>
                  <a:lnTo>
                    <a:pt x="4380" y="137"/>
                  </a:lnTo>
                  <a:lnTo>
                    <a:pt x="4317" y="119"/>
                  </a:lnTo>
                  <a:lnTo>
                    <a:pt x="4250" y="101"/>
                  </a:lnTo>
                  <a:lnTo>
                    <a:pt x="4177" y="84"/>
                  </a:lnTo>
                  <a:lnTo>
                    <a:pt x="4099" y="67"/>
                  </a:lnTo>
                  <a:lnTo>
                    <a:pt x="4017" y="52"/>
                  </a:lnTo>
                  <a:lnTo>
                    <a:pt x="3974" y="44"/>
                  </a:lnTo>
                  <a:lnTo>
                    <a:pt x="3929" y="37"/>
                  </a:lnTo>
                  <a:lnTo>
                    <a:pt x="3884" y="31"/>
                  </a:lnTo>
                  <a:lnTo>
                    <a:pt x="3839" y="25"/>
                  </a:lnTo>
                  <a:lnTo>
                    <a:pt x="3792" y="20"/>
                  </a:lnTo>
                  <a:lnTo>
                    <a:pt x="3744" y="15"/>
                  </a:lnTo>
                  <a:lnTo>
                    <a:pt x="3695" y="10"/>
                  </a:lnTo>
                  <a:lnTo>
                    <a:pt x="3645" y="7"/>
                  </a:lnTo>
                  <a:lnTo>
                    <a:pt x="3594" y="4"/>
                  </a:lnTo>
                  <a:lnTo>
                    <a:pt x="3543" y="2"/>
                  </a:lnTo>
                  <a:lnTo>
                    <a:pt x="3491" y="1"/>
                  </a:lnTo>
                  <a:lnTo>
                    <a:pt x="3438" y="0"/>
                  </a:lnTo>
                  <a:lnTo>
                    <a:pt x="3302" y="2"/>
                  </a:lnTo>
                  <a:lnTo>
                    <a:pt x="3168" y="8"/>
                  </a:lnTo>
                  <a:lnTo>
                    <a:pt x="3037" y="19"/>
                  </a:lnTo>
                  <a:lnTo>
                    <a:pt x="2908" y="34"/>
                  </a:lnTo>
                  <a:lnTo>
                    <a:pt x="2782" y="52"/>
                  </a:lnTo>
                  <a:lnTo>
                    <a:pt x="2660" y="76"/>
                  </a:lnTo>
                  <a:lnTo>
                    <a:pt x="2540" y="103"/>
                  </a:lnTo>
                  <a:lnTo>
                    <a:pt x="2424" y="135"/>
                  </a:lnTo>
                  <a:lnTo>
                    <a:pt x="2309" y="172"/>
                  </a:lnTo>
                  <a:lnTo>
                    <a:pt x="2200" y="213"/>
                  </a:lnTo>
                  <a:lnTo>
                    <a:pt x="2093" y="258"/>
                  </a:lnTo>
                  <a:lnTo>
                    <a:pt x="1991" y="308"/>
                  </a:lnTo>
                  <a:lnTo>
                    <a:pt x="1892" y="363"/>
                  </a:lnTo>
                  <a:lnTo>
                    <a:pt x="1797" y="422"/>
                  </a:lnTo>
                  <a:lnTo>
                    <a:pt x="1706" y="487"/>
                  </a:lnTo>
                  <a:lnTo>
                    <a:pt x="1620" y="555"/>
                  </a:lnTo>
                  <a:lnTo>
                    <a:pt x="1537" y="629"/>
                  </a:lnTo>
                  <a:lnTo>
                    <a:pt x="1460" y="708"/>
                  </a:lnTo>
                  <a:lnTo>
                    <a:pt x="1386" y="791"/>
                  </a:lnTo>
                  <a:lnTo>
                    <a:pt x="1317" y="879"/>
                  </a:lnTo>
                  <a:lnTo>
                    <a:pt x="1253" y="972"/>
                  </a:lnTo>
                  <a:lnTo>
                    <a:pt x="1194" y="1071"/>
                  </a:lnTo>
                  <a:lnTo>
                    <a:pt x="1140" y="1174"/>
                  </a:lnTo>
                  <a:lnTo>
                    <a:pt x="1091" y="1282"/>
                  </a:lnTo>
                  <a:lnTo>
                    <a:pt x="1047" y="1396"/>
                  </a:lnTo>
                  <a:lnTo>
                    <a:pt x="1010" y="1515"/>
                  </a:lnTo>
                  <a:lnTo>
                    <a:pt x="977" y="1639"/>
                  </a:lnTo>
                  <a:lnTo>
                    <a:pt x="950" y="1768"/>
                  </a:lnTo>
                  <a:lnTo>
                    <a:pt x="929" y="1903"/>
                  </a:lnTo>
                  <a:lnTo>
                    <a:pt x="914" y="2043"/>
                  </a:lnTo>
                  <a:lnTo>
                    <a:pt x="905" y="2188"/>
                  </a:lnTo>
                  <a:lnTo>
                    <a:pt x="902" y="2339"/>
                  </a:lnTo>
                  <a:lnTo>
                    <a:pt x="902" y="2515"/>
                  </a:lnTo>
                  <a:lnTo>
                    <a:pt x="0" y="2515"/>
                  </a:lnTo>
                  <a:lnTo>
                    <a:pt x="0" y="2690"/>
                  </a:lnTo>
                  <a:lnTo>
                    <a:pt x="1" y="2704"/>
                  </a:lnTo>
                  <a:lnTo>
                    <a:pt x="2" y="2717"/>
                  </a:lnTo>
                  <a:lnTo>
                    <a:pt x="5" y="2729"/>
                  </a:lnTo>
                  <a:lnTo>
                    <a:pt x="9" y="2741"/>
                  </a:lnTo>
                  <a:lnTo>
                    <a:pt x="13" y="2752"/>
                  </a:lnTo>
                  <a:lnTo>
                    <a:pt x="19" y="2762"/>
                  </a:lnTo>
                  <a:lnTo>
                    <a:pt x="26" y="2771"/>
                  </a:lnTo>
                  <a:lnTo>
                    <a:pt x="34" y="2780"/>
                  </a:lnTo>
                  <a:lnTo>
                    <a:pt x="43" y="2788"/>
                  </a:lnTo>
                  <a:lnTo>
                    <a:pt x="53" y="2795"/>
                  </a:lnTo>
                  <a:lnTo>
                    <a:pt x="63" y="2801"/>
                  </a:lnTo>
                  <a:lnTo>
                    <a:pt x="75" y="2806"/>
                  </a:lnTo>
                  <a:lnTo>
                    <a:pt x="88" y="2811"/>
                  </a:lnTo>
                  <a:lnTo>
                    <a:pt x="102" y="2815"/>
                  </a:lnTo>
                  <a:lnTo>
                    <a:pt x="116" y="2817"/>
                  </a:lnTo>
                  <a:lnTo>
                    <a:pt x="132" y="2819"/>
                  </a:lnTo>
                  <a:lnTo>
                    <a:pt x="160" y="2823"/>
                  </a:lnTo>
                  <a:lnTo>
                    <a:pt x="199" y="2827"/>
                  </a:lnTo>
                  <a:lnTo>
                    <a:pt x="246" y="2832"/>
                  </a:lnTo>
                  <a:lnTo>
                    <a:pt x="301" y="2839"/>
                  </a:lnTo>
                  <a:lnTo>
                    <a:pt x="362" y="2845"/>
                  </a:lnTo>
                  <a:lnTo>
                    <a:pt x="427" y="2852"/>
                  </a:lnTo>
                  <a:lnTo>
                    <a:pt x="493" y="2859"/>
                  </a:lnTo>
                  <a:lnTo>
                    <a:pt x="560" y="2867"/>
                  </a:lnTo>
                  <a:lnTo>
                    <a:pt x="626" y="2874"/>
                  </a:lnTo>
                  <a:lnTo>
                    <a:pt x="689" y="2880"/>
                  </a:lnTo>
                  <a:lnTo>
                    <a:pt x="747" y="2886"/>
                  </a:lnTo>
                  <a:lnTo>
                    <a:pt x="798" y="2892"/>
                  </a:lnTo>
                  <a:lnTo>
                    <a:pt x="840" y="2896"/>
                  </a:lnTo>
                  <a:lnTo>
                    <a:pt x="873" y="2900"/>
                  </a:lnTo>
                  <a:lnTo>
                    <a:pt x="893" y="2902"/>
                  </a:lnTo>
                  <a:lnTo>
                    <a:pt x="902" y="2903"/>
                  </a:lnTo>
                  <a:lnTo>
                    <a:pt x="902" y="7727"/>
                  </a:lnTo>
                  <a:lnTo>
                    <a:pt x="894" y="7728"/>
                  </a:lnTo>
                  <a:lnTo>
                    <a:pt x="874" y="7731"/>
                  </a:lnTo>
                  <a:lnTo>
                    <a:pt x="842" y="7735"/>
                  </a:lnTo>
                  <a:lnTo>
                    <a:pt x="801" y="7741"/>
                  </a:lnTo>
                  <a:lnTo>
                    <a:pt x="751" y="7748"/>
                  </a:lnTo>
                  <a:lnTo>
                    <a:pt x="695" y="7757"/>
                  </a:lnTo>
                  <a:lnTo>
                    <a:pt x="633" y="7766"/>
                  </a:lnTo>
                  <a:lnTo>
                    <a:pt x="568" y="7775"/>
                  </a:lnTo>
                  <a:lnTo>
                    <a:pt x="501" y="7785"/>
                  </a:lnTo>
                  <a:lnTo>
                    <a:pt x="435" y="7795"/>
                  </a:lnTo>
                  <a:lnTo>
                    <a:pt x="370" y="7804"/>
                  </a:lnTo>
                  <a:lnTo>
                    <a:pt x="308" y="7813"/>
                  </a:lnTo>
                  <a:lnTo>
                    <a:pt x="251" y="7822"/>
                  </a:lnTo>
                  <a:lnTo>
                    <a:pt x="201" y="7830"/>
                  </a:lnTo>
                  <a:lnTo>
                    <a:pt x="158" y="7836"/>
                  </a:lnTo>
                  <a:lnTo>
                    <a:pt x="124" y="7841"/>
                  </a:lnTo>
                  <a:lnTo>
                    <a:pt x="109" y="7844"/>
                  </a:lnTo>
                  <a:lnTo>
                    <a:pt x="95" y="7848"/>
                  </a:lnTo>
                  <a:lnTo>
                    <a:pt x="81" y="7853"/>
                  </a:lnTo>
                  <a:lnTo>
                    <a:pt x="69" y="7858"/>
                  </a:lnTo>
                  <a:lnTo>
                    <a:pt x="58" y="7864"/>
                  </a:lnTo>
                  <a:lnTo>
                    <a:pt x="48" y="7871"/>
                  </a:lnTo>
                  <a:lnTo>
                    <a:pt x="39" y="7878"/>
                  </a:lnTo>
                  <a:lnTo>
                    <a:pt x="30" y="7887"/>
                  </a:lnTo>
                  <a:lnTo>
                    <a:pt x="23" y="7895"/>
                  </a:lnTo>
                  <a:lnTo>
                    <a:pt x="17" y="7905"/>
                  </a:lnTo>
                  <a:lnTo>
                    <a:pt x="12" y="7915"/>
                  </a:lnTo>
                  <a:lnTo>
                    <a:pt x="7" y="7926"/>
                  </a:lnTo>
                  <a:lnTo>
                    <a:pt x="4" y="7938"/>
                  </a:lnTo>
                  <a:lnTo>
                    <a:pt x="2" y="7951"/>
                  </a:lnTo>
                  <a:lnTo>
                    <a:pt x="1" y="7964"/>
                  </a:lnTo>
                  <a:lnTo>
                    <a:pt x="0" y="7978"/>
                  </a:lnTo>
                  <a:lnTo>
                    <a:pt x="0" y="8138"/>
                  </a:lnTo>
                  <a:lnTo>
                    <a:pt x="3470" y="8138"/>
                  </a:lnTo>
                  <a:lnTo>
                    <a:pt x="3470" y="7978"/>
                  </a:lnTo>
                  <a:lnTo>
                    <a:pt x="3470" y="7966"/>
                  </a:lnTo>
                  <a:lnTo>
                    <a:pt x="3468" y="7955"/>
                  </a:lnTo>
                  <a:lnTo>
                    <a:pt x="3466" y="7944"/>
                  </a:lnTo>
                  <a:lnTo>
                    <a:pt x="3463" y="7933"/>
                  </a:lnTo>
                  <a:lnTo>
                    <a:pt x="3460" y="7922"/>
                  </a:lnTo>
                  <a:lnTo>
                    <a:pt x="3455" y="7912"/>
                  </a:lnTo>
                  <a:lnTo>
                    <a:pt x="3447" y="7902"/>
                  </a:lnTo>
                  <a:lnTo>
                    <a:pt x="3440" y="7892"/>
                  </a:lnTo>
                  <a:lnTo>
                    <a:pt x="3432" y="7883"/>
                  </a:lnTo>
                  <a:lnTo>
                    <a:pt x="3422" y="7875"/>
                  </a:lnTo>
                  <a:lnTo>
                    <a:pt x="3411" y="7867"/>
                  </a:lnTo>
                  <a:lnTo>
                    <a:pt x="3397" y="7860"/>
                  </a:lnTo>
                  <a:lnTo>
                    <a:pt x="3383" y="7854"/>
                  </a:lnTo>
                  <a:lnTo>
                    <a:pt x="3367" y="7849"/>
                  </a:lnTo>
                  <a:lnTo>
                    <a:pt x="3350" y="7845"/>
                  </a:lnTo>
                  <a:lnTo>
                    <a:pt x="3330" y="7841"/>
                  </a:lnTo>
                  <a:lnTo>
                    <a:pt x="3300" y="7836"/>
                  </a:lnTo>
                  <a:lnTo>
                    <a:pt x="3261" y="7830"/>
                  </a:lnTo>
                  <a:lnTo>
                    <a:pt x="3213" y="7822"/>
                  </a:lnTo>
                  <a:lnTo>
                    <a:pt x="3159" y="7813"/>
                  </a:lnTo>
                  <a:lnTo>
                    <a:pt x="3101" y="7804"/>
                  </a:lnTo>
                  <a:lnTo>
                    <a:pt x="3039" y="7795"/>
                  </a:lnTo>
                  <a:lnTo>
                    <a:pt x="2976" y="7785"/>
                  </a:lnTo>
                  <a:lnTo>
                    <a:pt x="2912" y="7775"/>
                  </a:lnTo>
                  <a:lnTo>
                    <a:pt x="2849" y="7766"/>
                  </a:lnTo>
                  <a:lnTo>
                    <a:pt x="2791" y="7757"/>
                  </a:lnTo>
                  <a:lnTo>
                    <a:pt x="2737" y="7749"/>
                  </a:lnTo>
                  <a:lnTo>
                    <a:pt x="2689" y="7741"/>
                  </a:lnTo>
                  <a:lnTo>
                    <a:pt x="2650" y="7735"/>
                  </a:lnTo>
                  <a:lnTo>
                    <a:pt x="2619" y="7731"/>
                  </a:lnTo>
                  <a:lnTo>
                    <a:pt x="2599" y="7728"/>
                  </a:lnTo>
                  <a:lnTo>
                    <a:pt x="2593" y="7727"/>
                  </a:lnTo>
                  <a:lnTo>
                    <a:pt x="2593" y="2903"/>
                  </a:lnTo>
                  <a:lnTo>
                    <a:pt x="2600" y="2902"/>
                  </a:lnTo>
                  <a:lnTo>
                    <a:pt x="2620" y="2899"/>
                  </a:lnTo>
                  <a:lnTo>
                    <a:pt x="2653" y="2896"/>
                  </a:lnTo>
                  <a:lnTo>
                    <a:pt x="2696" y="2890"/>
                  </a:lnTo>
                  <a:lnTo>
                    <a:pt x="2745" y="2884"/>
                  </a:lnTo>
                  <a:lnTo>
                    <a:pt x="2804" y="2877"/>
                  </a:lnTo>
                  <a:lnTo>
                    <a:pt x="2866" y="2870"/>
                  </a:lnTo>
                  <a:lnTo>
                    <a:pt x="2931" y="2862"/>
                  </a:lnTo>
                  <a:lnTo>
                    <a:pt x="2998" y="2854"/>
                  </a:lnTo>
                  <a:lnTo>
                    <a:pt x="3065" y="2845"/>
                  </a:lnTo>
                  <a:lnTo>
                    <a:pt x="3130" y="2837"/>
                  </a:lnTo>
                  <a:lnTo>
                    <a:pt x="3192" y="2829"/>
                  </a:lnTo>
                  <a:lnTo>
                    <a:pt x="3248" y="2821"/>
                  </a:lnTo>
                  <a:lnTo>
                    <a:pt x="3297" y="2815"/>
                  </a:lnTo>
                  <a:lnTo>
                    <a:pt x="3337" y="2809"/>
                  </a:lnTo>
                  <a:lnTo>
                    <a:pt x="3368" y="2804"/>
                  </a:lnTo>
                  <a:lnTo>
                    <a:pt x="3383" y="2801"/>
                  </a:lnTo>
                  <a:lnTo>
                    <a:pt x="3397" y="2796"/>
                  </a:lnTo>
                  <a:lnTo>
                    <a:pt x="3410" y="2791"/>
                  </a:lnTo>
                  <a:lnTo>
                    <a:pt x="3421" y="2786"/>
                  </a:lnTo>
                  <a:lnTo>
                    <a:pt x="3431" y="2779"/>
                  </a:lnTo>
                  <a:lnTo>
                    <a:pt x="3440" y="2772"/>
                  </a:lnTo>
                  <a:lnTo>
                    <a:pt x="3448" y="2764"/>
                  </a:lnTo>
                  <a:lnTo>
                    <a:pt x="3455" y="2756"/>
                  </a:lnTo>
                  <a:lnTo>
                    <a:pt x="3461" y="2747"/>
                  </a:lnTo>
                  <a:lnTo>
                    <a:pt x="3466" y="2738"/>
                  </a:lnTo>
                  <a:lnTo>
                    <a:pt x="3469" y="2728"/>
                  </a:lnTo>
                  <a:lnTo>
                    <a:pt x="3472" y="2718"/>
                  </a:lnTo>
                  <a:lnTo>
                    <a:pt x="3475" y="2708"/>
                  </a:lnTo>
                  <a:lnTo>
                    <a:pt x="3476" y="2697"/>
                  </a:lnTo>
                  <a:lnTo>
                    <a:pt x="3477" y="2686"/>
                  </a:lnTo>
                  <a:lnTo>
                    <a:pt x="3477" y="2675"/>
                  </a:lnTo>
                  <a:lnTo>
                    <a:pt x="3477" y="2515"/>
                  </a:lnTo>
                  <a:lnTo>
                    <a:pt x="2593" y="2515"/>
                  </a:lnTo>
                  <a:lnTo>
                    <a:pt x="2593" y="1631"/>
                  </a:lnTo>
                  <a:lnTo>
                    <a:pt x="2593" y="1542"/>
                  </a:lnTo>
                  <a:lnTo>
                    <a:pt x="2595" y="1457"/>
                  </a:lnTo>
                  <a:lnTo>
                    <a:pt x="2598" y="1376"/>
                  </a:lnTo>
                  <a:lnTo>
                    <a:pt x="2602" y="1299"/>
                  </a:lnTo>
                  <a:lnTo>
                    <a:pt x="2608" y="1226"/>
                  </a:lnTo>
                  <a:lnTo>
                    <a:pt x="2615" y="1157"/>
                  </a:lnTo>
                  <a:lnTo>
                    <a:pt x="2623" y="1091"/>
                  </a:lnTo>
                  <a:lnTo>
                    <a:pt x="2633" y="1028"/>
                  </a:lnTo>
                  <a:lnTo>
                    <a:pt x="2645" y="969"/>
                  </a:lnTo>
                  <a:lnTo>
                    <a:pt x="2658" y="914"/>
                  </a:lnTo>
                  <a:lnTo>
                    <a:pt x="2672" y="862"/>
                  </a:lnTo>
                  <a:lnTo>
                    <a:pt x="2689" y="812"/>
                  </a:lnTo>
                  <a:lnTo>
                    <a:pt x="2707" y="767"/>
                  </a:lnTo>
                  <a:lnTo>
                    <a:pt x="2727" y="724"/>
                  </a:lnTo>
                  <a:lnTo>
                    <a:pt x="2750" y="684"/>
                  </a:lnTo>
                  <a:lnTo>
                    <a:pt x="2773" y="647"/>
                  </a:lnTo>
                  <a:lnTo>
                    <a:pt x="2798" y="613"/>
                  </a:lnTo>
                  <a:lnTo>
                    <a:pt x="2826" y="581"/>
                  </a:lnTo>
                  <a:lnTo>
                    <a:pt x="2857" y="553"/>
                  </a:lnTo>
                  <a:lnTo>
                    <a:pt x="2888" y="527"/>
                  </a:lnTo>
                  <a:lnTo>
                    <a:pt x="2922" y="503"/>
                  </a:lnTo>
                  <a:lnTo>
                    <a:pt x="2958" y="482"/>
                  </a:lnTo>
                  <a:lnTo>
                    <a:pt x="2997" y="463"/>
                  </a:lnTo>
                  <a:lnTo>
                    <a:pt x="3038" y="447"/>
                  </a:lnTo>
                  <a:lnTo>
                    <a:pt x="3081" y="433"/>
                  </a:lnTo>
                  <a:lnTo>
                    <a:pt x="3126" y="420"/>
                  </a:lnTo>
                  <a:lnTo>
                    <a:pt x="3174" y="410"/>
                  </a:lnTo>
                  <a:lnTo>
                    <a:pt x="3225" y="402"/>
                  </a:lnTo>
                  <a:lnTo>
                    <a:pt x="3278" y="396"/>
                  </a:lnTo>
                  <a:lnTo>
                    <a:pt x="3334" y="392"/>
                  </a:lnTo>
                  <a:lnTo>
                    <a:pt x="3392" y="389"/>
                  </a:lnTo>
                  <a:lnTo>
                    <a:pt x="3453" y="389"/>
                  </a:lnTo>
                  <a:lnTo>
                    <a:pt x="3514" y="389"/>
                  </a:lnTo>
                  <a:lnTo>
                    <a:pt x="3571" y="392"/>
                  </a:lnTo>
                  <a:lnTo>
                    <a:pt x="3625" y="395"/>
                  </a:lnTo>
                  <a:lnTo>
                    <a:pt x="3677" y="401"/>
                  </a:lnTo>
                  <a:lnTo>
                    <a:pt x="3724" y="408"/>
                  </a:lnTo>
                  <a:lnTo>
                    <a:pt x="3769" y="416"/>
                  </a:lnTo>
                  <a:lnTo>
                    <a:pt x="3812" y="427"/>
                  </a:lnTo>
                  <a:lnTo>
                    <a:pt x="3853" y="438"/>
                  </a:lnTo>
                  <a:lnTo>
                    <a:pt x="3891" y="452"/>
                  </a:lnTo>
                  <a:lnTo>
                    <a:pt x="3925" y="467"/>
                  </a:lnTo>
                  <a:lnTo>
                    <a:pt x="3958" y="484"/>
                  </a:lnTo>
                  <a:lnTo>
                    <a:pt x="3989" y="503"/>
                  </a:lnTo>
                  <a:lnTo>
                    <a:pt x="4018" y="524"/>
                  </a:lnTo>
                  <a:lnTo>
                    <a:pt x="4044" y="547"/>
                  </a:lnTo>
                  <a:lnTo>
                    <a:pt x="4069" y="571"/>
                  </a:lnTo>
                  <a:lnTo>
                    <a:pt x="4091" y="597"/>
                  </a:lnTo>
                  <a:lnTo>
                    <a:pt x="4113" y="626"/>
                  </a:lnTo>
                  <a:lnTo>
                    <a:pt x="4132" y="656"/>
                  </a:lnTo>
                  <a:lnTo>
                    <a:pt x="4150" y="688"/>
                  </a:lnTo>
                  <a:lnTo>
                    <a:pt x="4167" y="723"/>
                  </a:lnTo>
                  <a:lnTo>
                    <a:pt x="4182" y="759"/>
                  </a:lnTo>
                  <a:lnTo>
                    <a:pt x="4196" y="797"/>
                  </a:lnTo>
                  <a:lnTo>
                    <a:pt x="4209" y="838"/>
                  </a:lnTo>
                  <a:lnTo>
                    <a:pt x="4222" y="881"/>
                  </a:lnTo>
                  <a:lnTo>
                    <a:pt x="4233" y="925"/>
                  </a:lnTo>
                  <a:lnTo>
                    <a:pt x="4243" y="973"/>
                  </a:lnTo>
                  <a:lnTo>
                    <a:pt x="4252" y="1022"/>
                  </a:lnTo>
                  <a:lnTo>
                    <a:pt x="4261" y="1073"/>
                  </a:lnTo>
                  <a:lnTo>
                    <a:pt x="4270" y="1127"/>
                  </a:lnTo>
                  <a:lnTo>
                    <a:pt x="4278" y="1183"/>
                  </a:lnTo>
                  <a:lnTo>
                    <a:pt x="4285" y="1242"/>
                  </a:lnTo>
                  <a:lnTo>
                    <a:pt x="4292" y="1303"/>
                  </a:lnTo>
                  <a:lnTo>
                    <a:pt x="4294" y="1318"/>
                  </a:lnTo>
                  <a:lnTo>
                    <a:pt x="4296" y="1332"/>
                  </a:lnTo>
                  <a:lnTo>
                    <a:pt x="4299" y="1345"/>
                  </a:lnTo>
                  <a:lnTo>
                    <a:pt x="4302" y="1357"/>
                  </a:lnTo>
                  <a:lnTo>
                    <a:pt x="4306" y="1368"/>
                  </a:lnTo>
                  <a:lnTo>
                    <a:pt x="4311" y="1378"/>
                  </a:lnTo>
                  <a:lnTo>
                    <a:pt x="4315" y="1387"/>
                  </a:lnTo>
                  <a:lnTo>
                    <a:pt x="4321" y="1395"/>
                  </a:lnTo>
                  <a:lnTo>
                    <a:pt x="4328" y="1402"/>
                  </a:lnTo>
                  <a:lnTo>
                    <a:pt x="4334" y="1408"/>
                  </a:lnTo>
                  <a:lnTo>
                    <a:pt x="4341" y="1413"/>
                  </a:lnTo>
                  <a:lnTo>
                    <a:pt x="4349" y="1418"/>
                  </a:lnTo>
                  <a:lnTo>
                    <a:pt x="4357" y="1421"/>
                  </a:lnTo>
                  <a:lnTo>
                    <a:pt x="4366" y="1423"/>
                  </a:lnTo>
                  <a:lnTo>
                    <a:pt x="4375" y="1424"/>
                  </a:lnTo>
                  <a:lnTo>
                    <a:pt x="4385" y="1425"/>
                  </a:lnTo>
                  <a:lnTo>
                    <a:pt x="4596" y="1425"/>
                  </a:lnTo>
                  <a:lnTo>
                    <a:pt x="4596" y="213"/>
                  </a:lnTo>
                  <a:close/>
                </a:path>
              </a:pathLst>
            </a:custGeom>
            <a:grpFill/>
            <a:ln w="9525">
              <a:noFill/>
              <a:round/>
              <a:headEnd/>
              <a:tailEnd/>
            </a:ln>
          </p:spPr>
          <p:txBody>
            <a:bodyPr/>
            <a:lstStyle/>
            <a:p>
              <a:endParaRPr lang="da-DK"/>
            </a:p>
          </p:txBody>
        </p:sp>
        <p:sp>
          <p:nvSpPr>
            <p:cNvPr id="11" name="Freeform 23">
              <a:extLst>
                <a:ext uri="{FF2B5EF4-FFF2-40B4-BE49-F238E27FC236}">
                  <a16:creationId xmlns:a16="http://schemas.microsoft.com/office/drawing/2014/main" id="{BEF921A2-D75B-4E3B-938A-4C7BA2C7345A}"/>
                </a:ext>
              </a:extLst>
            </p:cNvPr>
            <p:cNvSpPr>
              <a:spLocks noChangeAspect="1"/>
            </p:cNvSpPr>
            <p:nvPr userDrawn="1"/>
          </p:nvSpPr>
          <p:spPr bwMode="auto">
            <a:xfrm>
              <a:off x="2936" y="4027"/>
              <a:ext cx="109" cy="114"/>
            </a:xfrm>
            <a:custGeom>
              <a:avLst/>
              <a:gdLst/>
              <a:ahLst/>
              <a:cxnLst>
                <a:cxn ang="0">
                  <a:pos x="841" y="407"/>
                </a:cxn>
                <a:cxn ang="0">
                  <a:pos x="716" y="389"/>
                </a:cxn>
                <a:cxn ang="0">
                  <a:pos x="532" y="362"/>
                </a:cxn>
                <a:cxn ang="0">
                  <a:pos x="334" y="333"/>
                </a:cxn>
                <a:cxn ang="0">
                  <a:pos x="169" y="308"/>
                </a:cxn>
                <a:cxn ang="0">
                  <a:pos x="86" y="294"/>
                </a:cxn>
                <a:cxn ang="0">
                  <a:pos x="52" y="281"/>
                </a:cxn>
                <a:cxn ang="0">
                  <a:pos x="27" y="264"/>
                </a:cxn>
                <a:cxn ang="0">
                  <a:pos x="11" y="241"/>
                </a:cxn>
                <a:cxn ang="0">
                  <a:pos x="3" y="214"/>
                </a:cxn>
                <a:cxn ang="0">
                  <a:pos x="0" y="182"/>
                </a:cxn>
                <a:cxn ang="0">
                  <a:pos x="3772" y="182"/>
                </a:cxn>
                <a:cxn ang="0">
                  <a:pos x="3770" y="215"/>
                </a:cxn>
                <a:cxn ang="0">
                  <a:pos x="3762" y="244"/>
                </a:cxn>
                <a:cxn ang="0">
                  <a:pos x="3748" y="268"/>
                </a:cxn>
                <a:cxn ang="0">
                  <a:pos x="3722" y="287"/>
                </a:cxn>
                <a:cxn ang="0">
                  <a:pos x="3687" y="301"/>
                </a:cxn>
                <a:cxn ang="0">
                  <a:pos x="3609" y="313"/>
                </a:cxn>
                <a:cxn ang="0">
                  <a:pos x="3450" y="335"/>
                </a:cxn>
                <a:cxn ang="0">
                  <a:pos x="3253" y="363"/>
                </a:cxn>
                <a:cxn ang="0">
                  <a:pos x="3066" y="389"/>
                </a:cxn>
                <a:cxn ang="0">
                  <a:pos x="2939" y="407"/>
                </a:cxn>
                <a:cxn ang="0">
                  <a:pos x="2910" y="5219"/>
                </a:cxn>
                <a:cxn ang="0">
                  <a:pos x="4601" y="5217"/>
                </a:cxn>
                <a:cxn ang="0">
                  <a:pos x="4676" y="5205"/>
                </a:cxn>
                <a:cxn ang="0">
                  <a:pos x="4746" y="5181"/>
                </a:cxn>
                <a:cxn ang="0">
                  <a:pos x="4811" y="5141"/>
                </a:cxn>
                <a:cxn ang="0">
                  <a:pos x="4871" y="5083"/>
                </a:cxn>
                <a:cxn ang="0">
                  <a:pos x="4927" y="5003"/>
                </a:cxn>
                <a:cxn ang="0">
                  <a:pos x="4977" y="4899"/>
                </a:cxn>
                <a:cxn ang="0">
                  <a:pos x="5023" y="4768"/>
                </a:cxn>
                <a:cxn ang="0">
                  <a:pos x="5064" y="4607"/>
                </a:cxn>
                <a:cxn ang="0">
                  <a:pos x="5100" y="4413"/>
                </a:cxn>
                <a:cxn ang="0">
                  <a:pos x="5130" y="4183"/>
                </a:cxn>
                <a:cxn ang="0">
                  <a:pos x="5137" y="4149"/>
                </a:cxn>
                <a:cxn ang="0">
                  <a:pos x="5152" y="4124"/>
                </a:cxn>
                <a:cxn ang="0">
                  <a:pos x="5171" y="4107"/>
                </a:cxn>
                <a:cxn ang="0">
                  <a:pos x="5196" y="4096"/>
                </a:cxn>
                <a:cxn ang="0">
                  <a:pos x="5227" y="4092"/>
                </a:cxn>
                <a:cxn ang="0">
                  <a:pos x="5433" y="5623"/>
                </a:cxn>
                <a:cxn ang="0">
                  <a:pos x="0" y="5428"/>
                </a:cxn>
                <a:cxn ang="0">
                  <a:pos x="6" y="5396"/>
                </a:cxn>
                <a:cxn ang="0">
                  <a:pos x="20" y="5370"/>
                </a:cxn>
                <a:cxn ang="0">
                  <a:pos x="44" y="5351"/>
                </a:cxn>
                <a:cxn ang="0">
                  <a:pos x="78" y="5336"/>
                </a:cxn>
                <a:cxn ang="0">
                  <a:pos x="124" y="5326"/>
                </a:cxn>
                <a:cxn ang="0">
                  <a:pos x="230" y="5311"/>
                </a:cxn>
                <a:cxn ang="0">
                  <a:pos x="404" y="5288"/>
                </a:cxn>
                <a:cxn ang="0">
                  <a:pos x="599" y="5262"/>
                </a:cxn>
                <a:cxn ang="0">
                  <a:pos x="767" y="5240"/>
                </a:cxn>
                <a:cxn ang="0">
                  <a:pos x="863" y="5228"/>
                </a:cxn>
              </a:cxnLst>
              <a:rect l="0" t="0" r="r" b="b"/>
              <a:pathLst>
                <a:path w="5433" h="5623">
                  <a:moveTo>
                    <a:pt x="870" y="411"/>
                  </a:moveTo>
                  <a:lnTo>
                    <a:pt x="863" y="410"/>
                  </a:lnTo>
                  <a:lnTo>
                    <a:pt x="841" y="407"/>
                  </a:lnTo>
                  <a:lnTo>
                    <a:pt x="810" y="402"/>
                  </a:lnTo>
                  <a:lnTo>
                    <a:pt x="767" y="396"/>
                  </a:lnTo>
                  <a:lnTo>
                    <a:pt x="716" y="389"/>
                  </a:lnTo>
                  <a:lnTo>
                    <a:pt x="659" y="381"/>
                  </a:lnTo>
                  <a:lnTo>
                    <a:pt x="597" y="372"/>
                  </a:lnTo>
                  <a:lnTo>
                    <a:pt x="532" y="362"/>
                  </a:lnTo>
                  <a:lnTo>
                    <a:pt x="465" y="352"/>
                  </a:lnTo>
                  <a:lnTo>
                    <a:pt x="398" y="343"/>
                  </a:lnTo>
                  <a:lnTo>
                    <a:pt x="334" y="333"/>
                  </a:lnTo>
                  <a:lnTo>
                    <a:pt x="273" y="324"/>
                  </a:lnTo>
                  <a:lnTo>
                    <a:pt x="218" y="316"/>
                  </a:lnTo>
                  <a:lnTo>
                    <a:pt x="169" y="308"/>
                  </a:lnTo>
                  <a:lnTo>
                    <a:pt x="129" y="302"/>
                  </a:lnTo>
                  <a:lnTo>
                    <a:pt x="101" y="297"/>
                  </a:lnTo>
                  <a:lnTo>
                    <a:pt x="86" y="294"/>
                  </a:lnTo>
                  <a:lnTo>
                    <a:pt x="74" y="290"/>
                  </a:lnTo>
                  <a:lnTo>
                    <a:pt x="62" y="286"/>
                  </a:lnTo>
                  <a:lnTo>
                    <a:pt x="52" y="281"/>
                  </a:lnTo>
                  <a:lnTo>
                    <a:pt x="43" y="276"/>
                  </a:lnTo>
                  <a:lnTo>
                    <a:pt x="34" y="270"/>
                  </a:lnTo>
                  <a:lnTo>
                    <a:pt x="27" y="264"/>
                  </a:lnTo>
                  <a:lnTo>
                    <a:pt x="21" y="257"/>
                  </a:lnTo>
                  <a:lnTo>
                    <a:pt x="16" y="249"/>
                  </a:lnTo>
                  <a:lnTo>
                    <a:pt x="11" y="241"/>
                  </a:lnTo>
                  <a:lnTo>
                    <a:pt x="8" y="233"/>
                  </a:lnTo>
                  <a:lnTo>
                    <a:pt x="5" y="224"/>
                  </a:lnTo>
                  <a:lnTo>
                    <a:pt x="3" y="214"/>
                  </a:lnTo>
                  <a:lnTo>
                    <a:pt x="1" y="204"/>
                  </a:lnTo>
                  <a:lnTo>
                    <a:pt x="0" y="194"/>
                  </a:lnTo>
                  <a:lnTo>
                    <a:pt x="0" y="182"/>
                  </a:lnTo>
                  <a:lnTo>
                    <a:pt x="0" y="0"/>
                  </a:lnTo>
                  <a:lnTo>
                    <a:pt x="3772" y="0"/>
                  </a:lnTo>
                  <a:lnTo>
                    <a:pt x="3772" y="182"/>
                  </a:lnTo>
                  <a:lnTo>
                    <a:pt x="3771" y="194"/>
                  </a:lnTo>
                  <a:lnTo>
                    <a:pt x="3771" y="204"/>
                  </a:lnTo>
                  <a:lnTo>
                    <a:pt x="3770" y="215"/>
                  </a:lnTo>
                  <a:lnTo>
                    <a:pt x="3768" y="225"/>
                  </a:lnTo>
                  <a:lnTo>
                    <a:pt x="3766" y="234"/>
                  </a:lnTo>
                  <a:lnTo>
                    <a:pt x="3762" y="244"/>
                  </a:lnTo>
                  <a:lnTo>
                    <a:pt x="3758" y="252"/>
                  </a:lnTo>
                  <a:lnTo>
                    <a:pt x="3754" y="260"/>
                  </a:lnTo>
                  <a:lnTo>
                    <a:pt x="3748" y="268"/>
                  </a:lnTo>
                  <a:lnTo>
                    <a:pt x="3741" y="275"/>
                  </a:lnTo>
                  <a:lnTo>
                    <a:pt x="3732" y="281"/>
                  </a:lnTo>
                  <a:lnTo>
                    <a:pt x="3722" y="287"/>
                  </a:lnTo>
                  <a:lnTo>
                    <a:pt x="3712" y="292"/>
                  </a:lnTo>
                  <a:lnTo>
                    <a:pt x="3700" y="297"/>
                  </a:lnTo>
                  <a:lnTo>
                    <a:pt x="3687" y="301"/>
                  </a:lnTo>
                  <a:lnTo>
                    <a:pt x="3671" y="304"/>
                  </a:lnTo>
                  <a:lnTo>
                    <a:pt x="3646" y="308"/>
                  </a:lnTo>
                  <a:lnTo>
                    <a:pt x="3609" y="313"/>
                  </a:lnTo>
                  <a:lnTo>
                    <a:pt x="3563" y="319"/>
                  </a:lnTo>
                  <a:lnTo>
                    <a:pt x="3509" y="327"/>
                  </a:lnTo>
                  <a:lnTo>
                    <a:pt x="3450" y="335"/>
                  </a:lnTo>
                  <a:lnTo>
                    <a:pt x="3386" y="344"/>
                  </a:lnTo>
                  <a:lnTo>
                    <a:pt x="3320" y="354"/>
                  </a:lnTo>
                  <a:lnTo>
                    <a:pt x="3253" y="363"/>
                  </a:lnTo>
                  <a:lnTo>
                    <a:pt x="3187" y="372"/>
                  </a:lnTo>
                  <a:lnTo>
                    <a:pt x="3124" y="381"/>
                  </a:lnTo>
                  <a:lnTo>
                    <a:pt x="3066" y="389"/>
                  </a:lnTo>
                  <a:lnTo>
                    <a:pt x="3015" y="396"/>
                  </a:lnTo>
                  <a:lnTo>
                    <a:pt x="2971" y="402"/>
                  </a:lnTo>
                  <a:lnTo>
                    <a:pt x="2939" y="407"/>
                  </a:lnTo>
                  <a:lnTo>
                    <a:pt x="2917" y="410"/>
                  </a:lnTo>
                  <a:lnTo>
                    <a:pt x="2910" y="411"/>
                  </a:lnTo>
                  <a:lnTo>
                    <a:pt x="2910" y="5219"/>
                  </a:lnTo>
                  <a:lnTo>
                    <a:pt x="4548" y="5219"/>
                  </a:lnTo>
                  <a:lnTo>
                    <a:pt x="4575" y="5218"/>
                  </a:lnTo>
                  <a:lnTo>
                    <a:pt x="4601" y="5217"/>
                  </a:lnTo>
                  <a:lnTo>
                    <a:pt x="4627" y="5214"/>
                  </a:lnTo>
                  <a:lnTo>
                    <a:pt x="4651" y="5211"/>
                  </a:lnTo>
                  <a:lnTo>
                    <a:pt x="4676" y="5205"/>
                  </a:lnTo>
                  <a:lnTo>
                    <a:pt x="4700" y="5199"/>
                  </a:lnTo>
                  <a:lnTo>
                    <a:pt x="4724" y="5191"/>
                  </a:lnTo>
                  <a:lnTo>
                    <a:pt x="4746" y="5181"/>
                  </a:lnTo>
                  <a:lnTo>
                    <a:pt x="4768" y="5170"/>
                  </a:lnTo>
                  <a:lnTo>
                    <a:pt x="4790" y="5157"/>
                  </a:lnTo>
                  <a:lnTo>
                    <a:pt x="4811" y="5141"/>
                  </a:lnTo>
                  <a:lnTo>
                    <a:pt x="4832" y="5124"/>
                  </a:lnTo>
                  <a:lnTo>
                    <a:pt x="4852" y="5105"/>
                  </a:lnTo>
                  <a:lnTo>
                    <a:pt x="4871" y="5083"/>
                  </a:lnTo>
                  <a:lnTo>
                    <a:pt x="4891" y="5059"/>
                  </a:lnTo>
                  <a:lnTo>
                    <a:pt x="4909" y="5032"/>
                  </a:lnTo>
                  <a:lnTo>
                    <a:pt x="4927" y="5003"/>
                  </a:lnTo>
                  <a:lnTo>
                    <a:pt x="4945" y="4971"/>
                  </a:lnTo>
                  <a:lnTo>
                    <a:pt x="4961" y="4937"/>
                  </a:lnTo>
                  <a:lnTo>
                    <a:pt x="4977" y="4899"/>
                  </a:lnTo>
                  <a:lnTo>
                    <a:pt x="4994" y="4859"/>
                  </a:lnTo>
                  <a:lnTo>
                    <a:pt x="5008" y="4815"/>
                  </a:lnTo>
                  <a:lnTo>
                    <a:pt x="5023" y="4768"/>
                  </a:lnTo>
                  <a:lnTo>
                    <a:pt x="5037" y="4718"/>
                  </a:lnTo>
                  <a:lnTo>
                    <a:pt x="5051" y="4664"/>
                  </a:lnTo>
                  <a:lnTo>
                    <a:pt x="5064" y="4607"/>
                  </a:lnTo>
                  <a:lnTo>
                    <a:pt x="5076" y="4546"/>
                  </a:lnTo>
                  <a:lnTo>
                    <a:pt x="5088" y="4481"/>
                  </a:lnTo>
                  <a:lnTo>
                    <a:pt x="5100" y="4413"/>
                  </a:lnTo>
                  <a:lnTo>
                    <a:pt x="5110" y="4340"/>
                  </a:lnTo>
                  <a:lnTo>
                    <a:pt x="5120" y="4264"/>
                  </a:lnTo>
                  <a:lnTo>
                    <a:pt x="5130" y="4183"/>
                  </a:lnTo>
                  <a:lnTo>
                    <a:pt x="5132" y="4171"/>
                  </a:lnTo>
                  <a:lnTo>
                    <a:pt x="5134" y="4160"/>
                  </a:lnTo>
                  <a:lnTo>
                    <a:pt x="5137" y="4149"/>
                  </a:lnTo>
                  <a:lnTo>
                    <a:pt x="5141" y="4140"/>
                  </a:lnTo>
                  <a:lnTo>
                    <a:pt x="5146" y="4132"/>
                  </a:lnTo>
                  <a:lnTo>
                    <a:pt x="5152" y="4124"/>
                  </a:lnTo>
                  <a:lnTo>
                    <a:pt x="5158" y="4117"/>
                  </a:lnTo>
                  <a:lnTo>
                    <a:pt x="5164" y="4112"/>
                  </a:lnTo>
                  <a:lnTo>
                    <a:pt x="5171" y="4107"/>
                  </a:lnTo>
                  <a:lnTo>
                    <a:pt x="5179" y="4102"/>
                  </a:lnTo>
                  <a:lnTo>
                    <a:pt x="5187" y="4099"/>
                  </a:lnTo>
                  <a:lnTo>
                    <a:pt x="5196" y="4096"/>
                  </a:lnTo>
                  <a:lnTo>
                    <a:pt x="5207" y="4094"/>
                  </a:lnTo>
                  <a:lnTo>
                    <a:pt x="5217" y="4092"/>
                  </a:lnTo>
                  <a:lnTo>
                    <a:pt x="5227" y="4092"/>
                  </a:lnTo>
                  <a:lnTo>
                    <a:pt x="5238" y="4091"/>
                  </a:lnTo>
                  <a:lnTo>
                    <a:pt x="5433" y="4091"/>
                  </a:lnTo>
                  <a:lnTo>
                    <a:pt x="5433" y="5623"/>
                  </a:lnTo>
                  <a:lnTo>
                    <a:pt x="0" y="5623"/>
                  </a:lnTo>
                  <a:lnTo>
                    <a:pt x="0" y="5440"/>
                  </a:lnTo>
                  <a:lnTo>
                    <a:pt x="0" y="5428"/>
                  </a:lnTo>
                  <a:lnTo>
                    <a:pt x="2" y="5416"/>
                  </a:lnTo>
                  <a:lnTo>
                    <a:pt x="3" y="5406"/>
                  </a:lnTo>
                  <a:lnTo>
                    <a:pt x="6" y="5396"/>
                  </a:lnTo>
                  <a:lnTo>
                    <a:pt x="10" y="5387"/>
                  </a:lnTo>
                  <a:lnTo>
                    <a:pt x="14" y="5378"/>
                  </a:lnTo>
                  <a:lnTo>
                    <a:pt x="20" y="5370"/>
                  </a:lnTo>
                  <a:lnTo>
                    <a:pt x="27" y="5363"/>
                  </a:lnTo>
                  <a:lnTo>
                    <a:pt x="34" y="5357"/>
                  </a:lnTo>
                  <a:lnTo>
                    <a:pt x="44" y="5351"/>
                  </a:lnTo>
                  <a:lnTo>
                    <a:pt x="54" y="5346"/>
                  </a:lnTo>
                  <a:lnTo>
                    <a:pt x="65" y="5341"/>
                  </a:lnTo>
                  <a:lnTo>
                    <a:pt x="78" y="5336"/>
                  </a:lnTo>
                  <a:lnTo>
                    <a:pt x="91" y="5333"/>
                  </a:lnTo>
                  <a:lnTo>
                    <a:pt x="107" y="5329"/>
                  </a:lnTo>
                  <a:lnTo>
                    <a:pt x="124" y="5326"/>
                  </a:lnTo>
                  <a:lnTo>
                    <a:pt x="148" y="5323"/>
                  </a:lnTo>
                  <a:lnTo>
                    <a:pt x="185" y="5317"/>
                  </a:lnTo>
                  <a:lnTo>
                    <a:pt x="230" y="5311"/>
                  </a:lnTo>
                  <a:lnTo>
                    <a:pt x="283" y="5304"/>
                  </a:lnTo>
                  <a:lnTo>
                    <a:pt x="342" y="5296"/>
                  </a:lnTo>
                  <a:lnTo>
                    <a:pt x="404" y="5288"/>
                  </a:lnTo>
                  <a:lnTo>
                    <a:pt x="469" y="5279"/>
                  </a:lnTo>
                  <a:lnTo>
                    <a:pt x="535" y="5271"/>
                  </a:lnTo>
                  <a:lnTo>
                    <a:pt x="599" y="5262"/>
                  </a:lnTo>
                  <a:lnTo>
                    <a:pt x="660" y="5254"/>
                  </a:lnTo>
                  <a:lnTo>
                    <a:pt x="717" y="5247"/>
                  </a:lnTo>
                  <a:lnTo>
                    <a:pt x="767" y="5240"/>
                  </a:lnTo>
                  <a:lnTo>
                    <a:pt x="810" y="5235"/>
                  </a:lnTo>
                  <a:lnTo>
                    <a:pt x="841" y="5231"/>
                  </a:lnTo>
                  <a:lnTo>
                    <a:pt x="863" y="5228"/>
                  </a:lnTo>
                  <a:lnTo>
                    <a:pt x="870" y="5227"/>
                  </a:lnTo>
                  <a:lnTo>
                    <a:pt x="870" y="411"/>
                  </a:lnTo>
                  <a:close/>
                </a:path>
              </a:pathLst>
            </a:custGeom>
            <a:grpFill/>
            <a:ln w="9525">
              <a:noFill/>
              <a:round/>
              <a:headEnd/>
              <a:tailEnd/>
            </a:ln>
          </p:spPr>
          <p:txBody>
            <a:bodyPr/>
            <a:lstStyle/>
            <a:p>
              <a:endParaRPr lang="da-DK"/>
            </a:p>
          </p:txBody>
        </p:sp>
      </p:grpSp>
      <p:sp>
        <p:nvSpPr>
          <p:cNvPr id="14" name="Pladsholder til billede 3">
            <a:extLst>
              <a:ext uri="{FF2B5EF4-FFF2-40B4-BE49-F238E27FC236}">
                <a16:creationId xmlns:a16="http://schemas.microsoft.com/office/drawing/2014/main" id="{53C08587-1667-4A71-9CBE-D65123CDB9CB}"/>
              </a:ext>
            </a:extLst>
          </p:cNvPr>
          <p:cNvSpPr>
            <a:spLocks noGrp="1"/>
          </p:cNvSpPr>
          <p:nvPr>
            <p:ph type="pic" sz="quarter" idx="16" hasCustomPrompt="1"/>
          </p:nvPr>
        </p:nvSpPr>
        <p:spPr>
          <a:xfrm>
            <a:off x="7412407" y="339502"/>
            <a:ext cx="1021981" cy="936848"/>
          </a:xfrm>
        </p:spPr>
        <p:txBody>
          <a:bodyPr/>
          <a:lstStyle>
            <a:lvl1pPr marL="0" indent="0">
              <a:lnSpc>
                <a:spcPct val="100000"/>
              </a:lnSpc>
              <a:buNone/>
              <a:defRPr sz="1100">
                <a:solidFill>
                  <a:schemeClr val="bg2"/>
                </a:solidFill>
              </a:defRPr>
            </a:lvl1pPr>
          </a:lstStyle>
          <a:p>
            <a:r>
              <a:rPr lang="da-DK" dirty="0"/>
              <a:t>Indsæt kundelogo</a:t>
            </a:r>
          </a:p>
        </p:txBody>
      </p:sp>
    </p:spTree>
    <p:extLst>
      <p:ext uri="{BB962C8B-B14F-4D97-AF65-F5344CB8AC3E}">
        <p14:creationId xmlns:p14="http://schemas.microsoft.com/office/powerpoint/2010/main" val="189612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_Brugerdefineret layout">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2FF0E8-BAD7-42FD-A6BE-2B3974097680}"/>
              </a:ext>
            </a:extLst>
          </p:cNvPr>
          <p:cNvSpPr>
            <a:spLocks noGrp="1"/>
          </p:cNvSpPr>
          <p:nvPr>
            <p:ph type="title" hasCustomPrompt="1"/>
          </p:nvPr>
        </p:nvSpPr>
        <p:spPr/>
        <p:txBody>
          <a:bodyPr/>
          <a:lstStyle>
            <a:lvl1pPr>
              <a:defRPr sz="2500">
                <a:solidFill>
                  <a:schemeClr val="bg1"/>
                </a:solidFill>
              </a:defRPr>
            </a:lvl1pPr>
          </a:lstStyle>
          <a:p>
            <a:r>
              <a:rPr lang="da-DK" dirty="0"/>
              <a:t>Klik for at skrive</a:t>
            </a:r>
          </a:p>
        </p:txBody>
      </p:sp>
      <p:sp>
        <p:nvSpPr>
          <p:cNvPr id="6" name="Pladsholder til tekst 5">
            <a:extLst>
              <a:ext uri="{FF2B5EF4-FFF2-40B4-BE49-F238E27FC236}">
                <a16:creationId xmlns:a16="http://schemas.microsoft.com/office/drawing/2014/main" id="{D0E1467B-F787-4827-A622-98286855831C}"/>
              </a:ext>
            </a:extLst>
          </p:cNvPr>
          <p:cNvSpPr>
            <a:spLocks noGrp="1"/>
          </p:cNvSpPr>
          <p:nvPr>
            <p:ph type="body" sz="quarter" idx="12" hasCustomPrompt="1"/>
          </p:nvPr>
        </p:nvSpPr>
        <p:spPr>
          <a:xfrm>
            <a:off x="693738" y="1419225"/>
            <a:ext cx="7748587" cy="3027600"/>
          </a:xfrm>
        </p:spPr>
        <p:txBody>
          <a:bodyPr/>
          <a:lstStyle>
            <a:lvl1pPr>
              <a:lnSpc>
                <a:spcPct val="100000"/>
              </a:lnSpc>
              <a:spcBef>
                <a:spcPts val="600"/>
              </a:spcBef>
              <a:buClr>
                <a:schemeClr val="bg1"/>
              </a:buClr>
              <a:defRPr sz="2000">
                <a:solidFill>
                  <a:schemeClr val="bg1"/>
                </a:solidFill>
              </a:defRPr>
            </a:lvl1pPr>
            <a:lvl2pPr>
              <a:lnSpc>
                <a:spcPct val="100000"/>
              </a:lnSpc>
              <a:spcBef>
                <a:spcPts val="600"/>
              </a:spcBef>
              <a:buClr>
                <a:schemeClr val="bg1"/>
              </a:buClr>
              <a:defRPr sz="1500">
                <a:solidFill>
                  <a:schemeClr val="bg1"/>
                </a:solidFill>
              </a:defRPr>
            </a:lvl2pPr>
            <a:lvl3pPr marL="648000" indent="0">
              <a:lnSpc>
                <a:spcPct val="100000"/>
              </a:lnSpc>
              <a:spcBef>
                <a:spcPts val="600"/>
              </a:spcBef>
              <a:buClr>
                <a:schemeClr val="bg1"/>
              </a:buClr>
              <a:buNone/>
              <a:defRPr>
                <a:solidFill>
                  <a:schemeClr val="bg1"/>
                </a:solidFill>
              </a:defRPr>
            </a:lvl3pPr>
          </a:lstStyle>
          <a:p>
            <a:pPr lvl="0"/>
            <a:r>
              <a:rPr lang="da-DK" dirty="0"/>
              <a:t>Klik for at skrive</a:t>
            </a:r>
          </a:p>
          <a:p>
            <a:pPr lvl="1"/>
            <a:r>
              <a:rPr lang="da-DK" dirty="0"/>
              <a:t>Andet niveau</a:t>
            </a:r>
          </a:p>
        </p:txBody>
      </p:sp>
      <p:grpSp>
        <p:nvGrpSpPr>
          <p:cNvPr id="16" name="Group 24">
            <a:extLst>
              <a:ext uri="{FF2B5EF4-FFF2-40B4-BE49-F238E27FC236}">
                <a16:creationId xmlns:a16="http://schemas.microsoft.com/office/drawing/2014/main" id="{AD65B4EA-80CA-4F9A-8EEF-3D790917EA23}"/>
              </a:ext>
            </a:extLst>
          </p:cNvPr>
          <p:cNvGrpSpPr>
            <a:grpSpLocks noChangeAspect="1"/>
          </p:cNvGrpSpPr>
          <p:nvPr userDrawn="1"/>
        </p:nvGrpSpPr>
        <p:grpSpPr bwMode="auto">
          <a:xfrm>
            <a:off x="7805464" y="4515965"/>
            <a:ext cx="612048" cy="342000"/>
            <a:chOff x="2746" y="3975"/>
            <a:chExt cx="299" cy="167"/>
          </a:xfrm>
          <a:solidFill>
            <a:schemeClr val="bg1"/>
          </a:solidFill>
        </p:grpSpPr>
        <p:sp>
          <p:nvSpPr>
            <p:cNvPr id="17" name="Freeform 21">
              <a:extLst>
                <a:ext uri="{FF2B5EF4-FFF2-40B4-BE49-F238E27FC236}">
                  <a16:creationId xmlns:a16="http://schemas.microsoft.com/office/drawing/2014/main" id="{1DA27480-DAC0-4502-9E40-06C81872B7F8}"/>
                </a:ext>
              </a:extLst>
            </p:cNvPr>
            <p:cNvSpPr>
              <a:spLocks noChangeAspect="1"/>
            </p:cNvSpPr>
            <p:nvPr userDrawn="1"/>
          </p:nvSpPr>
          <p:spPr bwMode="auto">
            <a:xfrm>
              <a:off x="2746" y="4026"/>
              <a:ext cx="103" cy="116"/>
            </a:xfrm>
            <a:custGeom>
              <a:avLst/>
              <a:gdLst/>
              <a:ahLst/>
              <a:cxnLst>
                <a:cxn ang="0">
                  <a:pos x="4998" y="201"/>
                </a:cxn>
                <a:cxn ang="0">
                  <a:pos x="4503" y="92"/>
                </a:cxn>
                <a:cxn ang="0">
                  <a:pos x="4067" y="30"/>
                </a:cxn>
                <a:cxn ang="0">
                  <a:pos x="3790" y="8"/>
                </a:cxn>
                <a:cxn ang="0">
                  <a:pos x="3517" y="0"/>
                </a:cxn>
                <a:cxn ang="0">
                  <a:pos x="2449" y="84"/>
                </a:cxn>
                <a:cxn ang="0">
                  <a:pos x="1590" y="328"/>
                </a:cxn>
                <a:cxn ang="0">
                  <a:pos x="928" y="713"/>
                </a:cxn>
                <a:cxn ang="0">
                  <a:pos x="452" y="1223"/>
                </a:cxn>
                <a:cxn ang="0">
                  <a:pos x="151" y="1841"/>
                </a:cxn>
                <a:cxn ang="0">
                  <a:pos x="12" y="2552"/>
                </a:cxn>
                <a:cxn ang="0">
                  <a:pos x="25" y="3275"/>
                </a:cxn>
                <a:cxn ang="0">
                  <a:pos x="184" y="3938"/>
                </a:cxn>
                <a:cxn ang="0">
                  <a:pos x="504" y="4534"/>
                </a:cxn>
                <a:cxn ang="0">
                  <a:pos x="1003" y="5038"/>
                </a:cxn>
                <a:cxn ang="0">
                  <a:pos x="1699" y="5420"/>
                </a:cxn>
                <a:cxn ang="0">
                  <a:pos x="2608" y="5654"/>
                </a:cxn>
                <a:cxn ang="0">
                  <a:pos x="3589" y="5714"/>
                </a:cxn>
                <a:cxn ang="0">
                  <a:pos x="4004" y="5692"/>
                </a:cxn>
                <a:cxn ang="0">
                  <a:pos x="4371" y="5646"/>
                </a:cxn>
                <a:cxn ang="0">
                  <a:pos x="4678" y="5589"/>
                </a:cxn>
                <a:cxn ang="0">
                  <a:pos x="5075" y="5487"/>
                </a:cxn>
                <a:cxn ang="0">
                  <a:pos x="5145" y="5133"/>
                </a:cxn>
                <a:cxn ang="0">
                  <a:pos x="5131" y="5094"/>
                </a:cxn>
                <a:cxn ang="0">
                  <a:pos x="5099" y="5080"/>
                </a:cxn>
                <a:cxn ang="0">
                  <a:pos x="5054" y="5090"/>
                </a:cxn>
                <a:cxn ang="0">
                  <a:pos x="4808" y="5174"/>
                </a:cxn>
                <a:cxn ang="0">
                  <a:pos x="4613" y="5221"/>
                </a:cxn>
                <a:cxn ang="0">
                  <a:pos x="4371" y="5263"/>
                </a:cxn>
                <a:cxn ang="0">
                  <a:pos x="4084" y="5296"/>
                </a:cxn>
                <a:cxn ang="0">
                  <a:pos x="3749" y="5316"/>
                </a:cxn>
                <a:cxn ang="0">
                  <a:pos x="3382" y="5315"/>
                </a:cxn>
                <a:cxn ang="0">
                  <a:pos x="3073" y="5277"/>
                </a:cxn>
                <a:cxn ang="0">
                  <a:pos x="2824" y="5201"/>
                </a:cxn>
                <a:cxn ang="0">
                  <a:pos x="2627" y="5093"/>
                </a:cxn>
                <a:cxn ang="0">
                  <a:pos x="2476" y="4960"/>
                </a:cxn>
                <a:cxn ang="0">
                  <a:pos x="2366" y="4807"/>
                </a:cxn>
                <a:cxn ang="0">
                  <a:pos x="2290" y="4640"/>
                </a:cxn>
                <a:cxn ang="0">
                  <a:pos x="2237" y="4454"/>
                </a:cxn>
                <a:cxn ang="0">
                  <a:pos x="2193" y="4222"/>
                </a:cxn>
                <a:cxn ang="0">
                  <a:pos x="2143" y="3777"/>
                </a:cxn>
                <a:cxn ang="0">
                  <a:pos x="2114" y="3143"/>
                </a:cxn>
                <a:cxn ang="0">
                  <a:pos x="2117" y="2491"/>
                </a:cxn>
                <a:cxn ang="0">
                  <a:pos x="2151" y="1888"/>
                </a:cxn>
                <a:cxn ang="0">
                  <a:pos x="2207" y="1434"/>
                </a:cxn>
                <a:cxn ang="0">
                  <a:pos x="2248" y="1233"/>
                </a:cxn>
                <a:cxn ang="0">
                  <a:pos x="2315" y="1017"/>
                </a:cxn>
                <a:cxn ang="0">
                  <a:pos x="2415" y="808"/>
                </a:cxn>
                <a:cxn ang="0">
                  <a:pos x="2547" y="643"/>
                </a:cxn>
                <a:cxn ang="0">
                  <a:pos x="2720" y="520"/>
                </a:cxn>
                <a:cxn ang="0">
                  <a:pos x="2947" y="437"/>
                </a:cxn>
                <a:cxn ang="0">
                  <a:pos x="3238" y="391"/>
                </a:cxn>
                <a:cxn ang="0">
                  <a:pos x="3635" y="381"/>
                </a:cxn>
                <a:cxn ang="0">
                  <a:pos x="4089" y="402"/>
                </a:cxn>
                <a:cxn ang="0">
                  <a:pos x="4401" y="466"/>
                </a:cxn>
                <a:cxn ang="0">
                  <a:pos x="4601" y="586"/>
                </a:cxn>
                <a:cxn ang="0">
                  <a:pos x="4721" y="778"/>
                </a:cxn>
                <a:cxn ang="0">
                  <a:pos x="4790" y="1056"/>
                </a:cxn>
                <a:cxn ang="0">
                  <a:pos x="4853" y="1538"/>
                </a:cxn>
                <a:cxn ang="0">
                  <a:pos x="4873" y="1593"/>
                </a:cxn>
                <a:cxn ang="0">
                  <a:pos x="4911" y="1627"/>
                </a:cxn>
                <a:cxn ang="0">
                  <a:pos x="4967" y="1638"/>
                </a:cxn>
              </a:cxnLst>
              <a:rect l="0" t="0" r="r" b="b"/>
              <a:pathLst>
                <a:path w="5170" h="5715">
                  <a:moveTo>
                    <a:pt x="4967" y="1638"/>
                  </a:moveTo>
                  <a:lnTo>
                    <a:pt x="5170" y="1638"/>
                  </a:lnTo>
                  <a:lnTo>
                    <a:pt x="5170" y="251"/>
                  </a:lnTo>
                  <a:lnTo>
                    <a:pt x="5086" y="226"/>
                  </a:lnTo>
                  <a:lnTo>
                    <a:pt x="4998" y="201"/>
                  </a:lnTo>
                  <a:lnTo>
                    <a:pt x="4905" y="177"/>
                  </a:lnTo>
                  <a:lnTo>
                    <a:pt x="4809" y="154"/>
                  </a:lnTo>
                  <a:lnTo>
                    <a:pt x="4709" y="132"/>
                  </a:lnTo>
                  <a:lnTo>
                    <a:pt x="4608" y="111"/>
                  </a:lnTo>
                  <a:lnTo>
                    <a:pt x="4503" y="92"/>
                  </a:lnTo>
                  <a:lnTo>
                    <a:pt x="4396" y="74"/>
                  </a:lnTo>
                  <a:lnTo>
                    <a:pt x="4287" y="58"/>
                  </a:lnTo>
                  <a:lnTo>
                    <a:pt x="4178" y="43"/>
                  </a:lnTo>
                  <a:lnTo>
                    <a:pt x="4122" y="36"/>
                  </a:lnTo>
                  <a:lnTo>
                    <a:pt x="4067" y="30"/>
                  </a:lnTo>
                  <a:lnTo>
                    <a:pt x="4012" y="25"/>
                  </a:lnTo>
                  <a:lnTo>
                    <a:pt x="3956" y="20"/>
                  </a:lnTo>
                  <a:lnTo>
                    <a:pt x="3901" y="15"/>
                  </a:lnTo>
                  <a:lnTo>
                    <a:pt x="3845" y="11"/>
                  </a:lnTo>
                  <a:lnTo>
                    <a:pt x="3790" y="8"/>
                  </a:lnTo>
                  <a:lnTo>
                    <a:pt x="3735" y="5"/>
                  </a:lnTo>
                  <a:lnTo>
                    <a:pt x="3680" y="2"/>
                  </a:lnTo>
                  <a:lnTo>
                    <a:pt x="3624" y="1"/>
                  </a:lnTo>
                  <a:lnTo>
                    <a:pt x="3571" y="0"/>
                  </a:lnTo>
                  <a:lnTo>
                    <a:pt x="3517" y="0"/>
                  </a:lnTo>
                  <a:lnTo>
                    <a:pt x="3285" y="3"/>
                  </a:lnTo>
                  <a:lnTo>
                    <a:pt x="3063" y="13"/>
                  </a:lnTo>
                  <a:lnTo>
                    <a:pt x="2850" y="30"/>
                  </a:lnTo>
                  <a:lnTo>
                    <a:pt x="2645" y="54"/>
                  </a:lnTo>
                  <a:lnTo>
                    <a:pt x="2449" y="84"/>
                  </a:lnTo>
                  <a:lnTo>
                    <a:pt x="2261" y="121"/>
                  </a:lnTo>
                  <a:lnTo>
                    <a:pt x="2081" y="164"/>
                  </a:lnTo>
                  <a:lnTo>
                    <a:pt x="1909" y="212"/>
                  </a:lnTo>
                  <a:lnTo>
                    <a:pt x="1746" y="267"/>
                  </a:lnTo>
                  <a:lnTo>
                    <a:pt x="1590" y="328"/>
                  </a:lnTo>
                  <a:lnTo>
                    <a:pt x="1442" y="394"/>
                  </a:lnTo>
                  <a:lnTo>
                    <a:pt x="1302" y="465"/>
                  </a:lnTo>
                  <a:lnTo>
                    <a:pt x="1170" y="543"/>
                  </a:lnTo>
                  <a:lnTo>
                    <a:pt x="1045" y="625"/>
                  </a:lnTo>
                  <a:lnTo>
                    <a:pt x="928" y="713"/>
                  </a:lnTo>
                  <a:lnTo>
                    <a:pt x="818" y="805"/>
                  </a:lnTo>
                  <a:lnTo>
                    <a:pt x="716" y="903"/>
                  </a:lnTo>
                  <a:lnTo>
                    <a:pt x="621" y="1005"/>
                  </a:lnTo>
                  <a:lnTo>
                    <a:pt x="533" y="1112"/>
                  </a:lnTo>
                  <a:lnTo>
                    <a:pt x="452" y="1223"/>
                  </a:lnTo>
                  <a:lnTo>
                    <a:pt x="378" y="1338"/>
                  </a:lnTo>
                  <a:lnTo>
                    <a:pt x="311" y="1458"/>
                  </a:lnTo>
                  <a:lnTo>
                    <a:pt x="250" y="1582"/>
                  </a:lnTo>
                  <a:lnTo>
                    <a:pt x="197" y="1710"/>
                  </a:lnTo>
                  <a:lnTo>
                    <a:pt x="151" y="1841"/>
                  </a:lnTo>
                  <a:lnTo>
                    <a:pt x="110" y="1976"/>
                  </a:lnTo>
                  <a:lnTo>
                    <a:pt x="76" y="2115"/>
                  </a:lnTo>
                  <a:lnTo>
                    <a:pt x="49" y="2258"/>
                  </a:lnTo>
                  <a:lnTo>
                    <a:pt x="27" y="2404"/>
                  </a:lnTo>
                  <a:lnTo>
                    <a:pt x="12" y="2552"/>
                  </a:lnTo>
                  <a:lnTo>
                    <a:pt x="3" y="2704"/>
                  </a:lnTo>
                  <a:lnTo>
                    <a:pt x="0" y="2858"/>
                  </a:lnTo>
                  <a:lnTo>
                    <a:pt x="3" y="2998"/>
                  </a:lnTo>
                  <a:lnTo>
                    <a:pt x="11" y="3137"/>
                  </a:lnTo>
                  <a:lnTo>
                    <a:pt x="25" y="3275"/>
                  </a:lnTo>
                  <a:lnTo>
                    <a:pt x="45" y="3412"/>
                  </a:lnTo>
                  <a:lnTo>
                    <a:pt x="70" y="3546"/>
                  </a:lnTo>
                  <a:lnTo>
                    <a:pt x="102" y="3679"/>
                  </a:lnTo>
                  <a:lnTo>
                    <a:pt x="139" y="3810"/>
                  </a:lnTo>
                  <a:lnTo>
                    <a:pt x="184" y="3938"/>
                  </a:lnTo>
                  <a:lnTo>
                    <a:pt x="234" y="4063"/>
                  </a:lnTo>
                  <a:lnTo>
                    <a:pt x="291" y="4186"/>
                  </a:lnTo>
                  <a:lnTo>
                    <a:pt x="355" y="4305"/>
                  </a:lnTo>
                  <a:lnTo>
                    <a:pt x="427" y="4421"/>
                  </a:lnTo>
                  <a:lnTo>
                    <a:pt x="504" y="4534"/>
                  </a:lnTo>
                  <a:lnTo>
                    <a:pt x="590" y="4643"/>
                  </a:lnTo>
                  <a:lnTo>
                    <a:pt x="681" y="4748"/>
                  </a:lnTo>
                  <a:lnTo>
                    <a:pt x="781" y="4849"/>
                  </a:lnTo>
                  <a:lnTo>
                    <a:pt x="888" y="4946"/>
                  </a:lnTo>
                  <a:lnTo>
                    <a:pt x="1003" y="5038"/>
                  </a:lnTo>
                  <a:lnTo>
                    <a:pt x="1127" y="5125"/>
                  </a:lnTo>
                  <a:lnTo>
                    <a:pt x="1257" y="5207"/>
                  </a:lnTo>
                  <a:lnTo>
                    <a:pt x="1396" y="5283"/>
                  </a:lnTo>
                  <a:lnTo>
                    <a:pt x="1543" y="5355"/>
                  </a:lnTo>
                  <a:lnTo>
                    <a:pt x="1699" y="5420"/>
                  </a:lnTo>
                  <a:lnTo>
                    <a:pt x="1863" y="5480"/>
                  </a:lnTo>
                  <a:lnTo>
                    <a:pt x="2036" y="5533"/>
                  </a:lnTo>
                  <a:lnTo>
                    <a:pt x="2218" y="5580"/>
                  </a:lnTo>
                  <a:lnTo>
                    <a:pt x="2408" y="5620"/>
                  </a:lnTo>
                  <a:lnTo>
                    <a:pt x="2608" y="5654"/>
                  </a:lnTo>
                  <a:lnTo>
                    <a:pt x="2817" y="5680"/>
                  </a:lnTo>
                  <a:lnTo>
                    <a:pt x="3036" y="5699"/>
                  </a:lnTo>
                  <a:lnTo>
                    <a:pt x="3263" y="5711"/>
                  </a:lnTo>
                  <a:lnTo>
                    <a:pt x="3500" y="5715"/>
                  </a:lnTo>
                  <a:lnTo>
                    <a:pt x="3589" y="5714"/>
                  </a:lnTo>
                  <a:lnTo>
                    <a:pt x="3675" y="5712"/>
                  </a:lnTo>
                  <a:lnTo>
                    <a:pt x="3760" y="5709"/>
                  </a:lnTo>
                  <a:lnTo>
                    <a:pt x="3844" y="5704"/>
                  </a:lnTo>
                  <a:lnTo>
                    <a:pt x="3925" y="5698"/>
                  </a:lnTo>
                  <a:lnTo>
                    <a:pt x="4004" y="5692"/>
                  </a:lnTo>
                  <a:lnTo>
                    <a:pt x="4082" y="5684"/>
                  </a:lnTo>
                  <a:lnTo>
                    <a:pt x="4157" y="5676"/>
                  </a:lnTo>
                  <a:lnTo>
                    <a:pt x="4231" y="5666"/>
                  </a:lnTo>
                  <a:lnTo>
                    <a:pt x="4302" y="5657"/>
                  </a:lnTo>
                  <a:lnTo>
                    <a:pt x="4371" y="5646"/>
                  </a:lnTo>
                  <a:lnTo>
                    <a:pt x="4437" y="5635"/>
                  </a:lnTo>
                  <a:lnTo>
                    <a:pt x="4502" y="5624"/>
                  </a:lnTo>
                  <a:lnTo>
                    <a:pt x="4563" y="5613"/>
                  </a:lnTo>
                  <a:lnTo>
                    <a:pt x="4622" y="5601"/>
                  </a:lnTo>
                  <a:lnTo>
                    <a:pt x="4678" y="5589"/>
                  </a:lnTo>
                  <a:lnTo>
                    <a:pt x="4783" y="5566"/>
                  </a:lnTo>
                  <a:lnTo>
                    <a:pt x="4876" y="5543"/>
                  </a:lnTo>
                  <a:lnTo>
                    <a:pt x="4955" y="5522"/>
                  </a:lnTo>
                  <a:lnTo>
                    <a:pt x="5022" y="5503"/>
                  </a:lnTo>
                  <a:lnTo>
                    <a:pt x="5075" y="5487"/>
                  </a:lnTo>
                  <a:lnTo>
                    <a:pt x="5114" y="5474"/>
                  </a:lnTo>
                  <a:lnTo>
                    <a:pt x="5138" y="5466"/>
                  </a:lnTo>
                  <a:lnTo>
                    <a:pt x="5145" y="5463"/>
                  </a:lnTo>
                  <a:lnTo>
                    <a:pt x="5147" y="5144"/>
                  </a:lnTo>
                  <a:lnTo>
                    <a:pt x="5145" y="5133"/>
                  </a:lnTo>
                  <a:lnTo>
                    <a:pt x="5144" y="5123"/>
                  </a:lnTo>
                  <a:lnTo>
                    <a:pt x="5142" y="5114"/>
                  </a:lnTo>
                  <a:lnTo>
                    <a:pt x="5139" y="5106"/>
                  </a:lnTo>
                  <a:lnTo>
                    <a:pt x="5135" y="5100"/>
                  </a:lnTo>
                  <a:lnTo>
                    <a:pt x="5131" y="5094"/>
                  </a:lnTo>
                  <a:lnTo>
                    <a:pt x="5126" y="5089"/>
                  </a:lnTo>
                  <a:lnTo>
                    <a:pt x="5120" y="5086"/>
                  </a:lnTo>
                  <a:lnTo>
                    <a:pt x="5114" y="5083"/>
                  </a:lnTo>
                  <a:lnTo>
                    <a:pt x="5107" y="5081"/>
                  </a:lnTo>
                  <a:lnTo>
                    <a:pt x="5099" y="5080"/>
                  </a:lnTo>
                  <a:lnTo>
                    <a:pt x="5090" y="5080"/>
                  </a:lnTo>
                  <a:lnTo>
                    <a:pt x="5082" y="5082"/>
                  </a:lnTo>
                  <a:lnTo>
                    <a:pt x="5073" y="5084"/>
                  </a:lnTo>
                  <a:lnTo>
                    <a:pt x="5063" y="5087"/>
                  </a:lnTo>
                  <a:lnTo>
                    <a:pt x="5054" y="5090"/>
                  </a:lnTo>
                  <a:lnTo>
                    <a:pt x="5011" y="5108"/>
                  </a:lnTo>
                  <a:lnTo>
                    <a:pt x="4961" y="5126"/>
                  </a:lnTo>
                  <a:lnTo>
                    <a:pt x="4905" y="5145"/>
                  </a:lnTo>
                  <a:lnTo>
                    <a:pt x="4843" y="5165"/>
                  </a:lnTo>
                  <a:lnTo>
                    <a:pt x="4808" y="5174"/>
                  </a:lnTo>
                  <a:lnTo>
                    <a:pt x="4773" y="5184"/>
                  </a:lnTo>
                  <a:lnTo>
                    <a:pt x="4735" y="5193"/>
                  </a:lnTo>
                  <a:lnTo>
                    <a:pt x="4696" y="5203"/>
                  </a:lnTo>
                  <a:lnTo>
                    <a:pt x="4655" y="5212"/>
                  </a:lnTo>
                  <a:lnTo>
                    <a:pt x="4613" y="5221"/>
                  </a:lnTo>
                  <a:lnTo>
                    <a:pt x="4568" y="5230"/>
                  </a:lnTo>
                  <a:lnTo>
                    <a:pt x="4521" y="5239"/>
                  </a:lnTo>
                  <a:lnTo>
                    <a:pt x="4473" y="5247"/>
                  </a:lnTo>
                  <a:lnTo>
                    <a:pt x="4423" y="5255"/>
                  </a:lnTo>
                  <a:lnTo>
                    <a:pt x="4371" y="5263"/>
                  </a:lnTo>
                  <a:lnTo>
                    <a:pt x="4317" y="5271"/>
                  </a:lnTo>
                  <a:lnTo>
                    <a:pt x="4262" y="5278"/>
                  </a:lnTo>
                  <a:lnTo>
                    <a:pt x="4204" y="5284"/>
                  </a:lnTo>
                  <a:lnTo>
                    <a:pt x="4145" y="5290"/>
                  </a:lnTo>
                  <a:lnTo>
                    <a:pt x="4084" y="5296"/>
                  </a:lnTo>
                  <a:lnTo>
                    <a:pt x="4021" y="5301"/>
                  </a:lnTo>
                  <a:lnTo>
                    <a:pt x="3956" y="5306"/>
                  </a:lnTo>
                  <a:lnTo>
                    <a:pt x="3888" y="5310"/>
                  </a:lnTo>
                  <a:lnTo>
                    <a:pt x="3820" y="5313"/>
                  </a:lnTo>
                  <a:lnTo>
                    <a:pt x="3749" y="5316"/>
                  </a:lnTo>
                  <a:lnTo>
                    <a:pt x="3675" y="5317"/>
                  </a:lnTo>
                  <a:lnTo>
                    <a:pt x="3601" y="5319"/>
                  </a:lnTo>
                  <a:lnTo>
                    <a:pt x="3524" y="5319"/>
                  </a:lnTo>
                  <a:lnTo>
                    <a:pt x="3452" y="5318"/>
                  </a:lnTo>
                  <a:lnTo>
                    <a:pt x="3382" y="5315"/>
                  </a:lnTo>
                  <a:lnTo>
                    <a:pt x="3316" y="5311"/>
                  </a:lnTo>
                  <a:lnTo>
                    <a:pt x="3252" y="5305"/>
                  </a:lnTo>
                  <a:lnTo>
                    <a:pt x="3189" y="5297"/>
                  </a:lnTo>
                  <a:lnTo>
                    <a:pt x="3130" y="5288"/>
                  </a:lnTo>
                  <a:lnTo>
                    <a:pt x="3073" y="5277"/>
                  </a:lnTo>
                  <a:lnTo>
                    <a:pt x="3019" y="5264"/>
                  </a:lnTo>
                  <a:lnTo>
                    <a:pt x="2967" y="5251"/>
                  </a:lnTo>
                  <a:lnTo>
                    <a:pt x="2917" y="5235"/>
                  </a:lnTo>
                  <a:lnTo>
                    <a:pt x="2870" y="5219"/>
                  </a:lnTo>
                  <a:lnTo>
                    <a:pt x="2824" y="5201"/>
                  </a:lnTo>
                  <a:lnTo>
                    <a:pt x="2780" y="5182"/>
                  </a:lnTo>
                  <a:lnTo>
                    <a:pt x="2739" y="5161"/>
                  </a:lnTo>
                  <a:lnTo>
                    <a:pt x="2699" y="5140"/>
                  </a:lnTo>
                  <a:lnTo>
                    <a:pt x="2663" y="5117"/>
                  </a:lnTo>
                  <a:lnTo>
                    <a:pt x="2627" y="5093"/>
                  </a:lnTo>
                  <a:lnTo>
                    <a:pt x="2594" y="5068"/>
                  </a:lnTo>
                  <a:lnTo>
                    <a:pt x="2562" y="5043"/>
                  </a:lnTo>
                  <a:lnTo>
                    <a:pt x="2531" y="5016"/>
                  </a:lnTo>
                  <a:lnTo>
                    <a:pt x="2503" y="4988"/>
                  </a:lnTo>
                  <a:lnTo>
                    <a:pt x="2476" y="4960"/>
                  </a:lnTo>
                  <a:lnTo>
                    <a:pt x="2452" y="4931"/>
                  </a:lnTo>
                  <a:lnTo>
                    <a:pt x="2428" y="4901"/>
                  </a:lnTo>
                  <a:lnTo>
                    <a:pt x="2406" y="4870"/>
                  </a:lnTo>
                  <a:lnTo>
                    <a:pt x="2386" y="4839"/>
                  </a:lnTo>
                  <a:lnTo>
                    <a:pt x="2366" y="4807"/>
                  </a:lnTo>
                  <a:lnTo>
                    <a:pt x="2349" y="4775"/>
                  </a:lnTo>
                  <a:lnTo>
                    <a:pt x="2333" y="4742"/>
                  </a:lnTo>
                  <a:lnTo>
                    <a:pt x="2317" y="4708"/>
                  </a:lnTo>
                  <a:lnTo>
                    <a:pt x="2303" y="4675"/>
                  </a:lnTo>
                  <a:lnTo>
                    <a:pt x="2290" y="4640"/>
                  </a:lnTo>
                  <a:lnTo>
                    <a:pt x="2279" y="4607"/>
                  </a:lnTo>
                  <a:lnTo>
                    <a:pt x="2268" y="4572"/>
                  </a:lnTo>
                  <a:lnTo>
                    <a:pt x="2257" y="4535"/>
                  </a:lnTo>
                  <a:lnTo>
                    <a:pt x="2247" y="4495"/>
                  </a:lnTo>
                  <a:lnTo>
                    <a:pt x="2237" y="4454"/>
                  </a:lnTo>
                  <a:lnTo>
                    <a:pt x="2228" y="4411"/>
                  </a:lnTo>
                  <a:lnTo>
                    <a:pt x="2219" y="4366"/>
                  </a:lnTo>
                  <a:lnTo>
                    <a:pt x="2209" y="4319"/>
                  </a:lnTo>
                  <a:lnTo>
                    <a:pt x="2201" y="4271"/>
                  </a:lnTo>
                  <a:lnTo>
                    <a:pt x="2193" y="4222"/>
                  </a:lnTo>
                  <a:lnTo>
                    <a:pt x="2186" y="4170"/>
                  </a:lnTo>
                  <a:lnTo>
                    <a:pt x="2179" y="4118"/>
                  </a:lnTo>
                  <a:lnTo>
                    <a:pt x="2166" y="4009"/>
                  </a:lnTo>
                  <a:lnTo>
                    <a:pt x="2154" y="3895"/>
                  </a:lnTo>
                  <a:lnTo>
                    <a:pt x="2143" y="3777"/>
                  </a:lnTo>
                  <a:lnTo>
                    <a:pt x="2135" y="3655"/>
                  </a:lnTo>
                  <a:lnTo>
                    <a:pt x="2128" y="3530"/>
                  </a:lnTo>
                  <a:lnTo>
                    <a:pt x="2122" y="3403"/>
                  </a:lnTo>
                  <a:lnTo>
                    <a:pt x="2117" y="3274"/>
                  </a:lnTo>
                  <a:lnTo>
                    <a:pt x="2114" y="3143"/>
                  </a:lnTo>
                  <a:lnTo>
                    <a:pt x="2112" y="3012"/>
                  </a:lnTo>
                  <a:lnTo>
                    <a:pt x="2112" y="2881"/>
                  </a:lnTo>
                  <a:lnTo>
                    <a:pt x="2112" y="2750"/>
                  </a:lnTo>
                  <a:lnTo>
                    <a:pt x="2114" y="2620"/>
                  </a:lnTo>
                  <a:lnTo>
                    <a:pt x="2117" y="2491"/>
                  </a:lnTo>
                  <a:lnTo>
                    <a:pt x="2122" y="2365"/>
                  </a:lnTo>
                  <a:lnTo>
                    <a:pt x="2127" y="2242"/>
                  </a:lnTo>
                  <a:lnTo>
                    <a:pt x="2134" y="2120"/>
                  </a:lnTo>
                  <a:lnTo>
                    <a:pt x="2142" y="2002"/>
                  </a:lnTo>
                  <a:lnTo>
                    <a:pt x="2151" y="1888"/>
                  </a:lnTo>
                  <a:lnTo>
                    <a:pt x="2162" y="1779"/>
                  </a:lnTo>
                  <a:lnTo>
                    <a:pt x="2173" y="1674"/>
                  </a:lnTo>
                  <a:lnTo>
                    <a:pt x="2186" y="1574"/>
                  </a:lnTo>
                  <a:lnTo>
                    <a:pt x="2199" y="1479"/>
                  </a:lnTo>
                  <a:lnTo>
                    <a:pt x="2207" y="1434"/>
                  </a:lnTo>
                  <a:lnTo>
                    <a:pt x="2215" y="1391"/>
                  </a:lnTo>
                  <a:lnTo>
                    <a:pt x="2223" y="1349"/>
                  </a:lnTo>
                  <a:lnTo>
                    <a:pt x="2231" y="1309"/>
                  </a:lnTo>
                  <a:lnTo>
                    <a:pt x="2239" y="1270"/>
                  </a:lnTo>
                  <a:lnTo>
                    <a:pt x="2248" y="1233"/>
                  </a:lnTo>
                  <a:lnTo>
                    <a:pt x="2257" y="1198"/>
                  </a:lnTo>
                  <a:lnTo>
                    <a:pt x="2267" y="1165"/>
                  </a:lnTo>
                  <a:lnTo>
                    <a:pt x="2282" y="1114"/>
                  </a:lnTo>
                  <a:lnTo>
                    <a:pt x="2298" y="1065"/>
                  </a:lnTo>
                  <a:lnTo>
                    <a:pt x="2315" y="1017"/>
                  </a:lnTo>
                  <a:lnTo>
                    <a:pt x="2334" y="972"/>
                  </a:lnTo>
                  <a:lnTo>
                    <a:pt x="2352" y="928"/>
                  </a:lnTo>
                  <a:lnTo>
                    <a:pt x="2372" y="886"/>
                  </a:lnTo>
                  <a:lnTo>
                    <a:pt x="2393" y="846"/>
                  </a:lnTo>
                  <a:lnTo>
                    <a:pt x="2415" y="808"/>
                  </a:lnTo>
                  <a:lnTo>
                    <a:pt x="2439" y="772"/>
                  </a:lnTo>
                  <a:lnTo>
                    <a:pt x="2463" y="737"/>
                  </a:lnTo>
                  <a:lnTo>
                    <a:pt x="2490" y="704"/>
                  </a:lnTo>
                  <a:lnTo>
                    <a:pt x="2517" y="673"/>
                  </a:lnTo>
                  <a:lnTo>
                    <a:pt x="2547" y="643"/>
                  </a:lnTo>
                  <a:lnTo>
                    <a:pt x="2577" y="615"/>
                  </a:lnTo>
                  <a:lnTo>
                    <a:pt x="2610" y="589"/>
                  </a:lnTo>
                  <a:lnTo>
                    <a:pt x="2644" y="564"/>
                  </a:lnTo>
                  <a:lnTo>
                    <a:pt x="2681" y="541"/>
                  </a:lnTo>
                  <a:lnTo>
                    <a:pt x="2720" y="520"/>
                  </a:lnTo>
                  <a:lnTo>
                    <a:pt x="2761" y="500"/>
                  </a:lnTo>
                  <a:lnTo>
                    <a:pt x="2804" y="482"/>
                  </a:lnTo>
                  <a:lnTo>
                    <a:pt x="2849" y="466"/>
                  </a:lnTo>
                  <a:lnTo>
                    <a:pt x="2897" y="451"/>
                  </a:lnTo>
                  <a:lnTo>
                    <a:pt x="2947" y="437"/>
                  </a:lnTo>
                  <a:lnTo>
                    <a:pt x="3000" y="425"/>
                  </a:lnTo>
                  <a:lnTo>
                    <a:pt x="3056" y="414"/>
                  </a:lnTo>
                  <a:lnTo>
                    <a:pt x="3114" y="405"/>
                  </a:lnTo>
                  <a:lnTo>
                    <a:pt x="3174" y="398"/>
                  </a:lnTo>
                  <a:lnTo>
                    <a:pt x="3238" y="391"/>
                  </a:lnTo>
                  <a:lnTo>
                    <a:pt x="3305" y="387"/>
                  </a:lnTo>
                  <a:lnTo>
                    <a:pt x="3375" y="383"/>
                  </a:lnTo>
                  <a:lnTo>
                    <a:pt x="3448" y="381"/>
                  </a:lnTo>
                  <a:lnTo>
                    <a:pt x="3524" y="381"/>
                  </a:lnTo>
                  <a:lnTo>
                    <a:pt x="3635" y="381"/>
                  </a:lnTo>
                  <a:lnTo>
                    <a:pt x="3739" y="383"/>
                  </a:lnTo>
                  <a:lnTo>
                    <a:pt x="3835" y="386"/>
                  </a:lnTo>
                  <a:lnTo>
                    <a:pt x="3926" y="390"/>
                  </a:lnTo>
                  <a:lnTo>
                    <a:pt x="4011" y="395"/>
                  </a:lnTo>
                  <a:lnTo>
                    <a:pt x="4089" y="402"/>
                  </a:lnTo>
                  <a:lnTo>
                    <a:pt x="4161" y="411"/>
                  </a:lnTo>
                  <a:lnTo>
                    <a:pt x="4229" y="422"/>
                  </a:lnTo>
                  <a:lnTo>
                    <a:pt x="4291" y="435"/>
                  </a:lnTo>
                  <a:lnTo>
                    <a:pt x="4349" y="449"/>
                  </a:lnTo>
                  <a:lnTo>
                    <a:pt x="4401" y="466"/>
                  </a:lnTo>
                  <a:lnTo>
                    <a:pt x="4449" y="485"/>
                  </a:lnTo>
                  <a:lnTo>
                    <a:pt x="4492" y="507"/>
                  </a:lnTo>
                  <a:lnTo>
                    <a:pt x="4532" y="531"/>
                  </a:lnTo>
                  <a:lnTo>
                    <a:pt x="4569" y="557"/>
                  </a:lnTo>
                  <a:lnTo>
                    <a:pt x="4601" y="586"/>
                  </a:lnTo>
                  <a:lnTo>
                    <a:pt x="4630" y="619"/>
                  </a:lnTo>
                  <a:lnTo>
                    <a:pt x="4656" y="654"/>
                  </a:lnTo>
                  <a:lnTo>
                    <a:pt x="4680" y="692"/>
                  </a:lnTo>
                  <a:lnTo>
                    <a:pt x="4701" y="733"/>
                  </a:lnTo>
                  <a:lnTo>
                    <a:pt x="4721" y="778"/>
                  </a:lnTo>
                  <a:lnTo>
                    <a:pt x="4737" y="827"/>
                  </a:lnTo>
                  <a:lnTo>
                    <a:pt x="4752" y="878"/>
                  </a:lnTo>
                  <a:lnTo>
                    <a:pt x="4767" y="934"/>
                  </a:lnTo>
                  <a:lnTo>
                    <a:pt x="4779" y="993"/>
                  </a:lnTo>
                  <a:lnTo>
                    <a:pt x="4790" y="1056"/>
                  </a:lnTo>
                  <a:lnTo>
                    <a:pt x="4801" y="1123"/>
                  </a:lnTo>
                  <a:lnTo>
                    <a:pt x="4810" y="1195"/>
                  </a:lnTo>
                  <a:lnTo>
                    <a:pt x="4831" y="1350"/>
                  </a:lnTo>
                  <a:lnTo>
                    <a:pt x="4851" y="1524"/>
                  </a:lnTo>
                  <a:lnTo>
                    <a:pt x="4853" y="1538"/>
                  </a:lnTo>
                  <a:lnTo>
                    <a:pt x="4855" y="1550"/>
                  </a:lnTo>
                  <a:lnTo>
                    <a:pt x="4859" y="1563"/>
                  </a:lnTo>
                  <a:lnTo>
                    <a:pt x="4863" y="1574"/>
                  </a:lnTo>
                  <a:lnTo>
                    <a:pt x="4867" y="1584"/>
                  </a:lnTo>
                  <a:lnTo>
                    <a:pt x="4873" y="1593"/>
                  </a:lnTo>
                  <a:lnTo>
                    <a:pt x="4880" y="1602"/>
                  </a:lnTo>
                  <a:lnTo>
                    <a:pt x="4886" y="1609"/>
                  </a:lnTo>
                  <a:lnTo>
                    <a:pt x="4894" y="1616"/>
                  </a:lnTo>
                  <a:lnTo>
                    <a:pt x="4902" y="1622"/>
                  </a:lnTo>
                  <a:lnTo>
                    <a:pt x="4911" y="1627"/>
                  </a:lnTo>
                  <a:lnTo>
                    <a:pt x="4921" y="1631"/>
                  </a:lnTo>
                  <a:lnTo>
                    <a:pt x="4932" y="1634"/>
                  </a:lnTo>
                  <a:lnTo>
                    <a:pt x="4943" y="1636"/>
                  </a:lnTo>
                  <a:lnTo>
                    <a:pt x="4955" y="1637"/>
                  </a:lnTo>
                  <a:lnTo>
                    <a:pt x="4967" y="1638"/>
                  </a:lnTo>
                  <a:close/>
                </a:path>
              </a:pathLst>
            </a:custGeom>
            <a:grpFill/>
            <a:ln w="9525">
              <a:noFill/>
              <a:round/>
              <a:headEnd/>
              <a:tailEnd/>
            </a:ln>
          </p:spPr>
          <p:txBody>
            <a:bodyPr/>
            <a:lstStyle/>
            <a:p>
              <a:endParaRPr lang="da-DK"/>
            </a:p>
          </p:txBody>
        </p:sp>
        <p:sp>
          <p:nvSpPr>
            <p:cNvPr id="18" name="Freeform 22">
              <a:extLst>
                <a:ext uri="{FF2B5EF4-FFF2-40B4-BE49-F238E27FC236}">
                  <a16:creationId xmlns:a16="http://schemas.microsoft.com/office/drawing/2014/main" id="{F4534E17-CD70-4D77-99F2-DCF7E17CADD1}"/>
                </a:ext>
              </a:extLst>
            </p:cNvPr>
            <p:cNvSpPr>
              <a:spLocks noChangeAspect="1"/>
            </p:cNvSpPr>
            <p:nvPr userDrawn="1"/>
          </p:nvSpPr>
          <p:spPr bwMode="auto">
            <a:xfrm>
              <a:off x="2857" y="3975"/>
              <a:ext cx="92" cy="166"/>
            </a:xfrm>
            <a:custGeom>
              <a:avLst/>
              <a:gdLst/>
              <a:ahLst/>
              <a:cxnLst>
                <a:cxn ang="0">
                  <a:pos x="4436" y="154"/>
                </a:cxn>
                <a:cxn ang="0">
                  <a:pos x="4099" y="67"/>
                </a:cxn>
                <a:cxn ang="0">
                  <a:pos x="3839" y="25"/>
                </a:cxn>
                <a:cxn ang="0">
                  <a:pos x="3594" y="4"/>
                </a:cxn>
                <a:cxn ang="0">
                  <a:pos x="3168" y="8"/>
                </a:cxn>
                <a:cxn ang="0">
                  <a:pos x="2540" y="103"/>
                </a:cxn>
                <a:cxn ang="0">
                  <a:pos x="1991" y="308"/>
                </a:cxn>
                <a:cxn ang="0">
                  <a:pos x="1537" y="629"/>
                </a:cxn>
                <a:cxn ang="0">
                  <a:pos x="1194" y="1071"/>
                </a:cxn>
                <a:cxn ang="0">
                  <a:pos x="977" y="1639"/>
                </a:cxn>
                <a:cxn ang="0">
                  <a:pos x="902" y="2339"/>
                </a:cxn>
                <a:cxn ang="0">
                  <a:pos x="2" y="2717"/>
                </a:cxn>
                <a:cxn ang="0">
                  <a:pos x="26" y="2771"/>
                </a:cxn>
                <a:cxn ang="0">
                  <a:pos x="75" y="2806"/>
                </a:cxn>
                <a:cxn ang="0">
                  <a:pos x="160" y="2823"/>
                </a:cxn>
                <a:cxn ang="0">
                  <a:pos x="427" y="2852"/>
                </a:cxn>
                <a:cxn ang="0">
                  <a:pos x="747" y="2886"/>
                </a:cxn>
                <a:cxn ang="0">
                  <a:pos x="902" y="2903"/>
                </a:cxn>
                <a:cxn ang="0">
                  <a:pos x="801" y="7741"/>
                </a:cxn>
                <a:cxn ang="0">
                  <a:pos x="501" y="7785"/>
                </a:cxn>
                <a:cxn ang="0">
                  <a:pos x="201" y="7830"/>
                </a:cxn>
                <a:cxn ang="0">
                  <a:pos x="81" y="7853"/>
                </a:cxn>
                <a:cxn ang="0">
                  <a:pos x="30" y="7887"/>
                </a:cxn>
                <a:cxn ang="0">
                  <a:pos x="4" y="7938"/>
                </a:cxn>
                <a:cxn ang="0">
                  <a:pos x="3470" y="8138"/>
                </a:cxn>
                <a:cxn ang="0">
                  <a:pos x="3463" y="7933"/>
                </a:cxn>
                <a:cxn ang="0">
                  <a:pos x="3432" y="7883"/>
                </a:cxn>
                <a:cxn ang="0">
                  <a:pos x="3367" y="7849"/>
                </a:cxn>
                <a:cxn ang="0">
                  <a:pos x="3213" y="7822"/>
                </a:cxn>
                <a:cxn ang="0">
                  <a:pos x="2912" y="7775"/>
                </a:cxn>
                <a:cxn ang="0">
                  <a:pos x="2650" y="7735"/>
                </a:cxn>
                <a:cxn ang="0">
                  <a:pos x="2600" y="2902"/>
                </a:cxn>
                <a:cxn ang="0">
                  <a:pos x="2804" y="2877"/>
                </a:cxn>
                <a:cxn ang="0">
                  <a:pos x="3130" y="2837"/>
                </a:cxn>
                <a:cxn ang="0">
                  <a:pos x="3368" y="2804"/>
                </a:cxn>
                <a:cxn ang="0">
                  <a:pos x="3431" y="2779"/>
                </a:cxn>
                <a:cxn ang="0">
                  <a:pos x="3466" y="2738"/>
                </a:cxn>
                <a:cxn ang="0">
                  <a:pos x="3477" y="2686"/>
                </a:cxn>
                <a:cxn ang="0">
                  <a:pos x="2593" y="1542"/>
                </a:cxn>
                <a:cxn ang="0">
                  <a:pos x="2615" y="1157"/>
                </a:cxn>
                <a:cxn ang="0">
                  <a:pos x="2672" y="862"/>
                </a:cxn>
                <a:cxn ang="0">
                  <a:pos x="2773" y="647"/>
                </a:cxn>
                <a:cxn ang="0">
                  <a:pos x="2922" y="503"/>
                </a:cxn>
                <a:cxn ang="0">
                  <a:pos x="3126" y="420"/>
                </a:cxn>
                <a:cxn ang="0">
                  <a:pos x="3392" y="389"/>
                </a:cxn>
                <a:cxn ang="0">
                  <a:pos x="3677" y="401"/>
                </a:cxn>
                <a:cxn ang="0">
                  <a:pos x="3891" y="452"/>
                </a:cxn>
                <a:cxn ang="0">
                  <a:pos x="4044" y="547"/>
                </a:cxn>
                <a:cxn ang="0">
                  <a:pos x="4150" y="688"/>
                </a:cxn>
                <a:cxn ang="0">
                  <a:pos x="4222" y="881"/>
                </a:cxn>
                <a:cxn ang="0">
                  <a:pos x="4270" y="1127"/>
                </a:cxn>
                <a:cxn ang="0">
                  <a:pos x="4296" y="1332"/>
                </a:cxn>
                <a:cxn ang="0">
                  <a:pos x="4315" y="1387"/>
                </a:cxn>
                <a:cxn ang="0">
                  <a:pos x="4349" y="1418"/>
                </a:cxn>
                <a:cxn ang="0">
                  <a:pos x="4596" y="1425"/>
                </a:cxn>
              </a:cxnLst>
              <a:rect l="0" t="0" r="r" b="b"/>
              <a:pathLst>
                <a:path w="4596" h="8138">
                  <a:moveTo>
                    <a:pt x="4596" y="213"/>
                  </a:moveTo>
                  <a:lnTo>
                    <a:pt x="4565" y="201"/>
                  </a:lnTo>
                  <a:lnTo>
                    <a:pt x="4528" y="187"/>
                  </a:lnTo>
                  <a:lnTo>
                    <a:pt x="4485" y="171"/>
                  </a:lnTo>
                  <a:lnTo>
                    <a:pt x="4436" y="154"/>
                  </a:lnTo>
                  <a:lnTo>
                    <a:pt x="4380" y="137"/>
                  </a:lnTo>
                  <a:lnTo>
                    <a:pt x="4317" y="119"/>
                  </a:lnTo>
                  <a:lnTo>
                    <a:pt x="4250" y="101"/>
                  </a:lnTo>
                  <a:lnTo>
                    <a:pt x="4177" y="84"/>
                  </a:lnTo>
                  <a:lnTo>
                    <a:pt x="4099" y="67"/>
                  </a:lnTo>
                  <a:lnTo>
                    <a:pt x="4017" y="52"/>
                  </a:lnTo>
                  <a:lnTo>
                    <a:pt x="3974" y="44"/>
                  </a:lnTo>
                  <a:lnTo>
                    <a:pt x="3929" y="37"/>
                  </a:lnTo>
                  <a:lnTo>
                    <a:pt x="3884" y="31"/>
                  </a:lnTo>
                  <a:lnTo>
                    <a:pt x="3839" y="25"/>
                  </a:lnTo>
                  <a:lnTo>
                    <a:pt x="3792" y="20"/>
                  </a:lnTo>
                  <a:lnTo>
                    <a:pt x="3744" y="15"/>
                  </a:lnTo>
                  <a:lnTo>
                    <a:pt x="3695" y="10"/>
                  </a:lnTo>
                  <a:lnTo>
                    <a:pt x="3645" y="7"/>
                  </a:lnTo>
                  <a:lnTo>
                    <a:pt x="3594" y="4"/>
                  </a:lnTo>
                  <a:lnTo>
                    <a:pt x="3543" y="2"/>
                  </a:lnTo>
                  <a:lnTo>
                    <a:pt x="3491" y="1"/>
                  </a:lnTo>
                  <a:lnTo>
                    <a:pt x="3438" y="0"/>
                  </a:lnTo>
                  <a:lnTo>
                    <a:pt x="3302" y="2"/>
                  </a:lnTo>
                  <a:lnTo>
                    <a:pt x="3168" y="8"/>
                  </a:lnTo>
                  <a:lnTo>
                    <a:pt x="3037" y="19"/>
                  </a:lnTo>
                  <a:lnTo>
                    <a:pt x="2908" y="34"/>
                  </a:lnTo>
                  <a:lnTo>
                    <a:pt x="2782" y="52"/>
                  </a:lnTo>
                  <a:lnTo>
                    <a:pt x="2660" y="76"/>
                  </a:lnTo>
                  <a:lnTo>
                    <a:pt x="2540" y="103"/>
                  </a:lnTo>
                  <a:lnTo>
                    <a:pt x="2424" y="135"/>
                  </a:lnTo>
                  <a:lnTo>
                    <a:pt x="2309" y="172"/>
                  </a:lnTo>
                  <a:lnTo>
                    <a:pt x="2200" y="213"/>
                  </a:lnTo>
                  <a:lnTo>
                    <a:pt x="2093" y="258"/>
                  </a:lnTo>
                  <a:lnTo>
                    <a:pt x="1991" y="308"/>
                  </a:lnTo>
                  <a:lnTo>
                    <a:pt x="1892" y="363"/>
                  </a:lnTo>
                  <a:lnTo>
                    <a:pt x="1797" y="422"/>
                  </a:lnTo>
                  <a:lnTo>
                    <a:pt x="1706" y="487"/>
                  </a:lnTo>
                  <a:lnTo>
                    <a:pt x="1620" y="555"/>
                  </a:lnTo>
                  <a:lnTo>
                    <a:pt x="1537" y="629"/>
                  </a:lnTo>
                  <a:lnTo>
                    <a:pt x="1460" y="708"/>
                  </a:lnTo>
                  <a:lnTo>
                    <a:pt x="1386" y="791"/>
                  </a:lnTo>
                  <a:lnTo>
                    <a:pt x="1317" y="879"/>
                  </a:lnTo>
                  <a:lnTo>
                    <a:pt x="1253" y="972"/>
                  </a:lnTo>
                  <a:lnTo>
                    <a:pt x="1194" y="1071"/>
                  </a:lnTo>
                  <a:lnTo>
                    <a:pt x="1140" y="1174"/>
                  </a:lnTo>
                  <a:lnTo>
                    <a:pt x="1091" y="1282"/>
                  </a:lnTo>
                  <a:lnTo>
                    <a:pt x="1047" y="1396"/>
                  </a:lnTo>
                  <a:lnTo>
                    <a:pt x="1010" y="1515"/>
                  </a:lnTo>
                  <a:lnTo>
                    <a:pt x="977" y="1639"/>
                  </a:lnTo>
                  <a:lnTo>
                    <a:pt x="950" y="1768"/>
                  </a:lnTo>
                  <a:lnTo>
                    <a:pt x="929" y="1903"/>
                  </a:lnTo>
                  <a:lnTo>
                    <a:pt x="914" y="2043"/>
                  </a:lnTo>
                  <a:lnTo>
                    <a:pt x="905" y="2188"/>
                  </a:lnTo>
                  <a:lnTo>
                    <a:pt x="902" y="2339"/>
                  </a:lnTo>
                  <a:lnTo>
                    <a:pt x="902" y="2515"/>
                  </a:lnTo>
                  <a:lnTo>
                    <a:pt x="0" y="2515"/>
                  </a:lnTo>
                  <a:lnTo>
                    <a:pt x="0" y="2690"/>
                  </a:lnTo>
                  <a:lnTo>
                    <a:pt x="1" y="2704"/>
                  </a:lnTo>
                  <a:lnTo>
                    <a:pt x="2" y="2717"/>
                  </a:lnTo>
                  <a:lnTo>
                    <a:pt x="5" y="2729"/>
                  </a:lnTo>
                  <a:lnTo>
                    <a:pt x="9" y="2741"/>
                  </a:lnTo>
                  <a:lnTo>
                    <a:pt x="13" y="2752"/>
                  </a:lnTo>
                  <a:lnTo>
                    <a:pt x="19" y="2762"/>
                  </a:lnTo>
                  <a:lnTo>
                    <a:pt x="26" y="2771"/>
                  </a:lnTo>
                  <a:lnTo>
                    <a:pt x="34" y="2780"/>
                  </a:lnTo>
                  <a:lnTo>
                    <a:pt x="43" y="2788"/>
                  </a:lnTo>
                  <a:lnTo>
                    <a:pt x="53" y="2795"/>
                  </a:lnTo>
                  <a:lnTo>
                    <a:pt x="63" y="2801"/>
                  </a:lnTo>
                  <a:lnTo>
                    <a:pt x="75" y="2806"/>
                  </a:lnTo>
                  <a:lnTo>
                    <a:pt x="88" y="2811"/>
                  </a:lnTo>
                  <a:lnTo>
                    <a:pt x="102" y="2815"/>
                  </a:lnTo>
                  <a:lnTo>
                    <a:pt x="116" y="2817"/>
                  </a:lnTo>
                  <a:lnTo>
                    <a:pt x="132" y="2819"/>
                  </a:lnTo>
                  <a:lnTo>
                    <a:pt x="160" y="2823"/>
                  </a:lnTo>
                  <a:lnTo>
                    <a:pt x="199" y="2827"/>
                  </a:lnTo>
                  <a:lnTo>
                    <a:pt x="246" y="2832"/>
                  </a:lnTo>
                  <a:lnTo>
                    <a:pt x="301" y="2839"/>
                  </a:lnTo>
                  <a:lnTo>
                    <a:pt x="362" y="2845"/>
                  </a:lnTo>
                  <a:lnTo>
                    <a:pt x="427" y="2852"/>
                  </a:lnTo>
                  <a:lnTo>
                    <a:pt x="493" y="2859"/>
                  </a:lnTo>
                  <a:lnTo>
                    <a:pt x="560" y="2867"/>
                  </a:lnTo>
                  <a:lnTo>
                    <a:pt x="626" y="2874"/>
                  </a:lnTo>
                  <a:lnTo>
                    <a:pt x="689" y="2880"/>
                  </a:lnTo>
                  <a:lnTo>
                    <a:pt x="747" y="2886"/>
                  </a:lnTo>
                  <a:lnTo>
                    <a:pt x="798" y="2892"/>
                  </a:lnTo>
                  <a:lnTo>
                    <a:pt x="840" y="2896"/>
                  </a:lnTo>
                  <a:lnTo>
                    <a:pt x="873" y="2900"/>
                  </a:lnTo>
                  <a:lnTo>
                    <a:pt x="893" y="2902"/>
                  </a:lnTo>
                  <a:lnTo>
                    <a:pt x="902" y="2903"/>
                  </a:lnTo>
                  <a:lnTo>
                    <a:pt x="902" y="7727"/>
                  </a:lnTo>
                  <a:lnTo>
                    <a:pt x="894" y="7728"/>
                  </a:lnTo>
                  <a:lnTo>
                    <a:pt x="874" y="7731"/>
                  </a:lnTo>
                  <a:lnTo>
                    <a:pt x="842" y="7735"/>
                  </a:lnTo>
                  <a:lnTo>
                    <a:pt x="801" y="7741"/>
                  </a:lnTo>
                  <a:lnTo>
                    <a:pt x="751" y="7748"/>
                  </a:lnTo>
                  <a:lnTo>
                    <a:pt x="695" y="7757"/>
                  </a:lnTo>
                  <a:lnTo>
                    <a:pt x="633" y="7766"/>
                  </a:lnTo>
                  <a:lnTo>
                    <a:pt x="568" y="7775"/>
                  </a:lnTo>
                  <a:lnTo>
                    <a:pt x="501" y="7785"/>
                  </a:lnTo>
                  <a:lnTo>
                    <a:pt x="435" y="7795"/>
                  </a:lnTo>
                  <a:lnTo>
                    <a:pt x="370" y="7804"/>
                  </a:lnTo>
                  <a:lnTo>
                    <a:pt x="308" y="7813"/>
                  </a:lnTo>
                  <a:lnTo>
                    <a:pt x="251" y="7822"/>
                  </a:lnTo>
                  <a:lnTo>
                    <a:pt x="201" y="7830"/>
                  </a:lnTo>
                  <a:lnTo>
                    <a:pt x="158" y="7836"/>
                  </a:lnTo>
                  <a:lnTo>
                    <a:pt x="124" y="7841"/>
                  </a:lnTo>
                  <a:lnTo>
                    <a:pt x="109" y="7844"/>
                  </a:lnTo>
                  <a:lnTo>
                    <a:pt x="95" y="7848"/>
                  </a:lnTo>
                  <a:lnTo>
                    <a:pt x="81" y="7853"/>
                  </a:lnTo>
                  <a:lnTo>
                    <a:pt x="69" y="7858"/>
                  </a:lnTo>
                  <a:lnTo>
                    <a:pt x="58" y="7864"/>
                  </a:lnTo>
                  <a:lnTo>
                    <a:pt x="48" y="7871"/>
                  </a:lnTo>
                  <a:lnTo>
                    <a:pt x="39" y="7878"/>
                  </a:lnTo>
                  <a:lnTo>
                    <a:pt x="30" y="7887"/>
                  </a:lnTo>
                  <a:lnTo>
                    <a:pt x="23" y="7895"/>
                  </a:lnTo>
                  <a:lnTo>
                    <a:pt x="17" y="7905"/>
                  </a:lnTo>
                  <a:lnTo>
                    <a:pt x="12" y="7915"/>
                  </a:lnTo>
                  <a:lnTo>
                    <a:pt x="7" y="7926"/>
                  </a:lnTo>
                  <a:lnTo>
                    <a:pt x="4" y="7938"/>
                  </a:lnTo>
                  <a:lnTo>
                    <a:pt x="2" y="7951"/>
                  </a:lnTo>
                  <a:lnTo>
                    <a:pt x="1" y="7964"/>
                  </a:lnTo>
                  <a:lnTo>
                    <a:pt x="0" y="7978"/>
                  </a:lnTo>
                  <a:lnTo>
                    <a:pt x="0" y="8138"/>
                  </a:lnTo>
                  <a:lnTo>
                    <a:pt x="3470" y="8138"/>
                  </a:lnTo>
                  <a:lnTo>
                    <a:pt x="3470" y="7978"/>
                  </a:lnTo>
                  <a:lnTo>
                    <a:pt x="3470" y="7966"/>
                  </a:lnTo>
                  <a:lnTo>
                    <a:pt x="3468" y="7955"/>
                  </a:lnTo>
                  <a:lnTo>
                    <a:pt x="3466" y="7944"/>
                  </a:lnTo>
                  <a:lnTo>
                    <a:pt x="3463" y="7933"/>
                  </a:lnTo>
                  <a:lnTo>
                    <a:pt x="3460" y="7922"/>
                  </a:lnTo>
                  <a:lnTo>
                    <a:pt x="3455" y="7912"/>
                  </a:lnTo>
                  <a:lnTo>
                    <a:pt x="3447" y="7902"/>
                  </a:lnTo>
                  <a:lnTo>
                    <a:pt x="3440" y="7892"/>
                  </a:lnTo>
                  <a:lnTo>
                    <a:pt x="3432" y="7883"/>
                  </a:lnTo>
                  <a:lnTo>
                    <a:pt x="3422" y="7875"/>
                  </a:lnTo>
                  <a:lnTo>
                    <a:pt x="3411" y="7867"/>
                  </a:lnTo>
                  <a:lnTo>
                    <a:pt x="3397" y="7860"/>
                  </a:lnTo>
                  <a:lnTo>
                    <a:pt x="3383" y="7854"/>
                  </a:lnTo>
                  <a:lnTo>
                    <a:pt x="3367" y="7849"/>
                  </a:lnTo>
                  <a:lnTo>
                    <a:pt x="3350" y="7845"/>
                  </a:lnTo>
                  <a:lnTo>
                    <a:pt x="3330" y="7841"/>
                  </a:lnTo>
                  <a:lnTo>
                    <a:pt x="3300" y="7836"/>
                  </a:lnTo>
                  <a:lnTo>
                    <a:pt x="3261" y="7830"/>
                  </a:lnTo>
                  <a:lnTo>
                    <a:pt x="3213" y="7822"/>
                  </a:lnTo>
                  <a:lnTo>
                    <a:pt x="3159" y="7813"/>
                  </a:lnTo>
                  <a:lnTo>
                    <a:pt x="3101" y="7804"/>
                  </a:lnTo>
                  <a:lnTo>
                    <a:pt x="3039" y="7795"/>
                  </a:lnTo>
                  <a:lnTo>
                    <a:pt x="2976" y="7785"/>
                  </a:lnTo>
                  <a:lnTo>
                    <a:pt x="2912" y="7775"/>
                  </a:lnTo>
                  <a:lnTo>
                    <a:pt x="2849" y="7766"/>
                  </a:lnTo>
                  <a:lnTo>
                    <a:pt x="2791" y="7757"/>
                  </a:lnTo>
                  <a:lnTo>
                    <a:pt x="2737" y="7749"/>
                  </a:lnTo>
                  <a:lnTo>
                    <a:pt x="2689" y="7741"/>
                  </a:lnTo>
                  <a:lnTo>
                    <a:pt x="2650" y="7735"/>
                  </a:lnTo>
                  <a:lnTo>
                    <a:pt x="2619" y="7731"/>
                  </a:lnTo>
                  <a:lnTo>
                    <a:pt x="2599" y="7728"/>
                  </a:lnTo>
                  <a:lnTo>
                    <a:pt x="2593" y="7727"/>
                  </a:lnTo>
                  <a:lnTo>
                    <a:pt x="2593" y="2903"/>
                  </a:lnTo>
                  <a:lnTo>
                    <a:pt x="2600" y="2902"/>
                  </a:lnTo>
                  <a:lnTo>
                    <a:pt x="2620" y="2899"/>
                  </a:lnTo>
                  <a:lnTo>
                    <a:pt x="2653" y="2896"/>
                  </a:lnTo>
                  <a:lnTo>
                    <a:pt x="2696" y="2890"/>
                  </a:lnTo>
                  <a:lnTo>
                    <a:pt x="2745" y="2884"/>
                  </a:lnTo>
                  <a:lnTo>
                    <a:pt x="2804" y="2877"/>
                  </a:lnTo>
                  <a:lnTo>
                    <a:pt x="2866" y="2870"/>
                  </a:lnTo>
                  <a:lnTo>
                    <a:pt x="2931" y="2862"/>
                  </a:lnTo>
                  <a:lnTo>
                    <a:pt x="2998" y="2854"/>
                  </a:lnTo>
                  <a:lnTo>
                    <a:pt x="3065" y="2845"/>
                  </a:lnTo>
                  <a:lnTo>
                    <a:pt x="3130" y="2837"/>
                  </a:lnTo>
                  <a:lnTo>
                    <a:pt x="3192" y="2829"/>
                  </a:lnTo>
                  <a:lnTo>
                    <a:pt x="3248" y="2821"/>
                  </a:lnTo>
                  <a:lnTo>
                    <a:pt x="3297" y="2815"/>
                  </a:lnTo>
                  <a:lnTo>
                    <a:pt x="3337" y="2809"/>
                  </a:lnTo>
                  <a:lnTo>
                    <a:pt x="3368" y="2804"/>
                  </a:lnTo>
                  <a:lnTo>
                    <a:pt x="3383" y="2801"/>
                  </a:lnTo>
                  <a:lnTo>
                    <a:pt x="3397" y="2796"/>
                  </a:lnTo>
                  <a:lnTo>
                    <a:pt x="3410" y="2791"/>
                  </a:lnTo>
                  <a:lnTo>
                    <a:pt x="3421" y="2786"/>
                  </a:lnTo>
                  <a:lnTo>
                    <a:pt x="3431" y="2779"/>
                  </a:lnTo>
                  <a:lnTo>
                    <a:pt x="3440" y="2772"/>
                  </a:lnTo>
                  <a:lnTo>
                    <a:pt x="3448" y="2764"/>
                  </a:lnTo>
                  <a:lnTo>
                    <a:pt x="3455" y="2756"/>
                  </a:lnTo>
                  <a:lnTo>
                    <a:pt x="3461" y="2747"/>
                  </a:lnTo>
                  <a:lnTo>
                    <a:pt x="3466" y="2738"/>
                  </a:lnTo>
                  <a:lnTo>
                    <a:pt x="3469" y="2728"/>
                  </a:lnTo>
                  <a:lnTo>
                    <a:pt x="3472" y="2718"/>
                  </a:lnTo>
                  <a:lnTo>
                    <a:pt x="3475" y="2708"/>
                  </a:lnTo>
                  <a:lnTo>
                    <a:pt x="3476" y="2697"/>
                  </a:lnTo>
                  <a:lnTo>
                    <a:pt x="3477" y="2686"/>
                  </a:lnTo>
                  <a:lnTo>
                    <a:pt x="3477" y="2675"/>
                  </a:lnTo>
                  <a:lnTo>
                    <a:pt x="3477" y="2515"/>
                  </a:lnTo>
                  <a:lnTo>
                    <a:pt x="2593" y="2515"/>
                  </a:lnTo>
                  <a:lnTo>
                    <a:pt x="2593" y="1631"/>
                  </a:lnTo>
                  <a:lnTo>
                    <a:pt x="2593" y="1542"/>
                  </a:lnTo>
                  <a:lnTo>
                    <a:pt x="2595" y="1457"/>
                  </a:lnTo>
                  <a:lnTo>
                    <a:pt x="2598" y="1376"/>
                  </a:lnTo>
                  <a:lnTo>
                    <a:pt x="2602" y="1299"/>
                  </a:lnTo>
                  <a:lnTo>
                    <a:pt x="2608" y="1226"/>
                  </a:lnTo>
                  <a:lnTo>
                    <a:pt x="2615" y="1157"/>
                  </a:lnTo>
                  <a:lnTo>
                    <a:pt x="2623" y="1091"/>
                  </a:lnTo>
                  <a:lnTo>
                    <a:pt x="2633" y="1028"/>
                  </a:lnTo>
                  <a:lnTo>
                    <a:pt x="2645" y="969"/>
                  </a:lnTo>
                  <a:lnTo>
                    <a:pt x="2658" y="914"/>
                  </a:lnTo>
                  <a:lnTo>
                    <a:pt x="2672" y="862"/>
                  </a:lnTo>
                  <a:lnTo>
                    <a:pt x="2689" y="812"/>
                  </a:lnTo>
                  <a:lnTo>
                    <a:pt x="2707" y="767"/>
                  </a:lnTo>
                  <a:lnTo>
                    <a:pt x="2727" y="724"/>
                  </a:lnTo>
                  <a:lnTo>
                    <a:pt x="2750" y="684"/>
                  </a:lnTo>
                  <a:lnTo>
                    <a:pt x="2773" y="647"/>
                  </a:lnTo>
                  <a:lnTo>
                    <a:pt x="2798" y="613"/>
                  </a:lnTo>
                  <a:lnTo>
                    <a:pt x="2826" y="581"/>
                  </a:lnTo>
                  <a:lnTo>
                    <a:pt x="2857" y="553"/>
                  </a:lnTo>
                  <a:lnTo>
                    <a:pt x="2888" y="527"/>
                  </a:lnTo>
                  <a:lnTo>
                    <a:pt x="2922" y="503"/>
                  </a:lnTo>
                  <a:lnTo>
                    <a:pt x="2958" y="482"/>
                  </a:lnTo>
                  <a:lnTo>
                    <a:pt x="2997" y="463"/>
                  </a:lnTo>
                  <a:lnTo>
                    <a:pt x="3038" y="447"/>
                  </a:lnTo>
                  <a:lnTo>
                    <a:pt x="3081" y="433"/>
                  </a:lnTo>
                  <a:lnTo>
                    <a:pt x="3126" y="420"/>
                  </a:lnTo>
                  <a:lnTo>
                    <a:pt x="3174" y="410"/>
                  </a:lnTo>
                  <a:lnTo>
                    <a:pt x="3225" y="402"/>
                  </a:lnTo>
                  <a:lnTo>
                    <a:pt x="3278" y="396"/>
                  </a:lnTo>
                  <a:lnTo>
                    <a:pt x="3334" y="392"/>
                  </a:lnTo>
                  <a:lnTo>
                    <a:pt x="3392" y="389"/>
                  </a:lnTo>
                  <a:lnTo>
                    <a:pt x="3453" y="389"/>
                  </a:lnTo>
                  <a:lnTo>
                    <a:pt x="3514" y="389"/>
                  </a:lnTo>
                  <a:lnTo>
                    <a:pt x="3571" y="392"/>
                  </a:lnTo>
                  <a:lnTo>
                    <a:pt x="3625" y="395"/>
                  </a:lnTo>
                  <a:lnTo>
                    <a:pt x="3677" y="401"/>
                  </a:lnTo>
                  <a:lnTo>
                    <a:pt x="3724" y="408"/>
                  </a:lnTo>
                  <a:lnTo>
                    <a:pt x="3769" y="416"/>
                  </a:lnTo>
                  <a:lnTo>
                    <a:pt x="3812" y="427"/>
                  </a:lnTo>
                  <a:lnTo>
                    <a:pt x="3853" y="438"/>
                  </a:lnTo>
                  <a:lnTo>
                    <a:pt x="3891" y="452"/>
                  </a:lnTo>
                  <a:lnTo>
                    <a:pt x="3925" y="467"/>
                  </a:lnTo>
                  <a:lnTo>
                    <a:pt x="3958" y="484"/>
                  </a:lnTo>
                  <a:lnTo>
                    <a:pt x="3989" y="503"/>
                  </a:lnTo>
                  <a:lnTo>
                    <a:pt x="4018" y="524"/>
                  </a:lnTo>
                  <a:lnTo>
                    <a:pt x="4044" y="547"/>
                  </a:lnTo>
                  <a:lnTo>
                    <a:pt x="4069" y="571"/>
                  </a:lnTo>
                  <a:lnTo>
                    <a:pt x="4091" y="597"/>
                  </a:lnTo>
                  <a:lnTo>
                    <a:pt x="4113" y="626"/>
                  </a:lnTo>
                  <a:lnTo>
                    <a:pt x="4132" y="656"/>
                  </a:lnTo>
                  <a:lnTo>
                    <a:pt x="4150" y="688"/>
                  </a:lnTo>
                  <a:lnTo>
                    <a:pt x="4167" y="723"/>
                  </a:lnTo>
                  <a:lnTo>
                    <a:pt x="4182" y="759"/>
                  </a:lnTo>
                  <a:lnTo>
                    <a:pt x="4196" y="797"/>
                  </a:lnTo>
                  <a:lnTo>
                    <a:pt x="4209" y="838"/>
                  </a:lnTo>
                  <a:lnTo>
                    <a:pt x="4222" y="881"/>
                  </a:lnTo>
                  <a:lnTo>
                    <a:pt x="4233" y="925"/>
                  </a:lnTo>
                  <a:lnTo>
                    <a:pt x="4243" y="973"/>
                  </a:lnTo>
                  <a:lnTo>
                    <a:pt x="4252" y="1022"/>
                  </a:lnTo>
                  <a:lnTo>
                    <a:pt x="4261" y="1073"/>
                  </a:lnTo>
                  <a:lnTo>
                    <a:pt x="4270" y="1127"/>
                  </a:lnTo>
                  <a:lnTo>
                    <a:pt x="4278" y="1183"/>
                  </a:lnTo>
                  <a:lnTo>
                    <a:pt x="4285" y="1242"/>
                  </a:lnTo>
                  <a:lnTo>
                    <a:pt x="4292" y="1303"/>
                  </a:lnTo>
                  <a:lnTo>
                    <a:pt x="4294" y="1318"/>
                  </a:lnTo>
                  <a:lnTo>
                    <a:pt x="4296" y="1332"/>
                  </a:lnTo>
                  <a:lnTo>
                    <a:pt x="4299" y="1345"/>
                  </a:lnTo>
                  <a:lnTo>
                    <a:pt x="4302" y="1357"/>
                  </a:lnTo>
                  <a:lnTo>
                    <a:pt x="4306" y="1368"/>
                  </a:lnTo>
                  <a:lnTo>
                    <a:pt x="4311" y="1378"/>
                  </a:lnTo>
                  <a:lnTo>
                    <a:pt x="4315" y="1387"/>
                  </a:lnTo>
                  <a:lnTo>
                    <a:pt x="4321" y="1395"/>
                  </a:lnTo>
                  <a:lnTo>
                    <a:pt x="4328" y="1402"/>
                  </a:lnTo>
                  <a:lnTo>
                    <a:pt x="4334" y="1408"/>
                  </a:lnTo>
                  <a:lnTo>
                    <a:pt x="4341" y="1413"/>
                  </a:lnTo>
                  <a:lnTo>
                    <a:pt x="4349" y="1418"/>
                  </a:lnTo>
                  <a:lnTo>
                    <a:pt x="4357" y="1421"/>
                  </a:lnTo>
                  <a:lnTo>
                    <a:pt x="4366" y="1423"/>
                  </a:lnTo>
                  <a:lnTo>
                    <a:pt x="4375" y="1424"/>
                  </a:lnTo>
                  <a:lnTo>
                    <a:pt x="4385" y="1425"/>
                  </a:lnTo>
                  <a:lnTo>
                    <a:pt x="4596" y="1425"/>
                  </a:lnTo>
                  <a:lnTo>
                    <a:pt x="4596" y="213"/>
                  </a:lnTo>
                  <a:close/>
                </a:path>
              </a:pathLst>
            </a:custGeom>
            <a:grpFill/>
            <a:ln w="9525">
              <a:noFill/>
              <a:round/>
              <a:headEnd/>
              <a:tailEnd/>
            </a:ln>
          </p:spPr>
          <p:txBody>
            <a:bodyPr/>
            <a:lstStyle/>
            <a:p>
              <a:endParaRPr lang="da-DK"/>
            </a:p>
          </p:txBody>
        </p:sp>
        <p:sp>
          <p:nvSpPr>
            <p:cNvPr id="19" name="Freeform 23">
              <a:extLst>
                <a:ext uri="{FF2B5EF4-FFF2-40B4-BE49-F238E27FC236}">
                  <a16:creationId xmlns:a16="http://schemas.microsoft.com/office/drawing/2014/main" id="{221AE221-CEBE-4812-ADED-62AB6100D13A}"/>
                </a:ext>
              </a:extLst>
            </p:cNvPr>
            <p:cNvSpPr>
              <a:spLocks noChangeAspect="1"/>
            </p:cNvSpPr>
            <p:nvPr userDrawn="1"/>
          </p:nvSpPr>
          <p:spPr bwMode="auto">
            <a:xfrm>
              <a:off x="2936" y="4027"/>
              <a:ext cx="109" cy="114"/>
            </a:xfrm>
            <a:custGeom>
              <a:avLst/>
              <a:gdLst/>
              <a:ahLst/>
              <a:cxnLst>
                <a:cxn ang="0">
                  <a:pos x="841" y="407"/>
                </a:cxn>
                <a:cxn ang="0">
                  <a:pos x="716" y="389"/>
                </a:cxn>
                <a:cxn ang="0">
                  <a:pos x="532" y="362"/>
                </a:cxn>
                <a:cxn ang="0">
                  <a:pos x="334" y="333"/>
                </a:cxn>
                <a:cxn ang="0">
                  <a:pos x="169" y="308"/>
                </a:cxn>
                <a:cxn ang="0">
                  <a:pos x="86" y="294"/>
                </a:cxn>
                <a:cxn ang="0">
                  <a:pos x="52" y="281"/>
                </a:cxn>
                <a:cxn ang="0">
                  <a:pos x="27" y="264"/>
                </a:cxn>
                <a:cxn ang="0">
                  <a:pos x="11" y="241"/>
                </a:cxn>
                <a:cxn ang="0">
                  <a:pos x="3" y="214"/>
                </a:cxn>
                <a:cxn ang="0">
                  <a:pos x="0" y="182"/>
                </a:cxn>
                <a:cxn ang="0">
                  <a:pos x="3772" y="182"/>
                </a:cxn>
                <a:cxn ang="0">
                  <a:pos x="3770" y="215"/>
                </a:cxn>
                <a:cxn ang="0">
                  <a:pos x="3762" y="244"/>
                </a:cxn>
                <a:cxn ang="0">
                  <a:pos x="3748" y="268"/>
                </a:cxn>
                <a:cxn ang="0">
                  <a:pos x="3722" y="287"/>
                </a:cxn>
                <a:cxn ang="0">
                  <a:pos x="3687" y="301"/>
                </a:cxn>
                <a:cxn ang="0">
                  <a:pos x="3609" y="313"/>
                </a:cxn>
                <a:cxn ang="0">
                  <a:pos x="3450" y="335"/>
                </a:cxn>
                <a:cxn ang="0">
                  <a:pos x="3253" y="363"/>
                </a:cxn>
                <a:cxn ang="0">
                  <a:pos x="3066" y="389"/>
                </a:cxn>
                <a:cxn ang="0">
                  <a:pos x="2939" y="407"/>
                </a:cxn>
                <a:cxn ang="0">
                  <a:pos x="2910" y="5219"/>
                </a:cxn>
                <a:cxn ang="0">
                  <a:pos x="4601" y="5217"/>
                </a:cxn>
                <a:cxn ang="0">
                  <a:pos x="4676" y="5205"/>
                </a:cxn>
                <a:cxn ang="0">
                  <a:pos x="4746" y="5181"/>
                </a:cxn>
                <a:cxn ang="0">
                  <a:pos x="4811" y="5141"/>
                </a:cxn>
                <a:cxn ang="0">
                  <a:pos x="4871" y="5083"/>
                </a:cxn>
                <a:cxn ang="0">
                  <a:pos x="4927" y="5003"/>
                </a:cxn>
                <a:cxn ang="0">
                  <a:pos x="4977" y="4899"/>
                </a:cxn>
                <a:cxn ang="0">
                  <a:pos x="5023" y="4768"/>
                </a:cxn>
                <a:cxn ang="0">
                  <a:pos x="5064" y="4607"/>
                </a:cxn>
                <a:cxn ang="0">
                  <a:pos x="5100" y="4413"/>
                </a:cxn>
                <a:cxn ang="0">
                  <a:pos x="5130" y="4183"/>
                </a:cxn>
                <a:cxn ang="0">
                  <a:pos x="5137" y="4149"/>
                </a:cxn>
                <a:cxn ang="0">
                  <a:pos x="5152" y="4124"/>
                </a:cxn>
                <a:cxn ang="0">
                  <a:pos x="5171" y="4107"/>
                </a:cxn>
                <a:cxn ang="0">
                  <a:pos x="5196" y="4096"/>
                </a:cxn>
                <a:cxn ang="0">
                  <a:pos x="5227" y="4092"/>
                </a:cxn>
                <a:cxn ang="0">
                  <a:pos x="5433" y="5623"/>
                </a:cxn>
                <a:cxn ang="0">
                  <a:pos x="0" y="5428"/>
                </a:cxn>
                <a:cxn ang="0">
                  <a:pos x="6" y="5396"/>
                </a:cxn>
                <a:cxn ang="0">
                  <a:pos x="20" y="5370"/>
                </a:cxn>
                <a:cxn ang="0">
                  <a:pos x="44" y="5351"/>
                </a:cxn>
                <a:cxn ang="0">
                  <a:pos x="78" y="5336"/>
                </a:cxn>
                <a:cxn ang="0">
                  <a:pos x="124" y="5326"/>
                </a:cxn>
                <a:cxn ang="0">
                  <a:pos x="230" y="5311"/>
                </a:cxn>
                <a:cxn ang="0">
                  <a:pos x="404" y="5288"/>
                </a:cxn>
                <a:cxn ang="0">
                  <a:pos x="599" y="5262"/>
                </a:cxn>
                <a:cxn ang="0">
                  <a:pos x="767" y="5240"/>
                </a:cxn>
                <a:cxn ang="0">
                  <a:pos x="863" y="5228"/>
                </a:cxn>
              </a:cxnLst>
              <a:rect l="0" t="0" r="r" b="b"/>
              <a:pathLst>
                <a:path w="5433" h="5623">
                  <a:moveTo>
                    <a:pt x="870" y="411"/>
                  </a:moveTo>
                  <a:lnTo>
                    <a:pt x="863" y="410"/>
                  </a:lnTo>
                  <a:lnTo>
                    <a:pt x="841" y="407"/>
                  </a:lnTo>
                  <a:lnTo>
                    <a:pt x="810" y="402"/>
                  </a:lnTo>
                  <a:lnTo>
                    <a:pt x="767" y="396"/>
                  </a:lnTo>
                  <a:lnTo>
                    <a:pt x="716" y="389"/>
                  </a:lnTo>
                  <a:lnTo>
                    <a:pt x="659" y="381"/>
                  </a:lnTo>
                  <a:lnTo>
                    <a:pt x="597" y="372"/>
                  </a:lnTo>
                  <a:lnTo>
                    <a:pt x="532" y="362"/>
                  </a:lnTo>
                  <a:lnTo>
                    <a:pt x="465" y="352"/>
                  </a:lnTo>
                  <a:lnTo>
                    <a:pt x="398" y="343"/>
                  </a:lnTo>
                  <a:lnTo>
                    <a:pt x="334" y="333"/>
                  </a:lnTo>
                  <a:lnTo>
                    <a:pt x="273" y="324"/>
                  </a:lnTo>
                  <a:lnTo>
                    <a:pt x="218" y="316"/>
                  </a:lnTo>
                  <a:lnTo>
                    <a:pt x="169" y="308"/>
                  </a:lnTo>
                  <a:lnTo>
                    <a:pt x="129" y="302"/>
                  </a:lnTo>
                  <a:lnTo>
                    <a:pt x="101" y="297"/>
                  </a:lnTo>
                  <a:lnTo>
                    <a:pt x="86" y="294"/>
                  </a:lnTo>
                  <a:lnTo>
                    <a:pt x="74" y="290"/>
                  </a:lnTo>
                  <a:lnTo>
                    <a:pt x="62" y="286"/>
                  </a:lnTo>
                  <a:lnTo>
                    <a:pt x="52" y="281"/>
                  </a:lnTo>
                  <a:lnTo>
                    <a:pt x="43" y="276"/>
                  </a:lnTo>
                  <a:lnTo>
                    <a:pt x="34" y="270"/>
                  </a:lnTo>
                  <a:lnTo>
                    <a:pt x="27" y="264"/>
                  </a:lnTo>
                  <a:lnTo>
                    <a:pt x="21" y="257"/>
                  </a:lnTo>
                  <a:lnTo>
                    <a:pt x="16" y="249"/>
                  </a:lnTo>
                  <a:lnTo>
                    <a:pt x="11" y="241"/>
                  </a:lnTo>
                  <a:lnTo>
                    <a:pt x="8" y="233"/>
                  </a:lnTo>
                  <a:lnTo>
                    <a:pt x="5" y="224"/>
                  </a:lnTo>
                  <a:lnTo>
                    <a:pt x="3" y="214"/>
                  </a:lnTo>
                  <a:lnTo>
                    <a:pt x="1" y="204"/>
                  </a:lnTo>
                  <a:lnTo>
                    <a:pt x="0" y="194"/>
                  </a:lnTo>
                  <a:lnTo>
                    <a:pt x="0" y="182"/>
                  </a:lnTo>
                  <a:lnTo>
                    <a:pt x="0" y="0"/>
                  </a:lnTo>
                  <a:lnTo>
                    <a:pt x="3772" y="0"/>
                  </a:lnTo>
                  <a:lnTo>
                    <a:pt x="3772" y="182"/>
                  </a:lnTo>
                  <a:lnTo>
                    <a:pt x="3771" y="194"/>
                  </a:lnTo>
                  <a:lnTo>
                    <a:pt x="3771" y="204"/>
                  </a:lnTo>
                  <a:lnTo>
                    <a:pt x="3770" y="215"/>
                  </a:lnTo>
                  <a:lnTo>
                    <a:pt x="3768" y="225"/>
                  </a:lnTo>
                  <a:lnTo>
                    <a:pt x="3766" y="234"/>
                  </a:lnTo>
                  <a:lnTo>
                    <a:pt x="3762" y="244"/>
                  </a:lnTo>
                  <a:lnTo>
                    <a:pt x="3758" y="252"/>
                  </a:lnTo>
                  <a:lnTo>
                    <a:pt x="3754" y="260"/>
                  </a:lnTo>
                  <a:lnTo>
                    <a:pt x="3748" y="268"/>
                  </a:lnTo>
                  <a:lnTo>
                    <a:pt x="3741" y="275"/>
                  </a:lnTo>
                  <a:lnTo>
                    <a:pt x="3732" y="281"/>
                  </a:lnTo>
                  <a:lnTo>
                    <a:pt x="3722" y="287"/>
                  </a:lnTo>
                  <a:lnTo>
                    <a:pt x="3712" y="292"/>
                  </a:lnTo>
                  <a:lnTo>
                    <a:pt x="3700" y="297"/>
                  </a:lnTo>
                  <a:lnTo>
                    <a:pt x="3687" y="301"/>
                  </a:lnTo>
                  <a:lnTo>
                    <a:pt x="3671" y="304"/>
                  </a:lnTo>
                  <a:lnTo>
                    <a:pt x="3646" y="308"/>
                  </a:lnTo>
                  <a:lnTo>
                    <a:pt x="3609" y="313"/>
                  </a:lnTo>
                  <a:lnTo>
                    <a:pt x="3563" y="319"/>
                  </a:lnTo>
                  <a:lnTo>
                    <a:pt x="3509" y="327"/>
                  </a:lnTo>
                  <a:lnTo>
                    <a:pt x="3450" y="335"/>
                  </a:lnTo>
                  <a:lnTo>
                    <a:pt x="3386" y="344"/>
                  </a:lnTo>
                  <a:lnTo>
                    <a:pt x="3320" y="354"/>
                  </a:lnTo>
                  <a:lnTo>
                    <a:pt x="3253" y="363"/>
                  </a:lnTo>
                  <a:lnTo>
                    <a:pt x="3187" y="372"/>
                  </a:lnTo>
                  <a:lnTo>
                    <a:pt x="3124" y="381"/>
                  </a:lnTo>
                  <a:lnTo>
                    <a:pt x="3066" y="389"/>
                  </a:lnTo>
                  <a:lnTo>
                    <a:pt x="3015" y="396"/>
                  </a:lnTo>
                  <a:lnTo>
                    <a:pt x="2971" y="402"/>
                  </a:lnTo>
                  <a:lnTo>
                    <a:pt x="2939" y="407"/>
                  </a:lnTo>
                  <a:lnTo>
                    <a:pt x="2917" y="410"/>
                  </a:lnTo>
                  <a:lnTo>
                    <a:pt x="2910" y="411"/>
                  </a:lnTo>
                  <a:lnTo>
                    <a:pt x="2910" y="5219"/>
                  </a:lnTo>
                  <a:lnTo>
                    <a:pt x="4548" y="5219"/>
                  </a:lnTo>
                  <a:lnTo>
                    <a:pt x="4575" y="5218"/>
                  </a:lnTo>
                  <a:lnTo>
                    <a:pt x="4601" y="5217"/>
                  </a:lnTo>
                  <a:lnTo>
                    <a:pt x="4627" y="5214"/>
                  </a:lnTo>
                  <a:lnTo>
                    <a:pt x="4651" y="5211"/>
                  </a:lnTo>
                  <a:lnTo>
                    <a:pt x="4676" y="5205"/>
                  </a:lnTo>
                  <a:lnTo>
                    <a:pt x="4700" y="5199"/>
                  </a:lnTo>
                  <a:lnTo>
                    <a:pt x="4724" y="5191"/>
                  </a:lnTo>
                  <a:lnTo>
                    <a:pt x="4746" y="5181"/>
                  </a:lnTo>
                  <a:lnTo>
                    <a:pt x="4768" y="5170"/>
                  </a:lnTo>
                  <a:lnTo>
                    <a:pt x="4790" y="5157"/>
                  </a:lnTo>
                  <a:lnTo>
                    <a:pt x="4811" y="5141"/>
                  </a:lnTo>
                  <a:lnTo>
                    <a:pt x="4832" y="5124"/>
                  </a:lnTo>
                  <a:lnTo>
                    <a:pt x="4852" y="5105"/>
                  </a:lnTo>
                  <a:lnTo>
                    <a:pt x="4871" y="5083"/>
                  </a:lnTo>
                  <a:lnTo>
                    <a:pt x="4891" y="5059"/>
                  </a:lnTo>
                  <a:lnTo>
                    <a:pt x="4909" y="5032"/>
                  </a:lnTo>
                  <a:lnTo>
                    <a:pt x="4927" y="5003"/>
                  </a:lnTo>
                  <a:lnTo>
                    <a:pt x="4945" y="4971"/>
                  </a:lnTo>
                  <a:lnTo>
                    <a:pt x="4961" y="4937"/>
                  </a:lnTo>
                  <a:lnTo>
                    <a:pt x="4977" y="4899"/>
                  </a:lnTo>
                  <a:lnTo>
                    <a:pt x="4994" y="4859"/>
                  </a:lnTo>
                  <a:lnTo>
                    <a:pt x="5008" y="4815"/>
                  </a:lnTo>
                  <a:lnTo>
                    <a:pt x="5023" y="4768"/>
                  </a:lnTo>
                  <a:lnTo>
                    <a:pt x="5037" y="4718"/>
                  </a:lnTo>
                  <a:lnTo>
                    <a:pt x="5051" y="4664"/>
                  </a:lnTo>
                  <a:lnTo>
                    <a:pt x="5064" y="4607"/>
                  </a:lnTo>
                  <a:lnTo>
                    <a:pt x="5076" y="4546"/>
                  </a:lnTo>
                  <a:lnTo>
                    <a:pt x="5088" y="4481"/>
                  </a:lnTo>
                  <a:lnTo>
                    <a:pt x="5100" y="4413"/>
                  </a:lnTo>
                  <a:lnTo>
                    <a:pt x="5110" y="4340"/>
                  </a:lnTo>
                  <a:lnTo>
                    <a:pt x="5120" y="4264"/>
                  </a:lnTo>
                  <a:lnTo>
                    <a:pt x="5130" y="4183"/>
                  </a:lnTo>
                  <a:lnTo>
                    <a:pt x="5132" y="4171"/>
                  </a:lnTo>
                  <a:lnTo>
                    <a:pt x="5134" y="4160"/>
                  </a:lnTo>
                  <a:lnTo>
                    <a:pt x="5137" y="4149"/>
                  </a:lnTo>
                  <a:lnTo>
                    <a:pt x="5141" y="4140"/>
                  </a:lnTo>
                  <a:lnTo>
                    <a:pt x="5146" y="4132"/>
                  </a:lnTo>
                  <a:lnTo>
                    <a:pt x="5152" y="4124"/>
                  </a:lnTo>
                  <a:lnTo>
                    <a:pt x="5158" y="4117"/>
                  </a:lnTo>
                  <a:lnTo>
                    <a:pt x="5164" y="4112"/>
                  </a:lnTo>
                  <a:lnTo>
                    <a:pt x="5171" y="4107"/>
                  </a:lnTo>
                  <a:lnTo>
                    <a:pt x="5179" y="4102"/>
                  </a:lnTo>
                  <a:lnTo>
                    <a:pt x="5187" y="4099"/>
                  </a:lnTo>
                  <a:lnTo>
                    <a:pt x="5196" y="4096"/>
                  </a:lnTo>
                  <a:lnTo>
                    <a:pt x="5207" y="4094"/>
                  </a:lnTo>
                  <a:lnTo>
                    <a:pt x="5217" y="4092"/>
                  </a:lnTo>
                  <a:lnTo>
                    <a:pt x="5227" y="4092"/>
                  </a:lnTo>
                  <a:lnTo>
                    <a:pt x="5238" y="4091"/>
                  </a:lnTo>
                  <a:lnTo>
                    <a:pt x="5433" y="4091"/>
                  </a:lnTo>
                  <a:lnTo>
                    <a:pt x="5433" y="5623"/>
                  </a:lnTo>
                  <a:lnTo>
                    <a:pt x="0" y="5623"/>
                  </a:lnTo>
                  <a:lnTo>
                    <a:pt x="0" y="5440"/>
                  </a:lnTo>
                  <a:lnTo>
                    <a:pt x="0" y="5428"/>
                  </a:lnTo>
                  <a:lnTo>
                    <a:pt x="2" y="5416"/>
                  </a:lnTo>
                  <a:lnTo>
                    <a:pt x="3" y="5406"/>
                  </a:lnTo>
                  <a:lnTo>
                    <a:pt x="6" y="5396"/>
                  </a:lnTo>
                  <a:lnTo>
                    <a:pt x="10" y="5387"/>
                  </a:lnTo>
                  <a:lnTo>
                    <a:pt x="14" y="5378"/>
                  </a:lnTo>
                  <a:lnTo>
                    <a:pt x="20" y="5370"/>
                  </a:lnTo>
                  <a:lnTo>
                    <a:pt x="27" y="5363"/>
                  </a:lnTo>
                  <a:lnTo>
                    <a:pt x="34" y="5357"/>
                  </a:lnTo>
                  <a:lnTo>
                    <a:pt x="44" y="5351"/>
                  </a:lnTo>
                  <a:lnTo>
                    <a:pt x="54" y="5346"/>
                  </a:lnTo>
                  <a:lnTo>
                    <a:pt x="65" y="5341"/>
                  </a:lnTo>
                  <a:lnTo>
                    <a:pt x="78" y="5336"/>
                  </a:lnTo>
                  <a:lnTo>
                    <a:pt x="91" y="5333"/>
                  </a:lnTo>
                  <a:lnTo>
                    <a:pt x="107" y="5329"/>
                  </a:lnTo>
                  <a:lnTo>
                    <a:pt x="124" y="5326"/>
                  </a:lnTo>
                  <a:lnTo>
                    <a:pt x="148" y="5323"/>
                  </a:lnTo>
                  <a:lnTo>
                    <a:pt x="185" y="5317"/>
                  </a:lnTo>
                  <a:lnTo>
                    <a:pt x="230" y="5311"/>
                  </a:lnTo>
                  <a:lnTo>
                    <a:pt x="283" y="5304"/>
                  </a:lnTo>
                  <a:lnTo>
                    <a:pt x="342" y="5296"/>
                  </a:lnTo>
                  <a:lnTo>
                    <a:pt x="404" y="5288"/>
                  </a:lnTo>
                  <a:lnTo>
                    <a:pt x="469" y="5279"/>
                  </a:lnTo>
                  <a:lnTo>
                    <a:pt x="535" y="5271"/>
                  </a:lnTo>
                  <a:lnTo>
                    <a:pt x="599" y="5262"/>
                  </a:lnTo>
                  <a:lnTo>
                    <a:pt x="660" y="5254"/>
                  </a:lnTo>
                  <a:lnTo>
                    <a:pt x="717" y="5247"/>
                  </a:lnTo>
                  <a:lnTo>
                    <a:pt x="767" y="5240"/>
                  </a:lnTo>
                  <a:lnTo>
                    <a:pt x="810" y="5235"/>
                  </a:lnTo>
                  <a:lnTo>
                    <a:pt x="841" y="5231"/>
                  </a:lnTo>
                  <a:lnTo>
                    <a:pt x="863" y="5228"/>
                  </a:lnTo>
                  <a:lnTo>
                    <a:pt x="870" y="5227"/>
                  </a:lnTo>
                  <a:lnTo>
                    <a:pt x="870" y="411"/>
                  </a:lnTo>
                  <a:close/>
                </a:path>
              </a:pathLst>
            </a:custGeom>
            <a:grpFill/>
            <a:ln w="9525">
              <a:noFill/>
              <a:round/>
              <a:headEnd/>
              <a:tailEnd/>
            </a:ln>
          </p:spPr>
          <p:txBody>
            <a:bodyPr/>
            <a:lstStyle/>
            <a:p>
              <a:endParaRPr lang="da-DK"/>
            </a:p>
          </p:txBody>
        </p:sp>
      </p:grpSp>
      <p:sp>
        <p:nvSpPr>
          <p:cNvPr id="9" name="Pladsholder til billede 3">
            <a:extLst>
              <a:ext uri="{FF2B5EF4-FFF2-40B4-BE49-F238E27FC236}">
                <a16:creationId xmlns:a16="http://schemas.microsoft.com/office/drawing/2014/main" id="{B96B0E10-7D32-4964-806E-6A68B78B1517}"/>
              </a:ext>
            </a:extLst>
          </p:cNvPr>
          <p:cNvSpPr>
            <a:spLocks noGrp="1"/>
          </p:cNvSpPr>
          <p:nvPr>
            <p:ph type="pic" sz="quarter" idx="16" hasCustomPrompt="1"/>
          </p:nvPr>
        </p:nvSpPr>
        <p:spPr>
          <a:xfrm>
            <a:off x="7412407" y="339502"/>
            <a:ext cx="1021981" cy="936848"/>
          </a:xfrm>
        </p:spPr>
        <p:txBody>
          <a:bodyPr/>
          <a:lstStyle>
            <a:lvl1pPr marL="0" indent="0">
              <a:lnSpc>
                <a:spcPct val="100000"/>
              </a:lnSpc>
              <a:buNone/>
              <a:defRPr sz="1100">
                <a:solidFill>
                  <a:schemeClr val="bg2"/>
                </a:solidFill>
              </a:defRPr>
            </a:lvl1pPr>
          </a:lstStyle>
          <a:p>
            <a:r>
              <a:rPr lang="da-DK" dirty="0"/>
              <a:t>Indsæt kundelogo</a:t>
            </a:r>
          </a:p>
        </p:txBody>
      </p:sp>
    </p:spTree>
    <p:extLst>
      <p:ext uri="{BB962C8B-B14F-4D97-AF65-F5344CB8AC3E}">
        <p14:creationId xmlns:p14="http://schemas.microsoft.com/office/powerpoint/2010/main" val="3460096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ontakt mig blå">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A2009C2-C200-4E77-8430-1E3525DD662D}"/>
              </a:ext>
            </a:extLst>
          </p:cNvPr>
          <p:cNvSpPr/>
          <p:nvPr userDrawn="1"/>
        </p:nvSpPr>
        <p:spPr>
          <a:xfrm>
            <a:off x="0" y="0"/>
            <a:ext cx="4053072"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ekstfelt 4">
            <a:extLst>
              <a:ext uri="{FF2B5EF4-FFF2-40B4-BE49-F238E27FC236}">
                <a16:creationId xmlns:a16="http://schemas.microsoft.com/office/drawing/2014/main" id="{B10B7E77-2B35-45DC-9742-7B622F40926B}"/>
              </a:ext>
            </a:extLst>
          </p:cNvPr>
          <p:cNvSpPr txBox="1"/>
          <p:nvPr userDrawn="1"/>
        </p:nvSpPr>
        <p:spPr>
          <a:xfrm>
            <a:off x="4449192" y="483518"/>
            <a:ext cx="2880320" cy="477054"/>
          </a:xfrm>
          <a:prstGeom prst="rect">
            <a:avLst/>
          </a:prstGeom>
          <a:noFill/>
        </p:spPr>
        <p:txBody>
          <a:bodyPr wrap="square" rtlCol="0">
            <a:spAutoFit/>
          </a:bodyPr>
          <a:lstStyle/>
          <a:p>
            <a:r>
              <a:rPr lang="da-DK" sz="2500" b="0" dirty="0"/>
              <a:t>Kontakt mig</a:t>
            </a:r>
          </a:p>
        </p:txBody>
      </p:sp>
      <p:sp>
        <p:nvSpPr>
          <p:cNvPr id="9" name="Pladsholder til billede 8">
            <a:extLst>
              <a:ext uri="{FF2B5EF4-FFF2-40B4-BE49-F238E27FC236}">
                <a16:creationId xmlns:a16="http://schemas.microsoft.com/office/drawing/2014/main" id="{FBD1DBEB-C999-41B7-B816-8264E6DE7C82}"/>
              </a:ext>
            </a:extLst>
          </p:cNvPr>
          <p:cNvSpPr>
            <a:spLocks noGrp="1"/>
          </p:cNvSpPr>
          <p:nvPr>
            <p:ph type="pic" sz="quarter" idx="15"/>
          </p:nvPr>
        </p:nvSpPr>
        <p:spPr>
          <a:xfrm>
            <a:off x="693738" y="893763"/>
            <a:ext cx="2582118" cy="2851068"/>
          </a:xfrm>
          <a:solidFill>
            <a:schemeClr val="bg2">
              <a:lumMod val="85000"/>
            </a:schemeClr>
          </a:solidFill>
        </p:spPr>
        <p:txBody>
          <a:bodyPr lIns="216000" tIns="540000"/>
          <a:lstStyle>
            <a:lvl1pPr marL="0" indent="0">
              <a:buNone/>
              <a:defRPr sz="1500"/>
            </a:lvl1pPr>
          </a:lstStyle>
          <a:p>
            <a:r>
              <a:rPr lang="da-DK" dirty="0"/>
              <a:t>Klik på ikonet for at tilføje et billede</a:t>
            </a:r>
          </a:p>
        </p:txBody>
      </p:sp>
      <p:grpSp>
        <p:nvGrpSpPr>
          <p:cNvPr id="10" name="Gruppe 9">
            <a:extLst>
              <a:ext uri="{FF2B5EF4-FFF2-40B4-BE49-F238E27FC236}">
                <a16:creationId xmlns:a16="http://schemas.microsoft.com/office/drawing/2014/main" id="{34B6FD2E-6A87-4F74-A8F8-19804EEF6476}"/>
              </a:ext>
            </a:extLst>
          </p:cNvPr>
          <p:cNvGrpSpPr/>
          <p:nvPr userDrawn="1"/>
        </p:nvGrpSpPr>
        <p:grpSpPr>
          <a:xfrm>
            <a:off x="4427984" y="1419622"/>
            <a:ext cx="3337188" cy="2648374"/>
            <a:chOff x="4488006" y="1236908"/>
            <a:chExt cx="3337188" cy="2648374"/>
          </a:xfrm>
        </p:grpSpPr>
        <p:grpSp>
          <p:nvGrpSpPr>
            <p:cNvPr id="11" name="Gruppe 10">
              <a:extLst>
                <a:ext uri="{FF2B5EF4-FFF2-40B4-BE49-F238E27FC236}">
                  <a16:creationId xmlns:a16="http://schemas.microsoft.com/office/drawing/2014/main" id="{877EE139-723A-4706-81FD-A4D87D87D839}"/>
                </a:ext>
              </a:extLst>
            </p:cNvPr>
            <p:cNvGrpSpPr/>
            <p:nvPr userDrawn="1"/>
          </p:nvGrpSpPr>
          <p:grpSpPr>
            <a:xfrm>
              <a:off x="4488006" y="1236908"/>
              <a:ext cx="577846" cy="2162681"/>
              <a:chOff x="4485113" y="1254653"/>
              <a:chExt cx="577846" cy="2162681"/>
            </a:xfrm>
          </p:grpSpPr>
          <p:pic>
            <p:nvPicPr>
              <p:cNvPr id="17" name="Billede 16">
                <a:extLst>
                  <a:ext uri="{FF2B5EF4-FFF2-40B4-BE49-F238E27FC236}">
                    <a16:creationId xmlns:a16="http://schemas.microsoft.com/office/drawing/2014/main" id="{A46EEE0C-ED54-4261-96D8-8361D62218FE}"/>
                  </a:ext>
                </a:extLst>
              </p:cNvPr>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485113" y="1254653"/>
                <a:ext cx="574953" cy="574953"/>
              </a:xfrm>
              <a:prstGeom prst="rect">
                <a:avLst/>
              </a:prstGeom>
            </p:spPr>
          </p:pic>
          <p:pic>
            <p:nvPicPr>
              <p:cNvPr id="18" name="Billede 17">
                <a:extLst>
                  <a:ext uri="{FF2B5EF4-FFF2-40B4-BE49-F238E27FC236}">
                    <a16:creationId xmlns:a16="http://schemas.microsoft.com/office/drawing/2014/main" id="{5D9B6ECC-F1D0-470A-AA1C-993340110BFE}"/>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485113" y="2842318"/>
                <a:ext cx="575017" cy="575016"/>
              </a:xfrm>
              <a:prstGeom prst="rect">
                <a:avLst/>
              </a:prstGeom>
            </p:spPr>
          </p:pic>
          <p:pic>
            <p:nvPicPr>
              <p:cNvPr id="19" name="Billede 18">
                <a:extLst>
                  <a:ext uri="{FF2B5EF4-FFF2-40B4-BE49-F238E27FC236}">
                    <a16:creationId xmlns:a16="http://schemas.microsoft.com/office/drawing/2014/main" id="{6EF1DF13-62CB-4E76-856C-9AF62AB04773}"/>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488006" y="2266254"/>
                <a:ext cx="574953" cy="574953"/>
              </a:xfrm>
              <a:prstGeom prst="rect">
                <a:avLst/>
              </a:prstGeom>
            </p:spPr>
          </p:pic>
          <p:pic>
            <p:nvPicPr>
              <p:cNvPr id="20" name="Billede 19">
                <a:extLst>
                  <a:ext uri="{FF2B5EF4-FFF2-40B4-BE49-F238E27FC236}">
                    <a16:creationId xmlns:a16="http://schemas.microsoft.com/office/drawing/2014/main" id="{8321A6F4-2251-45D3-9EDC-30D55C77BC6D}"/>
                  </a:ext>
                </a:extLst>
              </p:cNvPr>
              <p:cNvPicPr>
                <a:picLocks noChangeAspect="1"/>
              </p:cNvPicPr>
              <p:nvPr/>
            </p:nvPicPr>
            <p:blipFill rotWithShape="1">
              <a:blip r:embed="rId5" cstate="print">
                <a:duotone>
                  <a:schemeClr val="bg2">
                    <a:shade val="45000"/>
                    <a:satMod val="135000"/>
                  </a:schemeClr>
                  <a:prstClr val="white"/>
                </a:duotone>
                <a:extLst>
                  <a:ext uri="{28A0092B-C50C-407E-A947-70E740481C1C}">
                    <a14:useLocalDpi xmlns:a14="http://schemas.microsoft.com/office/drawing/2010/main" val="0"/>
                  </a:ext>
                </a:extLst>
              </a:blip>
              <a:srcRect t="11113"/>
              <a:stretch/>
            </p:blipFill>
            <p:spPr>
              <a:xfrm>
                <a:off x="4485113" y="1830717"/>
                <a:ext cx="574953" cy="511062"/>
              </a:xfrm>
              <a:prstGeom prst="rect">
                <a:avLst/>
              </a:prstGeom>
            </p:spPr>
          </p:pic>
        </p:grpSp>
        <p:sp>
          <p:nvSpPr>
            <p:cNvPr id="12" name="Tekstfelt 11">
              <a:extLst>
                <a:ext uri="{FF2B5EF4-FFF2-40B4-BE49-F238E27FC236}">
                  <a16:creationId xmlns:a16="http://schemas.microsoft.com/office/drawing/2014/main" id="{79D3E380-ACE4-4502-8DE6-8725CA5BCE10}"/>
                </a:ext>
              </a:extLst>
            </p:cNvPr>
            <p:cNvSpPr txBox="1"/>
            <p:nvPr userDrawn="1"/>
          </p:nvSpPr>
          <p:spPr>
            <a:xfrm>
              <a:off x="5167414" y="2371588"/>
              <a:ext cx="2376264" cy="323165"/>
            </a:xfrm>
            <a:prstGeom prst="rect">
              <a:avLst/>
            </a:prstGeom>
            <a:noFill/>
          </p:spPr>
          <p:txBody>
            <a:bodyPr wrap="square" rtlCol="0">
              <a:spAutoFit/>
            </a:bodyPr>
            <a:lstStyle/>
            <a:p>
              <a:r>
                <a:rPr lang="da-DK" sz="1500" dirty="0"/>
                <a:t>7023 0022</a:t>
              </a:r>
            </a:p>
          </p:txBody>
        </p:sp>
        <p:sp>
          <p:nvSpPr>
            <p:cNvPr id="13" name="Tekstfelt 12">
              <a:extLst>
                <a:ext uri="{FF2B5EF4-FFF2-40B4-BE49-F238E27FC236}">
                  <a16:creationId xmlns:a16="http://schemas.microsoft.com/office/drawing/2014/main" id="{C28545A1-BA27-4598-A661-58CB912D2E4B}"/>
                </a:ext>
              </a:extLst>
            </p:cNvPr>
            <p:cNvSpPr txBox="1"/>
            <p:nvPr userDrawn="1"/>
          </p:nvSpPr>
          <p:spPr>
            <a:xfrm>
              <a:off x="5167413" y="2856315"/>
              <a:ext cx="2657781" cy="553998"/>
            </a:xfrm>
            <a:prstGeom prst="rect">
              <a:avLst/>
            </a:prstGeom>
            <a:noFill/>
          </p:spPr>
          <p:txBody>
            <a:bodyPr wrap="square" rtlCol="0">
              <a:spAutoFit/>
            </a:bodyPr>
            <a:lstStyle/>
            <a:p>
              <a:r>
                <a:rPr lang="da-DK" sz="1500" dirty="0"/>
                <a:t>Folke </a:t>
              </a:r>
              <a:r>
                <a:rPr lang="da-DK" sz="1500" dirty="0" err="1"/>
                <a:t>Bernadottes</a:t>
              </a:r>
              <a:r>
                <a:rPr lang="da-DK" sz="1500" dirty="0"/>
                <a:t> Allé 45 2100 København Ø</a:t>
              </a:r>
            </a:p>
          </p:txBody>
        </p:sp>
        <p:grpSp>
          <p:nvGrpSpPr>
            <p:cNvPr id="14" name="Gruppe 13">
              <a:extLst>
                <a:ext uri="{FF2B5EF4-FFF2-40B4-BE49-F238E27FC236}">
                  <a16:creationId xmlns:a16="http://schemas.microsoft.com/office/drawing/2014/main" id="{D6B4C993-5BB1-40FB-BB91-2D5F164C9065}"/>
                </a:ext>
              </a:extLst>
            </p:cNvPr>
            <p:cNvGrpSpPr/>
            <p:nvPr userDrawn="1"/>
          </p:nvGrpSpPr>
          <p:grpSpPr>
            <a:xfrm>
              <a:off x="4488006" y="3397148"/>
              <a:ext cx="3055672" cy="488134"/>
              <a:chOff x="4488006" y="3415594"/>
              <a:chExt cx="3055672" cy="488134"/>
            </a:xfrm>
          </p:grpSpPr>
          <p:pic>
            <p:nvPicPr>
              <p:cNvPr id="15" name="Billede 14">
                <a:extLst>
                  <a:ext uri="{FF2B5EF4-FFF2-40B4-BE49-F238E27FC236}">
                    <a16:creationId xmlns:a16="http://schemas.microsoft.com/office/drawing/2014/main" id="{A0E339B0-BF21-4841-8A8D-69671AA96BD7}"/>
                  </a:ext>
                </a:extLst>
              </p:cNvPr>
              <p:cNvPicPr>
                <a:picLocks noChangeAspect="1"/>
              </p:cNvPicPr>
              <p:nvPr/>
            </p:nvPicPr>
            <p:blipFill rotWithShape="1">
              <a:blip r:embed="rId6" cstate="print">
                <a:duotone>
                  <a:schemeClr val="bg2">
                    <a:shade val="45000"/>
                    <a:satMod val="135000"/>
                  </a:schemeClr>
                  <a:prstClr val="white"/>
                </a:duotone>
                <a:extLst>
                  <a:ext uri="{28A0092B-C50C-407E-A947-70E740481C1C}">
                    <a14:useLocalDpi xmlns:a14="http://schemas.microsoft.com/office/drawing/2010/main" val="0"/>
                  </a:ext>
                </a:extLst>
              </a:blip>
              <a:srcRect b="17448"/>
              <a:stretch/>
            </p:blipFill>
            <p:spPr>
              <a:xfrm>
                <a:off x="4488006" y="3415594"/>
                <a:ext cx="574953" cy="474636"/>
              </a:xfrm>
              <a:prstGeom prst="rect">
                <a:avLst/>
              </a:prstGeom>
            </p:spPr>
          </p:pic>
          <p:sp>
            <p:nvSpPr>
              <p:cNvPr id="16" name="Tekstfelt 15">
                <a:extLst>
                  <a:ext uri="{FF2B5EF4-FFF2-40B4-BE49-F238E27FC236}">
                    <a16:creationId xmlns:a16="http://schemas.microsoft.com/office/drawing/2014/main" id="{B49E95F8-EBA2-4C05-8D2E-87C355B3E79A}"/>
                  </a:ext>
                </a:extLst>
              </p:cNvPr>
              <p:cNvSpPr txBox="1"/>
              <p:nvPr userDrawn="1"/>
            </p:nvSpPr>
            <p:spPr>
              <a:xfrm>
                <a:off x="5167414" y="3580563"/>
                <a:ext cx="2376264" cy="323165"/>
              </a:xfrm>
              <a:prstGeom prst="rect">
                <a:avLst/>
              </a:prstGeom>
              <a:noFill/>
            </p:spPr>
            <p:txBody>
              <a:bodyPr wrap="square" rtlCol="0">
                <a:spAutoFit/>
              </a:bodyPr>
              <a:lstStyle/>
              <a:p>
                <a:r>
                  <a:rPr lang="da-DK" sz="1500" dirty="0"/>
                  <a:t>www.cfl.dk</a:t>
                </a:r>
              </a:p>
            </p:txBody>
          </p:sp>
        </p:grpSp>
      </p:grpSp>
      <p:sp>
        <p:nvSpPr>
          <p:cNvPr id="22" name="Pladsholder til tekst 21">
            <a:extLst>
              <a:ext uri="{FF2B5EF4-FFF2-40B4-BE49-F238E27FC236}">
                <a16:creationId xmlns:a16="http://schemas.microsoft.com/office/drawing/2014/main" id="{2E88D0C2-7DE8-493E-8FE4-3E96E8A5CBEC}"/>
              </a:ext>
            </a:extLst>
          </p:cNvPr>
          <p:cNvSpPr>
            <a:spLocks noGrp="1"/>
          </p:cNvSpPr>
          <p:nvPr>
            <p:ph type="body" sz="quarter" idx="16" hasCustomPrompt="1"/>
          </p:nvPr>
        </p:nvSpPr>
        <p:spPr>
          <a:xfrm>
            <a:off x="5230018" y="1553110"/>
            <a:ext cx="2879725" cy="307975"/>
          </a:xfrm>
        </p:spPr>
        <p:txBody>
          <a:bodyPr anchor="ctr"/>
          <a:lstStyle>
            <a:lvl1pPr marL="0" indent="0">
              <a:buNone/>
              <a:defRPr sz="1500"/>
            </a:lvl1pPr>
          </a:lstStyle>
          <a:p>
            <a:pPr lvl="0"/>
            <a:r>
              <a:rPr lang="en-US" dirty="0" err="1"/>
              <a:t>Skriv</a:t>
            </a:r>
            <a:r>
              <a:rPr lang="en-US" dirty="0"/>
              <a:t> din e-mail</a:t>
            </a:r>
            <a:endParaRPr lang="da-DK" dirty="0"/>
          </a:p>
        </p:txBody>
      </p:sp>
      <p:sp>
        <p:nvSpPr>
          <p:cNvPr id="23" name="Pladsholder til tekst 21">
            <a:extLst>
              <a:ext uri="{FF2B5EF4-FFF2-40B4-BE49-F238E27FC236}">
                <a16:creationId xmlns:a16="http://schemas.microsoft.com/office/drawing/2014/main" id="{36EF4E48-ADEC-460D-9F9A-D94E79EFE190}"/>
              </a:ext>
            </a:extLst>
          </p:cNvPr>
          <p:cNvSpPr>
            <a:spLocks noGrp="1"/>
          </p:cNvSpPr>
          <p:nvPr>
            <p:ph type="body" sz="quarter" idx="17" hasCustomPrompt="1"/>
          </p:nvPr>
        </p:nvSpPr>
        <p:spPr>
          <a:xfrm>
            <a:off x="5230018" y="2077184"/>
            <a:ext cx="2879725" cy="307975"/>
          </a:xfrm>
        </p:spPr>
        <p:txBody>
          <a:bodyPr anchor="ctr"/>
          <a:lstStyle>
            <a:lvl1pPr marL="0" indent="0">
              <a:buNone/>
              <a:defRPr sz="1500"/>
            </a:lvl1pPr>
          </a:lstStyle>
          <a:p>
            <a:pPr lvl="0"/>
            <a:r>
              <a:rPr lang="en-US" dirty="0" err="1"/>
              <a:t>Skriv</a:t>
            </a:r>
            <a:r>
              <a:rPr lang="en-US" dirty="0"/>
              <a:t> </a:t>
            </a:r>
            <a:r>
              <a:rPr lang="en-US" dirty="0" err="1"/>
              <a:t>dit</a:t>
            </a:r>
            <a:r>
              <a:rPr lang="en-US" dirty="0"/>
              <a:t> </a:t>
            </a:r>
            <a:r>
              <a:rPr lang="en-US" dirty="0" err="1"/>
              <a:t>mobil</a:t>
            </a:r>
            <a:r>
              <a:rPr lang="en-US" dirty="0"/>
              <a:t> nr.</a:t>
            </a:r>
            <a:endParaRPr lang="da-DK" dirty="0"/>
          </a:p>
        </p:txBody>
      </p:sp>
      <p:sp>
        <p:nvSpPr>
          <p:cNvPr id="24" name="Pladsholder til indhold 3">
            <a:extLst>
              <a:ext uri="{FF2B5EF4-FFF2-40B4-BE49-F238E27FC236}">
                <a16:creationId xmlns:a16="http://schemas.microsoft.com/office/drawing/2014/main" id="{70F75857-A03B-496E-BDC2-E143AEC79394}"/>
              </a:ext>
            </a:extLst>
          </p:cNvPr>
          <p:cNvSpPr>
            <a:spLocks noGrp="1"/>
          </p:cNvSpPr>
          <p:nvPr>
            <p:ph sz="quarter" idx="18" hasCustomPrompt="1"/>
          </p:nvPr>
        </p:nvSpPr>
        <p:spPr>
          <a:xfrm>
            <a:off x="693739" y="3855054"/>
            <a:ext cx="2582118" cy="737584"/>
          </a:xfrm>
        </p:spPr>
        <p:txBody>
          <a:bodyPr anchor="t"/>
          <a:lstStyle>
            <a:lvl1pPr marL="0" indent="0">
              <a:lnSpc>
                <a:spcPct val="150000"/>
              </a:lnSpc>
              <a:buNone/>
              <a:defRPr sz="1500" b="0" i="0" u="none">
                <a:solidFill>
                  <a:schemeClr val="bg1"/>
                </a:solidFill>
              </a:defRPr>
            </a:lvl1pPr>
            <a:lvl2pPr>
              <a:defRPr b="0" i="0" u="none"/>
            </a:lvl2pPr>
            <a:lvl3pPr>
              <a:defRPr b="0" i="0" u="none"/>
            </a:lvl3pPr>
            <a:lvl4pPr>
              <a:defRPr b="0" i="0" u="none"/>
            </a:lvl4pPr>
            <a:lvl5pPr>
              <a:defRPr b="0" i="0" u="none"/>
            </a:lvl5pPr>
          </a:lstStyle>
          <a:p>
            <a:pPr lvl="0"/>
            <a:r>
              <a:rPr lang="en-US" dirty="0"/>
              <a:t>[</a:t>
            </a:r>
            <a:r>
              <a:rPr lang="en-US" dirty="0" err="1"/>
              <a:t>Navn</a:t>
            </a:r>
            <a:r>
              <a:rPr lang="en-US" dirty="0"/>
              <a:t>]</a:t>
            </a:r>
            <a:br>
              <a:rPr lang="en-US" dirty="0"/>
            </a:br>
            <a:r>
              <a:rPr lang="en-US" dirty="0"/>
              <a:t>[</a:t>
            </a:r>
            <a:r>
              <a:rPr lang="en-US" dirty="0" err="1"/>
              <a:t>Titel</a:t>
            </a:r>
            <a:r>
              <a:rPr lang="en-US" dirty="0"/>
              <a:t>]</a:t>
            </a:r>
          </a:p>
        </p:txBody>
      </p:sp>
    </p:spTree>
    <p:extLst>
      <p:ext uri="{BB962C8B-B14F-4D97-AF65-F5344CB8AC3E}">
        <p14:creationId xmlns:p14="http://schemas.microsoft.com/office/powerpoint/2010/main" val="3526837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gens program">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D49DC0AE-7A68-4A00-81E9-16720EAC08E3}"/>
              </a:ext>
            </a:extLst>
          </p:cNvPr>
          <p:cNvSpPr/>
          <p:nvPr userDrawn="1"/>
        </p:nvSpPr>
        <p:spPr>
          <a:xfrm>
            <a:off x="0" y="0"/>
            <a:ext cx="4355976"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9F397F67-1E0C-4902-98EE-CF76C728A6B4}"/>
              </a:ext>
            </a:extLst>
          </p:cNvPr>
          <p:cNvSpPr>
            <a:spLocks noGrp="1"/>
          </p:cNvSpPr>
          <p:nvPr>
            <p:ph type="title" hasCustomPrompt="1"/>
          </p:nvPr>
        </p:nvSpPr>
        <p:spPr>
          <a:xfrm>
            <a:off x="693465" y="1796529"/>
            <a:ext cx="2942158" cy="792088"/>
          </a:xfrm>
        </p:spPr>
        <p:txBody>
          <a:bodyPr/>
          <a:lstStyle>
            <a:lvl1pPr>
              <a:defRPr sz="2500" b="1">
                <a:solidFill>
                  <a:schemeClr val="bg1"/>
                </a:solidFill>
              </a:defRPr>
            </a:lvl1pPr>
          </a:lstStyle>
          <a:p>
            <a:r>
              <a:rPr lang="da-DK" dirty="0"/>
              <a:t>Indsæt tekst</a:t>
            </a:r>
          </a:p>
        </p:txBody>
      </p:sp>
      <p:sp>
        <p:nvSpPr>
          <p:cNvPr id="9" name="Pladsholder til tabel 8">
            <a:extLst>
              <a:ext uri="{FF2B5EF4-FFF2-40B4-BE49-F238E27FC236}">
                <a16:creationId xmlns:a16="http://schemas.microsoft.com/office/drawing/2014/main" id="{C7D4F896-4BCD-B69E-A756-DADA469A3654}"/>
              </a:ext>
            </a:extLst>
          </p:cNvPr>
          <p:cNvSpPr>
            <a:spLocks noGrp="1"/>
          </p:cNvSpPr>
          <p:nvPr>
            <p:ph type="tbl" sz="quarter" idx="10" hasCustomPrompt="1"/>
          </p:nvPr>
        </p:nvSpPr>
        <p:spPr>
          <a:xfrm>
            <a:off x="4572000" y="893763"/>
            <a:ext cx="3878263" cy="3549650"/>
          </a:xfrm>
          <a:ln>
            <a:noFill/>
          </a:ln>
        </p:spPr>
        <p:txBody>
          <a:bodyPr lIns="144000" tIns="756000"/>
          <a:lstStyle>
            <a:lvl1pPr marL="0" indent="0">
              <a:buNone/>
              <a:defRPr sz="1500" baseline="0"/>
            </a:lvl1pPr>
          </a:lstStyle>
          <a:p>
            <a:r>
              <a:rPr lang="da-DK" dirty="0"/>
              <a:t>Klik på ikonet for at indsætte tabel</a:t>
            </a:r>
          </a:p>
        </p:txBody>
      </p:sp>
    </p:spTree>
    <p:extLst>
      <p:ext uri="{BB962C8B-B14F-4D97-AF65-F5344CB8AC3E}">
        <p14:creationId xmlns:p14="http://schemas.microsoft.com/office/powerpoint/2010/main" val="3012048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072" userDrawn="1">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ontakt mig sort">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A2009C2-C200-4E77-8430-1E3525DD662D}"/>
              </a:ext>
            </a:extLst>
          </p:cNvPr>
          <p:cNvSpPr/>
          <p:nvPr userDrawn="1"/>
        </p:nvSpPr>
        <p:spPr>
          <a:xfrm>
            <a:off x="0" y="0"/>
            <a:ext cx="4053072"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ekstfelt 4">
            <a:extLst>
              <a:ext uri="{FF2B5EF4-FFF2-40B4-BE49-F238E27FC236}">
                <a16:creationId xmlns:a16="http://schemas.microsoft.com/office/drawing/2014/main" id="{B10B7E77-2B35-45DC-9742-7B622F40926B}"/>
              </a:ext>
            </a:extLst>
          </p:cNvPr>
          <p:cNvSpPr txBox="1"/>
          <p:nvPr userDrawn="1"/>
        </p:nvSpPr>
        <p:spPr>
          <a:xfrm>
            <a:off x="4449192" y="483518"/>
            <a:ext cx="2880320" cy="477054"/>
          </a:xfrm>
          <a:prstGeom prst="rect">
            <a:avLst/>
          </a:prstGeom>
          <a:noFill/>
        </p:spPr>
        <p:txBody>
          <a:bodyPr wrap="square" rtlCol="0">
            <a:spAutoFit/>
          </a:bodyPr>
          <a:lstStyle/>
          <a:p>
            <a:r>
              <a:rPr lang="da-DK" sz="2500" b="0" dirty="0"/>
              <a:t>Kontakt mig</a:t>
            </a:r>
          </a:p>
        </p:txBody>
      </p:sp>
      <p:sp>
        <p:nvSpPr>
          <p:cNvPr id="9" name="Pladsholder til billede 8">
            <a:extLst>
              <a:ext uri="{FF2B5EF4-FFF2-40B4-BE49-F238E27FC236}">
                <a16:creationId xmlns:a16="http://schemas.microsoft.com/office/drawing/2014/main" id="{FBD1DBEB-C999-41B7-B816-8264E6DE7C82}"/>
              </a:ext>
            </a:extLst>
          </p:cNvPr>
          <p:cNvSpPr>
            <a:spLocks noGrp="1"/>
          </p:cNvSpPr>
          <p:nvPr>
            <p:ph type="pic" sz="quarter" idx="15"/>
          </p:nvPr>
        </p:nvSpPr>
        <p:spPr>
          <a:xfrm>
            <a:off x="693738" y="893763"/>
            <a:ext cx="2582118" cy="2851068"/>
          </a:xfrm>
          <a:solidFill>
            <a:schemeClr val="bg2">
              <a:lumMod val="85000"/>
            </a:schemeClr>
          </a:solidFill>
        </p:spPr>
        <p:txBody>
          <a:bodyPr lIns="360000" tIns="540000" rIns="144000"/>
          <a:lstStyle>
            <a:lvl1pPr marL="0" indent="0">
              <a:buNone/>
              <a:defRPr sz="1500"/>
            </a:lvl1pPr>
          </a:lstStyle>
          <a:p>
            <a:r>
              <a:rPr lang="da-DK" dirty="0"/>
              <a:t>Klik på ikonet for at tilføje et billede</a:t>
            </a:r>
          </a:p>
        </p:txBody>
      </p:sp>
      <p:grpSp>
        <p:nvGrpSpPr>
          <p:cNvPr id="10" name="Gruppe 9">
            <a:extLst>
              <a:ext uri="{FF2B5EF4-FFF2-40B4-BE49-F238E27FC236}">
                <a16:creationId xmlns:a16="http://schemas.microsoft.com/office/drawing/2014/main" id="{34B6FD2E-6A87-4F74-A8F8-19804EEF6476}"/>
              </a:ext>
            </a:extLst>
          </p:cNvPr>
          <p:cNvGrpSpPr/>
          <p:nvPr userDrawn="1"/>
        </p:nvGrpSpPr>
        <p:grpSpPr>
          <a:xfrm>
            <a:off x="4427984" y="1419622"/>
            <a:ext cx="3337188" cy="2648374"/>
            <a:chOff x="4488006" y="1236908"/>
            <a:chExt cx="3337188" cy="2648374"/>
          </a:xfrm>
        </p:grpSpPr>
        <p:grpSp>
          <p:nvGrpSpPr>
            <p:cNvPr id="11" name="Gruppe 10">
              <a:extLst>
                <a:ext uri="{FF2B5EF4-FFF2-40B4-BE49-F238E27FC236}">
                  <a16:creationId xmlns:a16="http://schemas.microsoft.com/office/drawing/2014/main" id="{877EE139-723A-4706-81FD-A4D87D87D839}"/>
                </a:ext>
              </a:extLst>
            </p:cNvPr>
            <p:cNvGrpSpPr/>
            <p:nvPr userDrawn="1"/>
          </p:nvGrpSpPr>
          <p:grpSpPr>
            <a:xfrm>
              <a:off x="4488006" y="1236908"/>
              <a:ext cx="577846" cy="2162681"/>
              <a:chOff x="4485113" y="1254653"/>
              <a:chExt cx="577846" cy="2162681"/>
            </a:xfrm>
          </p:grpSpPr>
          <p:pic>
            <p:nvPicPr>
              <p:cNvPr id="17" name="Billede 16">
                <a:extLst>
                  <a:ext uri="{FF2B5EF4-FFF2-40B4-BE49-F238E27FC236}">
                    <a16:creationId xmlns:a16="http://schemas.microsoft.com/office/drawing/2014/main" id="{A46EEE0C-ED54-4261-96D8-8361D62218FE}"/>
                  </a:ext>
                </a:extLst>
              </p:cNvPr>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485113" y="1254653"/>
                <a:ext cx="574953" cy="574953"/>
              </a:xfrm>
              <a:prstGeom prst="rect">
                <a:avLst/>
              </a:prstGeom>
            </p:spPr>
          </p:pic>
          <p:pic>
            <p:nvPicPr>
              <p:cNvPr id="18" name="Billede 17">
                <a:extLst>
                  <a:ext uri="{FF2B5EF4-FFF2-40B4-BE49-F238E27FC236}">
                    <a16:creationId xmlns:a16="http://schemas.microsoft.com/office/drawing/2014/main" id="{5D9B6ECC-F1D0-470A-AA1C-993340110BFE}"/>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485113" y="2842318"/>
                <a:ext cx="575017" cy="575016"/>
              </a:xfrm>
              <a:prstGeom prst="rect">
                <a:avLst/>
              </a:prstGeom>
            </p:spPr>
          </p:pic>
          <p:pic>
            <p:nvPicPr>
              <p:cNvPr id="19" name="Billede 18">
                <a:extLst>
                  <a:ext uri="{FF2B5EF4-FFF2-40B4-BE49-F238E27FC236}">
                    <a16:creationId xmlns:a16="http://schemas.microsoft.com/office/drawing/2014/main" id="{6EF1DF13-62CB-4E76-856C-9AF62AB04773}"/>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488006" y="2266254"/>
                <a:ext cx="574953" cy="574953"/>
              </a:xfrm>
              <a:prstGeom prst="rect">
                <a:avLst/>
              </a:prstGeom>
            </p:spPr>
          </p:pic>
          <p:pic>
            <p:nvPicPr>
              <p:cNvPr id="20" name="Billede 19">
                <a:extLst>
                  <a:ext uri="{FF2B5EF4-FFF2-40B4-BE49-F238E27FC236}">
                    <a16:creationId xmlns:a16="http://schemas.microsoft.com/office/drawing/2014/main" id="{8321A6F4-2251-45D3-9EDC-30D55C77BC6D}"/>
                  </a:ext>
                </a:extLst>
              </p:cNvPr>
              <p:cNvPicPr>
                <a:picLocks noChangeAspect="1"/>
              </p:cNvPicPr>
              <p:nvPr/>
            </p:nvPicPr>
            <p:blipFill rotWithShape="1">
              <a:blip r:embed="rId5" cstate="print">
                <a:duotone>
                  <a:schemeClr val="bg2">
                    <a:shade val="45000"/>
                    <a:satMod val="135000"/>
                  </a:schemeClr>
                  <a:prstClr val="white"/>
                </a:duotone>
                <a:extLst>
                  <a:ext uri="{28A0092B-C50C-407E-A947-70E740481C1C}">
                    <a14:useLocalDpi xmlns:a14="http://schemas.microsoft.com/office/drawing/2010/main" val="0"/>
                  </a:ext>
                </a:extLst>
              </a:blip>
              <a:srcRect t="11113"/>
              <a:stretch/>
            </p:blipFill>
            <p:spPr>
              <a:xfrm>
                <a:off x="4485113" y="1830717"/>
                <a:ext cx="574953" cy="511062"/>
              </a:xfrm>
              <a:prstGeom prst="rect">
                <a:avLst/>
              </a:prstGeom>
            </p:spPr>
          </p:pic>
        </p:grpSp>
        <p:sp>
          <p:nvSpPr>
            <p:cNvPr id="12" name="Tekstfelt 11">
              <a:extLst>
                <a:ext uri="{FF2B5EF4-FFF2-40B4-BE49-F238E27FC236}">
                  <a16:creationId xmlns:a16="http://schemas.microsoft.com/office/drawing/2014/main" id="{79D3E380-ACE4-4502-8DE6-8725CA5BCE10}"/>
                </a:ext>
              </a:extLst>
            </p:cNvPr>
            <p:cNvSpPr txBox="1"/>
            <p:nvPr userDrawn="1"/>
          </p:nvSpPr>
          <p:spPr>
            <a:xfrm>
              <a:off x="5167414" y="2371588"/>
              <a:ext cx="2376264" cy="323165"/>
            </a:xfrm>
            <a:prstGeom prst="rect">
              <a:avLst/>
            </a:prstGeom>
            <a:noFill/>
          </p:spPr>
          <p:txBody>
            <a:bodyPr wrap="square" rtlCol="0">
              <a:spAutoFit/>
            </a:bodyPr>
            <a:lstStyle/>
            <a:p>
              <a:r>
                <a:rPr lang="da-DK" sz="1500" dirty="0"/>
                <a:t>7023 0022</a:t>
              </a:r>
            </a:p>
          </p:txBody>
        </p:sp>
        <p:sp>
          <p:nvSpPr>
            <p:cNvPr id="13" name="Tekstfelt 12">
              <a:extLst>
                <a:ext uri="{FF2B5EF4-FFF2-40B4-BE49-F238E27FC236}">
                  <a16:creationId xmlns:a16="http://schemas.microsoft.com/office/drawing/2014/main" id="{C28545A1-BA27-4598-A661-58CB912D2E4B}"/>
                </a:ext>
              </a:extLst>
            </p:cNvPr>
            <p:cNvSpPr txBox="1"/>
            <p:nvPr userDrawn="1"/>
          </p:nvSpPr>
          <p:spPr>
            <a:xfrm>
              <a:off x="5167413" y="2856315"/>
              <a:ext cx="2657781" cy="553998"/>
            </a:xfrm>
            <a:prstGeom prst="rect">
              <a:avLst/>
            </a:prstGeom>
            <a:noFill/>
          </p:spPr>
          <p:txBody>
            <a:bodyPr wrap="square" rtlCol="0">
              <a:spAutoFit/>
            </a:bodyPr>
            <a:lstStyle/>
            <a:p>
              <a:r>
                <a:rPr lang="da-DK" sz="1500" dirty="0"/>
                <a:t>Folke </a:t>
              </a:r>
              <a:r>
                <a:rPr lang="da-DK" sz="1500" dirty="0" err="1"/>
                <a:t>Bernadottes</a:t>
              </a:r>
              <a:r>
                <a:rPr lang="da-DK" sz="1500" dirty="0"/>
                <a:t> Allé 45 2100 København Ø</a:t>
              </a:r>
            </a:p>
          </p:txBody>
        </p:sp>
        <p:grpSp>
          <p:nvGrpSpPr>
            <p:cNvPr id="14" name="Gruppe 13">
              <a:extLst>
                <a:ext uri="{FF2B5EF4-FFF2-40B4-BE49-F238E27FC236}">
                  <a16:creationId xmlns:a16="http://schemas.microsoft.com/office/drawing/2014/main" id="{D6B4C993-5BB1-40FB-BB91-2D5F164C9065}"/>
                </a:ext>
              </a:extLst>
            </p:cNvPr>
            <p:cNvGrpSpPr/>
            <p:nvPr userDrawn="1"/>
          </p:nvGrpSpPr>
          <p:grpSpPr>
            <a:xfrm>
              <a:off x="4488006" y="3397148"/>
              <a:ext cx="3055672" cy="488134"/>
              <a:chOff x="4488006" y="3415594"/>
              <a:chExt cx="3055672" cy="488134"/>
            </a:xfrm>
          </p:grpSpPr>
          <p:pic>
            <p:nvPicPr>
              <p:cNvPr id="15" name="Billede 14">
                <a:extLst>
                  <a:ext uri="{FF2B5EF4-FFF2-40B4-BE49-F238E27FC236}">
                    <a16:creationId xmlns:a16="http://schemas.microsoft.com/office/drawing/2014/main" id="{A0E339B0-BF21-4841-8A8D-69671AA96BD7}"/>
                  </a:ext>
                </a:extLst>
              </p:cNvPr>
              <p:cNvPicPr>
                <a:picLocks noChangeAspect="1"/>
              </p:cNvPicPr>
              <p:nvPr/>
            </p:nvPicPr>
            <p:blipFill rotWithShape="1">
              <a:blip r:embed="rId6" cstate="print">
                <a:duotone>
                  <a:schemeClr val="bg2">
                    <a:shade val="45000"/>
                    <a:satMod val="135000"/>
                  </a:schemeClr>
                  <a:prstClr val="white"/>
                </a:duotone>
                <a:extLst>
                  <a:ext uri="{28A0092B-C50C-407E-A947-70E740481C1C}">
                    <a14:useLocalDpi xmlns:a14="http://schemas.microsoft.com/office/drawing/2010/main" val="0"/>
                  </a:ext>
                </a:extLst>
              </a:blip>
              <a:srcRect b="17448"/>
              <a:stretch/>
            </p:blipFill>
            <p:spPr>
              <a:xfrm>
                <a:off x="4488006" y="3415594"/>
                <a:ext cx="574953" cy="474636"/>
              </a:xfrm>
              <a:prstGeom prst="rect">
                <a:avLst/>
              </a:prstGeom>
            </p:spPr>
          </p:pic>
          <p:sp>
            <p:nvSpPr>
              <p:cNvPr id="16" name="Tekstfelt 15">
                <a:extLst>
                  <a:ext uri="{FF2B5EF4-FFF2-40B4-BE49-F238E27FC236}">
                    <a16:creationId xmlns:a16="http://schemas.microsoft.com/office/drawing/2014/main" id="{B49E95F8-EBA2-4C05-8D2E-87C355B3E79A}"/>
                  </a:ext>
                </a:extLst>
              </p:cNvPr>
              <p:cNvSpPr txBox="1"/>
              <p:nvPr userDrawn="1"/>
            </p:nvSpPr>
            <p:spPr>
              <a:xfrm>
                <a:off x="5167414" y="3580563"/>
                <a:ext cx="2376264" cy="323165"/>
              </a:xfrm>
              <a:prstGeom prst="rect">
                <a:avLst/>
              </a:prstGeom>
              <a:noFill/>
            </p:spPr>
            <p:txBody>
              <a:bodyPr wrap="square" rtlCol="0">
                <a:spAutoFit/>
              </a:bodyPr>
              <a:lstStyle/>
              <a:p>
                <a:r>
                  <a:rPr lang="da-DK" sz="1500" dirty="0"/>
                  <a:t>www.cfl.dk</a:t>
                </a:r>
              </a:p>
            </p:txBody>
          </p:sp>
        </p:grpSp>
      </p:grpSp>
      <p:sp>
        <p:nvSpPr>
          <p:cNvPr id="22" name="Pladsholder til tekst 21">
            <a:extLst>
              <a:ext uri="{FF2B5EF4-FFF2-40B4-BE49-F238E27FC236}">
                <a16:creationId xmlns:a16="http://schemas.microsoft.com/office/drawing/2014/main" id="{2E88D0C2-7DE8-493E-8FE4-3E96E8A5CBEC}"/>
              </a:ext>
            </a:extLst>
          </p:cNvPr>
          <p:cNvSpPr>
            <a:spLocks noGrp="1"/>
          </p:cNvSpPr>
          <p:nvPr>
            <p:ph type="body" sz="quarter" idx="16" hasCustomPrompt="1"/>
          </p:nvPr>
        </p:nvSpPr>
        <p:spPr>
          <a:xfrm>
            <a:off x="5230018" y="1553110"/>
            <a:ext cx="2879725" cy="307975"/>
          </a:xfrm>
        </p:spPr>
        <p:txBody>
          <a:bodyPr anchor="ctr"/>
          <a:lstStyle>
            <a:lvl1pPr marL="0" indent="0">
              <a:buNone/>
              <a:defRPr sz="1500"/>
            </a:lvl1pPr>
          </a:lstStyle>
          <a:p>
            <a:pPr lvl="0"/>
            <a:r>
              <a:rPr lang="en-US" dirty="0" err="1"/>
              <a:t>Skriv</a:t>
            </a:r>
            <a:r>
              <a:rPr lang="en-US" dirty="0"/>
              <a:t> din e-mail</a:t>
            </a:r>
            <a:endParaRPr lang="da-DK" dirty="0"/>
          </a:p>
        </p:txBody>
      </p:sp>
      <p:sp>
        <p:nvSpPr>
          <p:cNvPr id="23" name="Pladsholder til tekst 21">
            <a:extLst>
              <a:ext uri="{FF2B5EF4-FFF2-40B4-BE49-F238E27FC236}">
                <a16:creationId xmlns:a16="http://schemas.microsoft.com/office/drawing/2014/main" id="{36EF4E48-ADEC-460D-9F9A-D94E79EFE190}"/>
              </a:ext>
            </a:extLst>
          </p:cNvPr>
          <p:cNvSpPr>
            <a:spLocks noGrp="1"/>
          </p:cNvSpPr>
          <p:nvPr>
            <p:ph type="body" sz="quarter" idx="17" hasCustomPrompt="1"/>
          </p:nvPr>
        </p:nvSpPr>
        <p:spPr>
          <a:xfrm>
            <a:off x="5230018" y="2077184"/>
            <a:ext cx="2879725" cy="307975"/>
          </a:xfrm>
        </p:spPr>
        <p:txBody>
          <a:bodyPr anchor="ctr"/>
          <a:lstStyle>
            <a:lvl1pPr marL="0" indent="0">
              <a:buNone/>
              <a:defRPr sz="1500"/>
            </a:lvl1pPr>
          </a:lstStyle>
          <a:p>
            <a:pPr lvl="0"/>
            <a:r>
              <a:rPr lang="en-US" dirty="0" err="1"/>
              <a:t>Skriv</a:t>
            </a:r>
            <a:r>
              <a:rPr lang="en-US" dirty="0"/>
              <a:t> </a:t>
            </a:r>
            <a:r>
              <a:rPr lang="en-US" dirty="0" err="1"/>
              <a:t>dit</a:t>
            </a:r>
            <a:r>
              <a:rPr lang="en-US" dirty="0"/>
              <a:t> </a:t>
            </a:r>
            <a:r>
              <a:rPr lang="en-US" dirty="0" err="1"/>
              <a:t>mobil</a:t>
            </a:r>
            <a:r>
              <a:rPr lang="en-US" dirty="0"/>
              <a:t> nr.</a:t>
            </a:r>
            <a:endParaRPr lang="da-DK" dirty="0"/>
          </a:p>
        </p:txBody>
      </p:sp>
      <p:sp>
        <p:nvSpPr>
          <p:cNvPr id="24" name="Pladsholder til indhold 3">
            <a:extLst>
              <a:ext uri="{FF2B5EF4-FFF2-40B4-BE49-F238E27FC236}">
                <a16:creationId xmlns:a16="http://schemas.microsoft.com/office/drawing/2014/main" id="{70F75857-A03B-496E-BDC2-E143AEC79394}"/>
              </a:ext>
            </a:extLst>
          </p:cNvPr>
          <p:cNvSpPr>
            <a:spLocks noGrp="1"/>
          </p:cNvSpPr>
          <p:nvPr>
            <p:ph sz="quarter" idx="18" hasCustomPrompt="1"/>
          </p:nvPr>
        </p:nvSpPr>
        <p:spPr>
          <a:xfrm>
            <a:off x="693739" y="3855054"/>
            <a:ext cx="2582118" cy="737584"/>
          </a:xfrm>
        </p:spPr>
        <p:txBody>
          <a:bodyPr anchor="t"/>
          <a:lstStyle>
            <a:lvl1pPr marL="0" indent="0">
              <a:lnSpc>
                <a:spcPct val="150000"/>
              </a:lnSpc>
              <a:buNone/>
              <a:defRPr sz="1500" b="0" i="0" u="none">
                <a:solidFill>
                  <a:schemeClr val="bg1"/>
                </a:solidFill>
              </a:defRPr>
            </a:lvl1pPr>
            <a:lvl2pPr>
              <a:defRPr b="0" i="0" u="none"/>
            </a:lvl2pPr>
            <a:lvl3pPr>
              <a:defRPr b="0" i="0" u="none"/>
            </a:lvl3pPr>
            <a:lvl4pPr>
              <a:defRPr b="0" i="0" u="none"/>
            </a:lvl4pPr>
            <a:lvl5pPr>
              <a:defRPr b="0" i="0" u="none"/>
            </a:lvl5pPr>
          </a:lstStyle>
          <a:p>
            <a:pPr lvl="0"/>
            <a:r>
              <a:rPr lang="en-US" dirty="0"/>
              <a:t>[</a:t>
            </a:r>
            <a:r>
              <a:rPr lang="en-US" dirty="0" err="1"/>
              <a:t>Navn</a:t>
            </a:r>
            <a:r>
              <a:rPr lang="en-US" dirty="0"/>
              <a:t>]</a:t>
            </a:r>
            <a:br>
              <a:rPr lang="en-US" dirty="0"/>
            </a:br>
            <a:r>
              <a:rPr lang="en-US" dirty="0"/>
              <a:t>[</a:t>
            </a:r>
            <a:r>
              <a:rPr lang="en-US" dirty="0" err="1"/>
              <a:t>Titel</a:t>
            </a:r>
            <a:r>
              <a:rPr lang="en-US" dirty="0"/>
              <a:t>]</a:t>
            </a:r>
          </a:p>
        </p:txBody>
      </p:sp>
    </p:spTree>
    <p:extLst>
      <p:ext uri="{BB962C8B-B14F-4D97-AF65-F5344CB8AC3E}">
        <p14:creationId xmlns:p14="http://schemas.microsoft.com/office/powerpoint/2010/main" val="3031512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ontakt mig støvgrå">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A2009C2-C200-4E77-8430-1E3525DD662D}"/>
              </a:ext>
            </a:extLst>
          </p:cNvPr>
          <p:cNvSpPr/>
          <p:nvPr userDrawn="1"/>
        </p:nvSpPr>
        <p:spPr>
          <a:xfrm>
            <a:off x="0" y="0"/>
            <a:ext cx="4053072"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ekstfelt 4">
            <a:extLst>
              <a:ext uri="{FF2B5EF4-FFF2-40B4-BE49-F238E27FC236}">
                <a16:creationId xmlns:a16="http://schemas.microsoft.com/office/drawing/2014/main" id="{B10B7E77-2B35-45DC-9742-7B622F40926B}"/>
              </a:ext>
            </a:extLst>
          </p:cNvPr>
          <p:cNvSpPr txBox="1"/>
          <p:nvPr userDrawn="1"/>
        </p:nvSpPr>
        <p:spPr>
          <a:xfrm>
            <a:off x="4459352" y="483518"/>
            <a:ext cx="2657781" cy="477054"/>
          </a:xfrm>
          <a:prstGeom prst="rect">
            <a:avLst/>
          </a:prstGeom>
          <a:noFill/>
        </p:spPr>
        <p:txBody>
          <a:bodyPr wrap="square" rtlCol="0">
            <a:spAutoFit/>
          </a:bodyPr>
          <a:lstStyle/>
          <a:p>
            <a:r>
              <a:rPr lang="da-DK" sz="2500" b="0" dirty="0"/>
              <a:t>Kontakt mig</a:t>
            </a:r>
          </a:p>
        </p:txBody>
      </p:sp>
      <p:sp>
        <p:nvSpPr>
          <p:cNvPr id="9" name="Pladsholder til billede 8">
            <a:extLst>
              <a:ext uri="{FF2B5EF4-FFF2-40B4-BE49-F238E27FC236}">
                <a16:creationId xmlns:a16="http://schemas.microsoft.com/office/drawing/2014/main" id="{FBD1DBEB-C999-41B7-B816-8264E6DE7C82}"/>
              </a:ext>
            </a:extLst>
          </p:cNvPr>
          <p:cNvSpPr>
            <a:spLocks noGrp="1"/>
          </p:cNvSpPr>
          <p:nvPr>
            <p:ph type="pic" sz="quarter" idx="15"/>
          </p:nvPr>
        </p:nvSpPr>
        <p:spPr>
          <a:xfrm>
            <a:off x="693738" y="893763"/>
            <a:ext cx="2582118" cy="2851068"/>
          </a:xfrm>
          <a:solidFill>
            <a:schemeClr val="bg2">
              <a:lumMod val="85000"/>
            </a:schemeClr>
          </a:solidFill>
        </p:spPr>
        <p:txBody>
          <a:bodyPr lIns="360000" tIns="540000" rIns="252000"/>
          <a:lstStyle>
            <a:lvl1pPr marL="0" indent="0">
              <a:buNone/>
              <a:defRPr sz="1500"/>
            </a:lvl1pPr>
          </a:lstStyle>
          <a:p>
            <a:r>
              <a:rPr lang="da-DK" dirty="0"/>
              <a:t>Klik på ikonet for at tilføje et billede</a:t>
            </a:r>
          </a:p>
        </p:txBody>
      </p:sp>
      <p:grpSp>
        <p:nvGrpSpPr>
          <p:cNvPr id="10" name="Gruppe 9">
            <a:extLst>
              <a:ext uri="{FF2B5EF4-FFF2-40B4-BE49-F238E27FC236}">
                <a16:creationId xmlns:a16="http://schemas.microsoft.com/office/drawing/2014/main" id="{34B6FD2E-6A87-4F74-A8F8-19804EEF6476}"/>
              </a:ext>
            </a:extLst>
          </p:cNvPr>
          <p:cNvGrpSpPr/>
          <p:nvPr userDrawn="1"/>
        </p:nvGrpSpPr>
        <p:grpSpPr>
          <a:xfrm>
            <a:off x="4427984" y="1419622"/>
            <a:ext cx="3337188" cy="2648374"/>
            <a:chOff x="4488006" y="1236908"/>
            <a:chExt cx="3337188" cy="2648374"/>
          </a:xfrm>
        </p:grpSpPr>
        <p:grpSp>
          <p:nvGrpSpPr>
            <p:cNvPr id="11" name="Gruppe 10">
              <a:extLst>
                <a:ext uri="{FF2B5EF4-FFF2-40B4-BE49-F238E27FC236}">
                  <a16:creationId xmlns:a16="http://schemas.microsoft.com/office/drawing/2014/main" id="{877EE139-723A-4706-81FD-A4D87D87D839}"/>
                </a:ext>
              </a:extLst>
            </p:cNvPr>
            <p:cNvGrpSpPr/>
            <p:nvPr userDrawn="1"/>
          </p:nvGrpSpPr>
          <p:grpSpPr>
            <a:xfrm>
              <a:off x="4488006" y="1236908"/>
              <a:ext cx="577846" cy="2162681"/>
              <a:chOff x="4485113" y="1254653"/>
              <a:chExt cx="577846" cy="2162681"/>
            </a:xfrm>
          </p:grpSpPr>
          <p:pic>
            <p:nvPicPr>
              <p:cNvPr id="17" name="Billede 16">
                <a:extLst>
                  <a:ext uri="{FF2B5EF4-FFF2-40B4-BE49-F238E27FC236}">
                    <a16:creationId xmlns:a16="http://schemas.microsoft.com/office/drawing/2014/main" id="{A46EEE0C-ED54-4261-96D8-8361D62218FE}"/>
                  </a:ext>
                </a:extLst>
              </p:cNvPr>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485113" y="1254653"/>
                <a:ext cx="574953" cy="574953"/>
              </a:xfrm>
              <a:prstGeom prst="rect">
                <a:avLst/>
              </a:prstGeom>
            </p:spPr>
          </p:pic>
          <p:pic>
            <p:nvPicPr>
              <p:cNvPr id="18" name="Billede 17">
                <a:extLst>
                  <a:ext uri="{FF2B5EF4-FFF2-40B4-BE49-F238E27FC236}">
                    <a16:creationId xmlns:a16="http://schemas.microsoft.com/office/drawing/2014/main" id="{5D9B6ECC-F1D0-470A-AA1C-993340110BFE}"/>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485113" y="2842318"/>
                <a:ext cx="575017" cy="575016"/>
              </a:xfrm>
              <a:prstGeom prst="rect">
                <a:avLst/>
              </a:prstGeom>
            </p:spPr>
          </p:pic>
          <p:pic>
            <p:nvPicPr>
              <p:cNvPr id="19" name="Billede 18">
                <a:extLst>
                  <a:ext uri="{FF2B5EF4-FFF2-40B4-BE49-F238E27FC236}">
                    <a16:creationId xmlns:a16="http://schemas.microsoft.com/office/drawing/2014/main" id="{6EF1DF13-62CB-4E76-856C-9AF62AB04773}"/>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488006" y="2266254"/>
                <a:ext cx="574953" cy="574953"/>
              </a:xfrm>
              <a:prstGeom prst="rect">
                <a:avLst/>
              </a:prstGeom>
            </p:spPr>
          </p:pic>
          <p:pic>
            <p:nvPicPr>
              <p:cNvPr id="20" name="Billede 19">
                <a:extLst>
                  <a:ext uri="{FF2B5EF4-FFF2-40B4-BE49-F238E27FC236}">
                    <a16:creationId xmlns:a16="http://schemas.microsoft.com/office/drawing/2014/main" id="{8321A6F4-2251-45D3-9EDC-30D55C77BC6D}"/>
                  </a:ext>
                </a:extLst>
              </p:cNvPr>
              <p:cNvPicPr>
                <a:picLocks noChangeAspect="1"/>
              </p:cNvPicPr>
              <p:nvPr/>
            </p:nvPicPr>
            <p:blipFill rotWithShape="1">
              <a:blip r:embed="rId5" cstate="print">
                <a:duotone>
                  <a:schemeClr val="bg2">
                    <a:shade val="45000"/>
                    <a:satMod val="135000"/>
                  </a:schemeClr>
                  <a:prstClr val="white"/>
                </a:duotone>
                <a:extLst>
                  <a:ext uri="{28A0092B-C50C-407E-A947-70E740481C1C}">
                    <a14:useLocalDpi xmlns:a14="http://schemas.microsoft.com/office/drawing/2010/main" val="0"/>
                  </a:ext>
                </a:extLst>
              </a:blip>
              <a:srcRect t="11113"/>
              <a:stretch/>
            </p:blipFill>
            <p:spPr>
              <a:xfrm>
                <a:off x="4485113" y="1830717"/>
                <a:ext cx="574953" cy="511062"/>
              </a:xfrm>
              <a:prstGeom prst="rect">
                <a:avLst/>
              </a:prstGeom>
            </p:spPr>
          </p:pic>
        </p:grpSp>
        <p:sp>
          <p:nvSpPr>
            <p:cNvPr id="12" name="Tekstfelt 11">
              <a:extLst>
                <a:ext uri="{FF2B5EF4-FFF2-40B4-BE49-F238E27FC236}">
                  <a16:creationId xmlns:a16="http://schemas.microsoft.com/office/drawing/2014/main" id="{79D3E380-ACE4-4502-8DE6-8725CA5BCE10}"/>
                </a:ext>
              </a:extLst>
            </p:cNvPr>
            <p:cNvSpPr txBox="1"/>
            <p:nvPr userDrawn="1"/>
          </p:nvSpPr>
          <p:spPr>
            <a:xfrm>
              <a:off x="5167414" y="2371588"/>
              <a:ext cx="2376264" cy="323165"/>
            </a:xfrm>
            <a:prstGeom prst="rect">
              <a:avLst/>
            </a:prstGeom>
            <a:noFill/>
          </p:spPr>
          <p:txBody>
            <a:bodyPr wrap="square" rtlCol="0">
              <a:spAutoFit/>
            </a:bodyPr>
            <a:lstStyle/>
            <a:p>
              <a:r>
                <a:rPr lang="da-DK" sz="1500" dirty="0"/>
                <a:t>7023 0022</a:t>
              </a:r>
            </a:p>
          </p:txBody>
        </p:sp>
        <p:sp>
          <p:nvSpPr>
            <p:cNvPr id="13" name="Tekstfelt 12">
              <a:extLst>
                <a:ext uri="{FF2B5EF4-FFF2-40B4-BE49-F238E27FC236}">
                  <a16:creationId xmlns:a16="http://schemas.microsoft.com/office/drawing/2014/main" id="{C28545A1-BA27-4598-A661-58CB912D2E4B}"/>
                </a:ext>
              </a:extLst>
            </p:cNvPr>
            <p:cNvSpPr txBox="1"/>
            <p:nvPr userDrawn="1"/>
          </p:nvSpPr>
          <p:spPr>
            <a:xfrm>
              <a:off x="5167413" y="2856315"/>
              <a:ext cx="2657781" cy="553998"/>
            </a:xfrm>
            <a:prstGeom prst="rect">
              <a:avLst/>
            </a:prstGeom>
            <a:noFill/>
          </p:spPr>
          <p:txBody>
            <a:bodyPr wrap="square" rtlCol="0">
              <a:spAutoFit/>
            </a:bodyPr>
            <a:lstStyle/>
            <a:p>
              <a:r>
                <a:rPr lang="da-DK" sz="1500" dirty="0"/>
                <a:t>Folke </a:t>
              </a:r>
              <a:r>
                <a:rPr lang="da-DK" sz="1500" dirty="0" err="1"/>
                <a:t>Bernadottes</a:t>
              </a:r>
              <a:r>
                <a:rPr lang="da-DK" sz="1500" dirty="0"/>
                <a:t> Allé 45 2100 København Ø</a:t>
              </a:r>
            </a:p>
          </p:txBody>
        </p:sp>
        <p:grpSp>
          <p:nvGrpSpPr>
            <p:cNvPr id="14" name="Gruppe 13">
              <a:extLst>
                <a:ext uri="{FF2B5EF4-FFF2-40B4-BE49-F238E27FC236}">
                  <a16:creationId xmlns:a16="http://schemas.microsoft.com/office/drawing/2014/main" id="{D6B4C993-5BB1-40FB-BB91-2D5F164C9065}"/>
                </a:ext>
              </a:extLst>
            </p:cNvPr>
            <p:cNvGrpSpPr/>
            <p:nvPr userDrawn="1"/>
          </p:nvGrpSpPr>
          <p:grpSpPr>
            <a:xfrm>
              <a:off x="4488006" y="3397148"/>
              <a:ext cx="3055672" cy="488134"/>
              <a:chOff x="4488006" y="3415594"/>
              <a:chExt cx="3055672" cy="488134"/>
            </a:xfrm>
          </p:grpSpPr>
          <p:pic>
            <p:nvPicPr>
              <p:cNvPr id="15" name="Billede 14">
                <a:extLst>
                  <a:ext uri="{FF2B5EF4-FFF2-40B4-BE49-F238E27FC236}">
                    <a16:creationId xmlns:a16="http://schemas.microsoft.com/office/drawing/2014/main" id="{A0E339B0-BF21-4841-8A8D-69671AA96BD7}"/>
                  </a:ext>
                </a:extLst>
              </p:cNvPr>
              <p:cNvPicPr>
                <a:picLocks noChangeAspect="1"/>
              </p:cNvPicPr>
              <p:nvPr/>
            </p:nvPicPr>
            <p:blipFill rotWithShape="1">
              <a:blip r:embed="rId6" cstate="print">
                <a:duotone>
                  <a:schemeClr val="bg2">
                    <a:shade val="45000"/>
                    <a:satMod val="135000"/>
                  </a:schemeClr>
                  <a:prstClr val="white"/>
                </a:duotone>
                <a:extLst>
                  <a:ext uri="{28A0092B-C50C-407E-A947-70E740481C1C}">
                    <a14:useLocalDpi xmlns:a14="http://schemas.microsoft.com/office/drawing/2010/main" val="0"/>
                  </a:ext>
                </a:extLst>
              </a:blip>
              <a:srcRect b="17448"/>
              <a:stretch/>
            </p:blipFill>
            <p:spPr>
              <a:xfrm>
                <a:off x="4488006" y="3415594"/>
                <a:ext cx="574953" cy="474636"/>
              </a:xfrm>
              <a:prstGeom prst="rect">
                <a:avLst/>
              </a:prstGeom>
            </p:spPr>
          </p:pic>
          <p:sp>
            <p:nvSpPr>
              <p:cNvPr id="16" name="Tekstfelt 15">
                <a:extLst>
                  <a:ext uri="{FF2B5EF4-FFF2-40B4-BE49-F238E27FC236}">
                    <a16:creationId xmlns:a16="http://schemas.microsoft.com/office/drawing/2014/main" id="{B49E95F8-EBA2-4C05-8D2E-87C355B3E79A}"/>
                  </a:ext>
                </a:extLst>
              </p:cNvPr>
              <p:cNvSpPr txBox="1"/>
              <p:nvPr userDrawn="1"/>
            </p:nvSpPr>
            <p:spPr>
              <a:xfrm>
                <a:off x="5167414" y="3580563"/>
                <a:ext cx="2376264" cy="323165"/>
              </a:xfrm>
              <a:prstGeom prst="rect">
                <a:avLst/>
              </a:prstGeom>
              <a:noFill/>
            </p:spPr>
            <p:txBody>
              <a:bodyPr wrap="square" rtlCol="0">
                <a:spAutoFit/>
              </a:bodyPr>
              <a:lstStyle/>
              <a:p>
                <a:r>
                  <a:rPr lang="da-DK" sz="1500" dirty="0"/>
                  <a:t>www.cfl.dk</a:t>
                </a:r>
              </a:p>
            </p:txBody>
          </p:sp>
        </p:grpSp>
      </p:grpSp>
      <p:sp>
        <p:nvSpPr>
          <p:cNvPr id="22" name="Pladsholder til tekst 21">
            <a:extLst>
              <a:ext uri="{FF2B5EF4-FFF2-40B4-BE49-F238E27FC236}">
                <a16:creationId xmlns:a16="http://schemas.microsoft.com/office/drawing/2014/main" id="{2E88D0C2-7DE8-493E-8FE4-3E96E8A5CBEC}"/>
              </a:ext>
            </a:extLst>
          </p:cNvPr>
          <p:cNvSpPr>
            <a:spLocks noGrp="1"/>
          </p:cNvSpPr>
          <p:nvPr>
            <p:ph type="body" sz="quarter" idx="16" hasCustomPrompt="1"/>
          </p:nvPr>
        </p:nvSpPr>
        <p:spPr>
          <a:xfrm>
            <a:off x="5230018" y="1553110"/>
            <a:ext cx="2879725" cy="307975"/>
          </a:xfrm>
        </p:spPr>
        <p:txBody>
          <a:bodyPr anchor="ctr"/>
          <a:lstStyle>
            <a:lvl1pPr marL="0" indent="0">
              <a:buNone/>
              <a:defRPr sz="1500"/>
            </a:lvl1pPr>
          </a:lstStyle>
          <a:p>
            <a:pPr lvl="0"/>
            <a:r>
              <a:rPr lang="en-US" dirty="0" err="1"/>
              <a:t>Skriv</a:t>
            </a:r>
            <a:r>
              <a:rPr lang="en-US" dirty="0"/>
              <a:t> din e-mail</a:t>
            </a:r>
            <a:endParaRPr lang="da-DK" dirty="0"/>
          </a:p>
        </p:txBody>
      </p:sp>
      <p:sp>
        <p:nvSpPr>
          <p:cNvPr id="23" name="Pladsholder til tekst 21">
            <a:extLst>
              <a:ext uri="{FF2B5EF4-FFF2-40B4-BE49-F238E27FC236}">
                <a16:creationId xmlns:a16="http://schemas.microsoft.com/office/drawing/2014/main" id="{36EF4E48-ADEC-460D-9F9A-D94E79EFE190}"/>
              </a:ext>
            </a:extLst>
          </p:cNvPr>
          <p:cNvSpPr>
            <a:spLocks noGrp="1"/>
          </p:cNvSpPr>
          <p:nvPr>
            <p:ph type="body" sz="quarter" idx="17" hasCustomPrompt="1"/>
          </p:nvPr>
        </p:nvSpPr>
        <p:spPr>
          <a:xfrm>
            <a:off x="5230018" y="2077184"/>
            <a:ext cx="2879725" cy="307975"/>
          </a:xfrm>
        </p:spPr>
        <p:txBody>
          <a:bodyPr anchor="ctr"/>
          <a:lstStyle>
            <a:lvl1pPr marL="0" indent="0">
              <a:buNone/>
              <a:defRPr sz="1500"/>
            </a:lvl1pPr>
          </a:lstStyle>
          <a:p>
            <a:pPr lvl="0"/>
            <a:r>
              <a:rPr lang="en-US" dirty="0" err="1"/>
              <a:t>Skriv</a:t>
            </a:r>
            <a:r>
              <a:rPr lang="en-US" dirty="0"/>
              <a:t> </a:t>
            </a:r>
            <a:r>
              <a:rPr lang="en-US" dirty="0" err="1"/>
              <a:t>dit</a:t>
            </a:r>
            <a:r>
              <a:rPr lang="en-US" dirty="0"/>
              <a:t> </a:t>
            </a:r>
            <a:r>
              <a:rPr lang="en-US" dirty="0" err="1"/>
              <a:t>mobil</a:t>
            </a:r>
            <a:r>
              <a:rPr lang="en-US" dirty="0"/>
              <a:t> nr.</a:t>
            </a:r>
            <a:endParaRPr lang="da-DK" dirty="0"/>
          </a:p>
        </p:txBody>
      </p:sp>
      <p:sp>
        <p:nvSpPr>
          <p:cNvPr id="24" name="Pladsholder til indhold 3">
            <a:extLst>
              <a:ext uri="{FF2B5EF4-FFF2-40B4-BE49-F238E27FC236}">
                <a16:creationId xmlns:a16="http://schemas.microsoft.com/office/drawing/2014/main" id="{70F75857-A03B-496E-BDC2-E143AEC79394}"/>
              </a:ext>
            </a:extLst>
          </p:cNvPr>
          <p:cNvSpPr>
            <a:spLocks noGrp="1"/>
          </p:cNvSpPr>
          <p:nvPr>
            <p:ph sz="quarter" idx="18" hasCustomPrompt="1"/>
          </p:nvPr>
        </p:nvSpPr>
        <p:spPr>
          <a:xfrm>
            <a:off x="693739" y="3855054"/>
            <a:ext cx="2582118" cy="737584"/>
          </a:xfrm>
        </p:spPr>
        <p:txBody>
          <a:bodyPr anchor="t"/>
          <a:lstStyle>
            <a:lvl1pPr marL="0" indent="0">
              <a:lnSpc>
                <a:spcPct val="150000"/>
              </a:lnSpc>
              <a:buNone/>
              <a:defRPr sz="1500" b="0" i="0" u="none">
                <a:solidFill>
                  <a:schemeClr val="bg1"/>
                </a:solidFill>
              </a:defRPr>
            </a:lvl1pPr>
            <a:lvl2pPr>
              <a:defRPr b="0" i="0" u="none"/>
            </a:lvl2pPr>
            <a:lvl3pPr>
              <a:defRPr b="0" i="0" u="none"/>
            </a:lvl3pPr>
            <a:lvl4pPr>
              <a:defRPr b="0" i="0" u="none"/>
            </a:lvl4pPr>
            <a:lvl5pPr>
              <a:defRPr b="0" i="0" u="none"/>
            </a:lvl5pPr>
          </a:lstStyle>
          <a:p>
            <a:pPr lvl="0"/>
            <a:r>
              <a:rPr lang="en-US" dirty="0"/>
              <a:t>[</a:t>
            </a:r>
            <a:r>
              <a:rPr lang="en-US" dirty="0" err="1"/>
              <a:t>Navn</a:t>
            </a:r>
            <a:r>
              <a:rPr lang="en-US" dirty="0"/>
              <a:t>]</a:t>
            </a:r>
            <a:br>
              <a:rPr lang="en-US" dirty="0"/>
            </a:br>
            <a:r>
              <a:rPr lang="en-US" dirty="0"/>
              <a:t>[</a:t>
            </a:r>
            <a:r>
              <a:rPr lang="en-US" dirty="0" err="1"/>
              <a:t>Titel</a:t>
            </a:r>
            <a:r>
              <a:rPr lang="en-US" dirty="0"/>
              <a:t>]</a:t>
            </a:r>
          </a:p>
        </p:txBody>
      </p:sp>
    </p:spTree>
    <p:extLst>
      <p:ext uri="{BB962C8B-B14F-4D97-AF65-F5344CB8AC3E}">
        <p14:creationId xmlns:p14="http://schemas.microsoft.com/office/powerpoint/2010/main" val="2378290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lut side_1">
    <p:spTree>
      <p:nvGrpSpPr>
        <p:cNvPr id="1" name=""/>
        <p:cNvGrpSpPr/>
        <p:nvPr/>
      </p:nvGrpSpPr>
      <p:grpSpPr>
        <a:xfrm>
          <a:off x="0" y="0"/>
          <a:ext cx="0" cy="0"/>
          <a:chOff x="0" y="0"/>
          <a:chExt cx="0" cy="0"/>
        </a:xfrm>
      </p:grpSpPr>
      <p:pic>
        <p:nvPicPr>
          <p:cNvPr id="3" name="Billed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82061" y="544301"/>
            <a:ext cx="1252327" cy="1039598"/>
          </a:xfrm>
          <a:prstGeom prst="rect">
            <a:avLst/>
          </a:prstGeom>
        </p:spPr>
      </p:pic>
      <p:sp>
        <p:nvSpPr>
          <p:cNvPr id="5" name="Pladsholder til billede 4">
            <a:extLst>
              <a:ext uri="{FF2B5EF4-FFF2-40B4-BE49-F238E27FC236}">
                <a16:creationId xmlns:a16="http://schemas.microsoft.com/office/drawing/2014/main" id="{2D770DA1-B6F6-4308-BBD5-2AD61AE72139}"/>
              </a:ext>
            </a:extLst>
          </p:cNvPr>
          <p:cNvSpPr>
            <a:spLocks noGrp="1"/>
          </p:cNvSpPr>
          <p:nvPr>
            <p:ph type="pic" sz="quarter" idx="10"/>
          </p:nvPr>
        </p:nvSpPr>
        <p:spPr>
          <a:xfrm>
            <a:off x="0" y="2355850"/>
            <a:ext cx="9144000" cy="2787650"/>
          </a:xfrm>
          <a:solidFill>
            <a:schemeClr val="accent5"/>
          </a:solidFill>
        </p:spPr>
        <p:txBody>
          <a:bodyPr lIns="972000" tIns="540000"/>
          <a:lstStyle>
            <a:lvl1pPr marL="0" indent="0">
              <a:buNone/>
              <a:defRPr sz="2000">
                <a:solidFill>
                  <a:schemeClr val="bg1"/>
                </a:solidFill>
              </a:defRPr>
            </a:lvl1pPr>
          </a:lstStyle>
          <a:p>
            <a:r>
              <a:rPr lang="da-DK" dirty="0"/>
              <a:t>Klik på ikonet for at tilføje et billede</a:t>
            </a:r>
          </a:p>
        </p:txBody>
      </p:sp>
    </p:spTree>
    <p:extLst>
      <p:ext uri="{BB962C8B-B14F-4D97-AF65-F5344CB8AC3E}">
        <p14:creationId xmlns:p14="http://schemas.microsoft.com/office/powerpoint/2010/main" val="970634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 huske regl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8420C8-5804-4196-931C-0E79F1461EB7}"/>
              </a:ext>
            </a:extLst>
          </p:cNvPr>
          <p:cNvSpPr>
            <a:spLocks noGrp="1"/>
          </p:cNvSpPr>
          <p:nvPr>
            <p:ph type="title" hasCustomPrompt="1"/>
          </p:nvPr>
        </p:nvSpPr>
        <p:spPr/>
        <p:txBody>
          <a:bodyPr/>
          <a:lstStyle>
            <a:lvl1pPr>
              <a:defRPr sz="2500"/>
            </a:lvl1pPr>
          </a:lstStyle>
          <a:p>
            <a:r>
              <a:rPr lang="da-DK" dirty="0"/>
              <a:t>6 Huskeregler</a:t>
            </a:r>
          </a:p>
        </p:txBody>
      </p:sp>
      <p:sp>
        <p:nvSpPr>
          <p:cNvPr id="13" name="Rektangel 12">
            <a:extLst>
              <a:ext uri="{FF2B5EF4-FFF2-40B4-BE49-F238E27FC236}">
                <a16:creationId xmlns:a16="http://schemas.microsoft.com/office/drawing/2014/main" id="{D7B726E5-7A6F-4C7D-95FD-6ED8E92E1F56}"/>
              </a:ext>
            </a:extLst>
          </p:cNvPr>
          <p:cNvSpPr/>
          <p:nvPr userDrawn="1"/>
        </p:nvSpPr>
        <p:spPr>
          <a:xfrm>
            <a:off x="5878794" y="1494501"/>
            <a:ext cx="576065" cy="43075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a:extLst>
              <a:ext uri="{FF2B5EF4-FFF2-40B4-BE49-F238E27FC236}">
                <a16:creationId xmlns:a16="http://schemas.microsoft.com/office/drawing/2014/main" id="{17096F87-C341-49F5-8439-0F557F2438B2}"/>
              </a:ext>
            </a:extLst>
          </p:cNvPr>
          <p:cNvSpPr/>
          <p:nvPr userDrawn="1"/>
        </p:nvSpPr>
        <p:spPr>
          <a:xfrm>
            <a:off x="5954643" y="1601187"/>
            <a:ext cx="123866" cy="2160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 name="Rektangel 29">
            <a:extLst>
              <a:ext uri="{FF2B5EF4-FFF2-40B4-BE49-F238E27FC236}">
                <a16:creationId xmlns:a16="http://schemas.microsoft.com/office/drawing/2014/main" id="{6B2C02E6-21BC-4372-A8C7-571392602FBF}"/>
              </a:ext>
            </a:extLst>
          </p:cNvPr>
          <p:cNvSpPr/>
          <p:nvPr userDrawn="1"/>
        </p:nvSpPr>
        <p:spPr>
          <a:xfrm>
            <a:off x="6104318" y="1601187"/>
            <a:ext cx="123866" cy="216024"/>
          </a:xfrm>
          <a:prstGeom prst="rect">
            <a:avLst/>
          </a:prstGeom>
          <a:solidFill>
            <a:srgbClr val="556D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2" name="Rektangel 41">
            <a:extLst>
              <a:ext uri="{FF2B5EF4-FFF2-40B4-BE49-F238E27FC236}">
                <a16:creationId xmlns:a16="http://schemas.microsoft.com/office/drawing/2014/main" id="{FA637D5F-0D06-4BDF-9626-F24C2FF821A6}"/>
              </a:ext>
            </a:extLst>
          </p:cNvPr>
          <p:cNvSpPr/>
          <p:nvPr userDrawn="1"/>
        </p:nvSpPr>
        <p:spPr>
          <a:xfrm>
            <a:off x="6256017" y="1601187"/>
            <a:ext cx="123866" cy="2160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ekstfelt 2">
            <a:extLst>
              <a:ext uri="{FF2B5EF4-FFF2-40B4-BE49-F238E27FC236}">
                <a16:creationId xmlns:a16="http://schemas.microsoft.com/office/drawing/2014/main" id="{6BFEBF50-050B-49CB-8340-7A952915AE19}"/>
              </a:ext>
            </a:extLst>
          </p:cNvPr>
          <p:cNvSpPr txBox="1"/>
          <p:nvPr userDrawn="1"/>
        </p:nvSpPr>
        <p:spPr>
          <a:xfrm>
            <a:off x="584695" y="1501716"/>
            <a:ext cx="504056" cy="400110"/>
          </a:xfrm>
          <a:prstGeom prst="rect">
            <a:avLst/>
          </a:prstGeom>
          <a:noFill/>
        </p:spPr>
        <p:txBody>
          <a:bodyPr wrap="square" rtlCol="0">
            <a:spAutoFit/>
          </a:bodyPr>
          <a:lstStyle/>
          <a:p>
            <a:r>
              <a:rPr lang="da-DK" sz="2000" b="1" dirty="0"/>
              <a:t>1</a:t>
            </a:r>
          </a:p>
        </p:txBody>
      </p:sp>
      <p:sp>
        <p:nvSpPr>
          <p:cNvPr id="4" name="Tekstfelt 3">
            <a:extLst>
              <a:ext uri="{FF2B5EF4-FFF2-40B4-BE49-F238E27FC236}">
                <a16:creationId xmlns:a16="http://schemas.microsoft.com/office/drawing/2014/main" id="{C884BCE0-A5A2-4297-9DA1-F307ED50B422}"/>
              </a:ext>
            </a:extLst>
          </p:cNvPr>
          <p:cNvSpPr txBox="1"/>
          <p:nvPr userDrawn="1"/>
        </p:nvSpPr>
        <p:spPr>
          <a:xfrm>
            <a:off x="1236580" y="1559527"/>
            <a:ext cx="3312368" cy="400110"/>
          </a:xfrm>
          <a:prstGeom prst="rect">
            <a:avLst/>
          </a:prstGeom>
          <a:noFill/>
        </p:spPr>
        <p:txBody>
          <a:bodyPr wrap="square" rtlCol="0">
            <a:spAutoFit/>
          </a:bodyPr>
          <a:lstStyle/>
          <a:p>
            <a:r>
              <a:rPr lang="da-DK" sz="2000" dirty="0"/>
              <a:t>Sort + 2 hovedfarver</a:t>
            </a:r>
          </a:p>
        </p:txBody>
      </p:sp>
      <p:sp>
        <p:nvSpPr>
          <p:cNvPr id="43" name="Tekstfelt 42">
            <a:extLst>
              <a:ext uri="{FF2B5EF4-FFF2-40B4-BE49-F238E27FC236}">
                <a16:creationId xmlns:a16="http://schemas.microsoft.com/office/drawing/2014/main" id="{4D35DBEE-2E5A-440D-989B-EDD494117FA6}"/>
              </a:ext>
            </a:extLst>
          </p:cNvPr>
          <p:cNvSpPr txBox="1"/>
          <p:nvPr userDrawn="1"/>
        </p:nvSpPr>
        <p:spPr>
          <a:xfrm>
            <a:off x="1228896" y="2102752"/>
            <a:ext cx="3312368" cy="400110"/>
          </a:xfrm>
          <a:prstGeom prst="rect">
            <a:avLst/>
          </a:prstGeom>
          <a:noFill/>
        </p:spPr>
        <p:txBody>
          <a:bodyPr wrap="square" rtlCol="0">
            <a:spAutoFit/>
          </a:bodyPr>
          <a:lstStyle/>
          <a:p>
            <a:r>
              <a:rPr lang="da-DK" sz="2000" dirty="0"/>
              <a:t>2 hjælpefarver</a:t>
            </a:r>
          </a:p>
        </p:txBody>
      </p:sp>
      <p:sp>
        <p:nvSpPr>
          <p:cNvPr id="44" name="Tekstfelt 43">
            <a:extLst>
              <a:ext uri="{FF2B5EF4-FFF2-40B4-BE49-F238E27FC236}">
                <a16:creationId xmlns:a16="http://schemas.microsoft.com/office/drawing/2014/main" id="{FDD28876-6429-4633-AD01-7DE13A2B05F8}"/>
              </a:ext>
            </a:extLst>
          </p:cNvPr>
          <p:cNvSpPr txBox="1"/>
          <p:nvPr userDrawn="1"/>
        </p:nvSpPr>
        <p:spPr>
          <a:xfrm>
            <a:off x="1229542" y="2324636"/>
            <a:ext cx="5824257" cy="607154"/>
          </a:xfrm>
          <a:prstGeom prst="rect">
            <a:avLst/>
          </a:prstGeom>
          <a:noFill/>
        </p:spPr>
        <p:txBody>
          <a:bodyPr wrap="square" rtlCol="0">
            <a:spAutoFit/>
          </a:bodyPr>
          <a:lstStyle/>
          <a:p>
            <a:pPr>
              <a:lnSpc>
                <a:spcPct val="200000"/>
              </a:lnSpc>
            </a:pPr>
            <a:r>
              <a:rPr lang="da-DK" sz="2000" b="0" dirty="0"/>
              <a:t>2 spalter. Ved lidt tekst: 1 spalte + billede</a:t>
            </a:r>
          </a:p>
        </p:txBody>
      </p:sp>
      <p:sp>
        <p:nvSpPr>
          <p:cNvPr id="45" name="Tekstfelt 44">
            <a:extLst>
              <a:ext uri="{FF2B5EF4-FFF2-40B4-BE49-F238E27FC236}">
                <a16:creationId xmlns:a16="http://schemas.microsoft.com/office/drawing/2014/main" id="{F47243FC-07A6-41A1-8388-5110A96A3E18}"/>
              </a:ext>
            </a:extLst>
          </p:cNvPr>
          <p:cNvSpPr txBox="1"/>
          <p:nvPr userDrawn="1"/>
        </p:nvSpPr>
        <p:spPr>
          <a:xfrm>
            <a:off x="1220362" y="2787774"/>
            <a:ext cx="7214026" cy="607154"/>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da-DK" sz="2000" b="0" dirty="0"/>
              <a:t>Max 3. skriftstørrelser 25 pkt. - 20 pkt. - 15 pkt.</a:t>
            </a:r>
          </a:p>
        </p:txBody>
      </p:sp>
      <p:sp>
        <p:nvSpPr>
          <p:cNvPr id="46" name="Tekstfelt 45">
            <a:extLst>
              <a:ext uri="{FF2B5EF4-FFF2-40B4-BE49-F238E27FC236}">
                <a16:creationId xmlns:a16="http://schemas.microsoft.com/office/drawing/2014/main" id="{432604E3-9592-4E28-8678-A857BCB816A3}"/>
              </a:ext>
            </a:extLst>
          </p:cNvPr>
          <p:cNvSpPr txBox="1"/>
          <p:nvPr userDrawn="1"/>
        </p:nvSpPr>
        <p:spPr>
          <a:xfrm>
            <a:off x="1242866" y="3291830"/>
            <a:ext cx="5397102" cy="607154"/>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da-DK" sz="2000" b="0" dirty="0"/>
              <a:t>Venstrestillet tekst + masser af luft</a:t>
            </a:r>
          </a:p>
        </p:txBody>
      </p:sp>
      <p:sp>
        <p:nvSpPr>
          <p:cNvPr id="47" name="Tekstfelt 46">
            <a:extLst>
              <a:ext uri="{FF2B5EF4-FFF2-40B4-BE49-F238E27FC236}">
                <a16:creationId xmlns:a16="http://schemas.microsoft.com/office/drawing/2014/main" id="{87809C29-92FC-42BD-9BD3-D35268C0844F}"/>
              </a:ext>
            </a:extLst>
          </p:cNvPr>
          <p:cNvSpPr txBox="1"/>
          <p:nvPr userDrawn="1"/>
        </p:nvSpPr>
        <p:spPr>
          <a:xfrm>
            <a:off x="1220715" y="3795886"/>
            <a:ext cx="5632489" cy="607154"/>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da-DK" sz="2000" b="0" dirty="0"/>
              <a:t>Firkantede hjørner på billeder, figurer etc. </a:t>
            </a:r>
          </a:p>
        </p:txBody>
      </p:sp>
      <p:sp>
        <p:nvSpPr>
          <p:cNvPr id="48" name="Tekstfelt 47">
            <a:extLst>
              <a:ext uri="{FF2B5EF4-FFF2-40B4-BE49-F238E27FC236}">
                <a16:creationId xmlns:a16="http://schemas.microsoft.com/office/drawing/2014/main" id="{A7424E42-E2FB-4F87-BBE8-0D672BC8A535}"/>
              </a:ext>
            </a:extLst>
          </p:cNvPr>
          <p:cNvSpPr txBox="1"/>
          <p:nvPr userDrawn="1"/>
        </p:nvSpPr>
        <p:spPr>
          <a:xfrm>
            <a:off x="584695" y="2032117"/>
            <a:ext cx="504056" cy="400110"/>
          </a:xfrm>
          <a:prstGeom prst="rect">
            <a:avLst/>
          </a:prstGeom>
          <a:noFill/>
        </p:spPr>
        <p:txBody>
          <a:bodyPr wrap="square" rtlCol="0">
            <a:spAutoFit/>
          </a:bodyPr>
          <a:lstStyle/>
          <a:p>
            <a:r>
              <a:rPr lang="da-DK" sz="2000" b="1" dirty="0"/>
              <a:t>2</a:t>
            </a:r>
          </a:p>
        </p:txBody>
      </p:sp>
      <p:sp>
        <p:nvSpPr>
          <p:cNvPr id="50" name="Tekstfelt 49">
            <a:extLst>
              <a:ext uri="{FF2B5EF4-FFF2-40B4-BE49-F238E27FC236}">
                <a16:creationId xmlns:a16="http://schemas.microsoft.com/office/drawing/2014/main" id="{DC0F5377-7EB4-448A-ACF9-BC8CD1E7F638}"/>
              </a:ext>
            </a:extLst>
          </p:cNvPr>
          <p:cNvSpPr txBox="1"/>
          <p:nvPr userDrawn="1"/>
        </p:nvSpPr>
        <p:spPr>
          <a:xfrm>
            <a:off x="588508" y="2556451"/>
            <a:ext cx="504056" cy="400110"/>
          </a:xfrm>
          <a:prstGeom prst="rect">
            <a:avLst/>
          </a:prstGeom>
          <a:noFill/>
        </p:spPr>
        <p:txBody>
          <a:bodyPr wrap="square" rtlCol="0">
            <a:spAutoFit/>
          </a:bodyPr>
          <a:lstStyle/>
          <a:p>
            <a:r>
              <a:rPr lang="da-DK" sz="2000" b="1" dirty="0"/>
              <a:t>3</a:t>
            </a:r>
          </a:p>
        </p:txBody>
      </p:sp>
      <p:sp>
        <p:nvSpPr>
          <p:cNvPr id="51" name="Tekstfelt 50">
            <a:extLst>
              <a:ext uri="{FF2B5EF4-FFF2-40B4-BE49-F238E27FC236}">
                <a16:creationId xmlns:a16="http://schemas.microsoft.com/office/drawing/2014/main" id="{7430E71C-DFB3-4564-A423-42BC62F13001}"/>
              </a:ext>
            </a:extLst>
          </p:cNvPr>
          <p:cNvSpPr txBox="1"/>
          <p:nvPr userDrawn="1"/>
        </p:nvSpPr>
        <p:spPr>
          <a:xfrm>
            <a:off x="603876" y="3005906"/>
            <a:ext cx="504056" cy="400110"/>
          </a:xfrm>
          <a:prstGeom prst="rect">
            <a:avLst/>
          </a:prstGeom>
          <a:noFill/>
        </p:spPr>
        <p:txBody>
          <a:bodyPr wrap="square" rtlCol="0">
            <a:spAutoFit/>
          </a:bodyPr>
          <a:lstStyle/>
          <a:p>
            <a:r>
              <a:rPr lang="da-DK" sz="2000" b="1" dirty="0"/>
              <a:t>4</a:t>
            </a:r>
          </a:p>
        </p:txBody>
      </p:sp>
      <p:sp>
        <p:nvSpPr>
          <p:cNvPr id="52" name="Tekstfelt 51">
            <a:extLst>
              <a:ext uri="{FF2B5EF4-FFF2-40B4-BE49-F238E27FC236}">
                <a16:creationId xmlns:a16="http://schemas.microsoft.com/office/drawing/2014/main" id="{FD4492B2-F369-4242-9F96-58B5C6640069}"/>
              </a:ext>
            </a:extLst>
          </p:cNvPr>
          <p:cNvSpPr txBox="1"/>
          <p:nvPr userDrawn="1"/>
        </p:nvSpPr>
        <p:spPr>
          <a:xfrm>
            <a:off x="577011" y="3507854"/>
            <a:ext cx="504056" cy="400110"/>
          </a:xfrm>
          <a:prstGeom prst="rect">
            <a:avLst/>
          </a:prstGeom>
          <a:noFill/>
        </p:spPr>
        <p:txBody>
          <a:bodyPr wrap="square" rtlCol="0">
            <a:spAutoFit/>
          </a:bodyPr>
          <a:lstStyle/>
          <a:p>
            <a:r>
              <a:rPr lang="da-DK" sz="2000" b="1" dirty="0"/>
              <a:t>5</a:t>
            </a:r>
          </a:p>
        </p:txBody>
      </p:sp>
      <p:sp>
        <p:nvSpPr>
          <p:cNvPr id="53" name="Tekstfelt 52">
            <a:extLst>
              <a:ext uri="{FF2B5EF4-FFF2-40B4-BE49-F238E27FC236}">
                <a16:creationId xmlns:a16="http://schemas.microsoft.com/office/drawing/2014/main" id="{29F855A8-074E-4085-B281-F1F8C68EAB1E}"/>
              </a:ext>
            </a:extLst>
          </p:cNvPr>
          <p:cNvSpPr txBox="1"/>
          <p:nvPr userDrawn="1"/>
        </p:nvSpPr>
        <p:spPr>
          <a:xfrm>
            <a:off x="585767" y="4021580"/>
            <a:ext cx="504056" cy="400110"/>
          </a:xfrm>
          <a:prstGeom prst="rect">
            <a:avLst/>
          </a:prstGeom>
          <a:noFill/>
        </p:spPr>
        <p:txBody>
          <a:bodyPr wrap="square" rtlCol="0">
            <a:spAutoFit/>
          </a:bodyPr>
          <a:lstStyle/>
          <a:p>
            <a:r>
              <a:rPr lang="da-DK" sz="2000" b="1" dirty="0"/>
              <a:t>6</a:t>
            </a:r>
          </a:p>
        </p:txBody>
      </p:sp>
      <p:sp>
        <p:nvSpPr>
          <p:cNvPr id="56" name="Rektangel 55">
            <a:extLst>
              <a:ext uri="{FF2B5EF4-FFF2-40B4-BE49-F238E27FC236}">
                <a16:creationId xmlns:a16="http://schemas.microsoft.com/office/drawing/2014/main" id="{8483B95D-2AFB-4F54-9BDD-2D6269B303FD}"/>
              </a:ext>
            </a:extLst>
          </p:cNvPr>
          <p:cNvSpPr/>
          <p:nvPr userDrawn="1"/>
        </p:nvSpPr>
        <p:spPr>
          <a:xfrm>
            <a:off x="5878794" y="2056536"/>
            <a:ext cx="576065" cy="43075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4" name="Rektangel 53">
            <a:extLst>
              <a:ext uri="{FF2B5EF4-FFF2-40B4-BE49-F238E27FC236}">
                <a16:creationId xmlns:a16="http://schemas.microsoft.com/office/drawing/2014/main" id="{CEF732B8-6584-40A8-ACDA-A6412E142ADF}"/>
              </a:ext>
            </a:extLst>
          </p:cNvPr>
          <p:cNvSpPr/>
          <p:nvPr userDrawn="1"/>
        </p:nvSpPr>
        <p:spPr>
          <a:xfrm>
            <a:off x="5958088" y="2165499"/>
            <a:ext cx="123866" cy="216024"/>
          </a:xfrm>
          <a:prstGeom prst="rect">
            <a:avLst/>
          </a:prstGeom>
          <a:solidFill>
            <a:srgbClr val="F6A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5" name="Rektangel 54">
            <a:extLst>
              <a:ext uri="{FF2B5EF4-FFF2-40B4-BE49-F238E27FC236}">
                <a16:creationId xmlns:a16="http://schemas.microsoft.com/office/drawing/2014/main" id="{68A0FE9D-8C12-4B54-AB05-D7295AB0DF9E}"/>
              </a:ext>
            </a:extLst>
          </p:cNvPr>
          <p:cNvSpPr/>
          <p:nvPr userDrawn="1"/>
        </p:nvSpPr>
        <p:spPr>
          <a:xfrm>
            <a:off x="6114161" y="2165499"/>
            <a:ext cx="123866" cy="216024"/>
          </a:xfrm>
          <a:prstGeom prst="rect">
            <a:avLst/>
          </a:prstGeom>
          <a:solidFill>
            <a:srgbClr val="00A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85815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88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fL farver">
    <p:spTree>
      <p:nvGrpSpPr>
        <p:cNvPr id="1" name=""/>
        <p:cNvGrpSpPr/>
        <p:nvPr/>
      </p:nvGrpSpPr>
      <p:grpSpPr>
        <a:xfrm>
          <a:off x="0" y="0"/>
          <a:ext cx="0" cy="0"/>
          <a:chOff x="0" y="0"/>
          <a:chExt cx="0" cy="0"/>
        </a:xfrm>
      </p:grpSpPr>
      <p:sp>
        <p:nvSpPr>
          <p:cNvPr id="12" name="Titel 1">
            <a:extLst>
              <a:ext uri="{FF2B5EF4-FFF2-40B4-BE49-F238E27FC236}">
                <a16:creationId xmlns:a16="http://schemas.microsoft.com/office/drawing/2014/main" id="{56AEF5E9-FC37-413A-A47E-C03B3F96C472}"/>
              </a:ext>
            </a:extLst>
          </p:cNvPr>
          <p:cNvSpPr>
            <a:spLocks noGrp="1"/>
          </p:cNvSpPr>
          <p:nvPr>
            <p:ph type="title" hasCustomPrompt="1"/>
          </p:nvPr>
        </p:nvSpPr>
        <p:spPr>
          <a:xfrm>
            <a:off x="693738" y="555526"/>
            <a:ext cx="6920712" cy="792088"/>
          </a:xfrm>
        </p:spPr>
        <p:txBody>
          <a:bodyPr/>
          <a:lstStyle>
            <a:lvl1pPr>
              <a:defRPr sz="2500"/>
            </a:lvl1pPr>
          </a:lstStyle>
          <a:p>
            <a:r>
              <a:rPr lang="da-DK" dirty="0"/>
              <a:t>Farver</a:t>
            </a:r>
          </a:p>
        </p:txBody>
      </p:sp>
      <p:sp>
        <p:nvSpPr>
          <p:cNvPr id="2" name="Rektangel 1">
            <a:extLst>
              <a:ext uri="{FF2B5EF4-FFF2-40B4-BE49-F238E27FC236}">
                <a16:creationId xmlns:a16="http://schemas.microsoft.com/office/drawing/2014/main" id="{C2BC403A-0371-4C46-AADF-AE06F0B0C7EB}"/>
              </a:ext>
            </a:extLst>
          </p:cNvPr>
          <p:cNvSpPr/>
          <p:nvPr userDrawn="1"/>
        </p:nvSpPr>
        <p:spPr>
          <a:xfrm>
            <a:off x="698436" y="1923678"/>
            <a:ext cx="1008112" cy="648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a:extLst>
              <a:ext uri="{FF2B5EF4-FFF2-40B4-BE49-F238E27FC236}">
                <a16:creationId xmlns:a16="http://schemas.microsoft.com/office/drawing/2014/main" id="{A891CD93-6ECA-4C3C-BF59-6933BB491558}"/>
              </a:ext>
            </a:extLst>
          </p:cNvPr>
          <p:cNvSpPr/>
          <p:nvPr userDrawn="1"/>
        </p:nvSpPr>
        <p:spPr>
          <a:xfrm>
            <a:off x="1852400" y="1923678"/>
            <a:ext cx="1008112" cy="648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ktangel 8">
            <a:extLst>
              <a:ext uri="{FF2B5EF4-FFF2-40B4-BE49-F238E27FC236}">
                <a16:creationId xmlns:a16="http://schemas.microsoft.com/office/drawing/2014/main" id="{7658AE28-7E4D-413B-86CB-3897F2DA5CBF}"/>
              </a:ext>
            </a:extLst>
          </p:cNvPr>
          <p:cNvSpPr/>
          <p:nvPr userDrawn="1"/>
        </p:nvSpPr>
        <p:spPr>
          <a:xfrm>
            <a:off x="3006364" y="1923678"/>
            <a:ext cx="1008112" cy="648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9">
            <a:extLst>
              <a:ext uri="{FF2B5EF4-FFF2-40B4-BE49-F238E27FC236}">
                <a16:creationId xmlns:a16="http://schemas.microsoft.com/office/drawing/2014/main" id="{FA9F8F27-10F0-4F24-8F77-F24900A5399A}"/>
              </a:ext>
            </a:extLst>
          </p:cNvPr>
          <p:cNvSpPr/>
          <p:nvPr userDrawn="1"/>
        </p:nvSpPr>
        <p:spPr>
          <a:xfrm>
            <a:off x="4160328" y="1923678"/>
            <a:ext cx="1008112" cy="648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10">
            <a:extLst>
              <a:ext uri="{FF2B5EF4-FFF2-40B4-BE49-F238E27FC236}">
                <a16:creationId xmlns:a16="http://schemas.microsoft.com/office/drawing/2014/main" id="{317BBDFF-6547-4B28-B0E5-48CC5D1C6F38}"/>
              </a:ext>
            </a:extLst>
          </p:cNvPr>
          <p:cNvSpPr/>
          <p:nvPr userDrawn="1"/>
        </p:nvSpPr>
        <p:spPr>
          <a:xfrm>
            <a:off x="5314292" y="1923678"/>
            <a:ext cx="1008112" cy="648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77869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 spalte i fuld bredde">
    <p:spTree>
      <p:nvGrpSpPr>
        <p:cNvPr id="1" name=""/>
        <p:cNvGrpSpPr/>
        <p:nvPr/>
      </p:nvGrpSpPr>
      <p:grpSpPr>
        <a:xfrm>
          <a:off x="0" y="0"/>
          <a:ext cx="0" cy="0"/>
          <a:chOff x="0" y="0"/>
          <a:chExt cx="0" cy="0"/>
        </a:xfrm>
      </p:grpSpPr>
      <p:sp>
        <p:nvSpPr>
          <p:cNvPr id="2" name="Title 1"/>
          <p:cNvSpPr>
            <a:spLocks noGrp="1"/>
          </p:cNvSpPr>
          <p:nvPr>
            <p:ph type="title"/>
          </p:nvPr>
        </p:nvSpPr>
        <p:spPr>
          <a:xfrm>
            <a:off x="395287" y="353700"/>
            <a:ext cx="8341096" cy="675000"/>
          </a:xfrm>
        </p:spPr>
        <p:txBody>
          <a:bodyPr/>
          <a:lstStyle/>
          <a:p>
            <a:r>
              <a:rPr lang="da-DK" dirty="0"/>
              <a:t>Klik for at redigere i master</a:t>
            </a:r>
          </a:p>
        </p:txBody>
      </p:sp>
      <p:sp>
        <p:nvSpPr>
          <p:cNvPr id="3" name="Content Placeholder 2"/>
          <p:cNvSpPr>
            <a:spLocks noGrp="1"/>
          </p:cNvSpPr>
          <p:nvPr>
            <p:ph idx="1"/>
          </p:nvPr>
        </p:nvSpPr>
        <p:spPr>
          <a:xfrm>
            <a:off x="395287" y="1203325"/>
            <a:ext cx="8341096" cy="3411548"/>
          </a:xfrm>
          <a:noFill/>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grpSp>
        <p:nvGrpSpPr>
          <p:cNvPr id="18" name="Group 24"/>
          <p:cNvGrpSpPr>
            <a:grpSpLocks noChangeAspect="1"/>
          </p:cNvGrpSpPr>
          <p:nvPr userDrawn="1"/>
        </p:nvGrpSpPr>
        <p:grpSpPr bwMode="auto">
          <a:xfrm>
            <a:off x="8460432" y="4718612"/>
            <a:ext cx="565787" cy="333374"/>
            <a:chOff x="2744" y="3974"/>
            <a:chExt cx="326" cy="192"/>
          </a:xfrm>
        </p:grpSpPr>
        <p:sp>
          <p:nvSpPr>
            <p:cNvPr id="19" name="AutoShape 19"/>
            <p:cNvSpPr>
              <a:spLocks noChangeAspect="1" noChangeArrowheads="1" noTextEdit="1"/>
            </p:cNvSpPr>
            <p:nvPr userDrawn="1"/>
          </p:nvSpPr>
          <p:spPr bwMode="auto">
            <a:xfrm>
              <a:off x="2744" y="3974"/>
              <a:ext cx="326" cy="192"/>
            </a:xfrm>
            <a:prstGeom prst="rect">
              <a:avLst/>
            </a:prstGeom>
            <a:noFill/>
            <a:ln w="9525">
              <a:noFill/>
              <a:miter lim="800000"/>
              <a:headEnd/>
              <a:tailEnd/>
            </a:ln>
          </p:spPr>
          <p:txBody>
            <a:bodyPr/>
            <a:lstStyle/>
            <a:p>
              <a:endParaRPr lang="da-DK"/>
            </a:p>
          </p:txBody>
        </p:sp>
        <p:sp>
          <p:nvSpPr>
            <p:cNvPr id="20" name="Freeform 21"/>
            <p:cNvSpPr>
              <a:spLocks noChangeAspect="1"/>
            </p:cNvSpPr>
            <p:nvPr userDrawn="1"/>
          </p:nvSpPr>
          <p:spPr bwMode="auto">
            <a:xfrm>
              <a:off x="2746" y="4026"/>
              <a:ext cx="103" cy="116"/>
            </a:xfrm>
            <a:custGeom>
              <a:avLst/>
              <a:gdLst/>
              <a:ahLst/>
              <a:cxnLst>
                <a:cxn ang="0">
                  <a:pos x="4998" y="201"/>
                </a:cxn>
                <a:cxn ang="0">
                  <a:pos x="4503" y="92"/>
                </a:cxn>
                <a:cxn ang="0">
                  <a:pos x="4067" y="30"/>
                </a:cxn>
                <a:cxn ang="0">
                  <a:pos x="3790" y="8"/>
                </a:cxn>
                <a:cxn ang="0">
                  <a:pos x="3517" y="0"/>
                </a:cxn>
                <a:cxn ang="0">
                  <a:pos x="2449" y="84"/>
                </a:cxn>
                <a:cxn ang="0">
                  <a:pos x="1590" y="328"/>
                </a:cxn>
                <a:cxn ang="0">
                  <a:pos x="928" y="713"/>
                </a:cxn>
                <a:cxn ang="0">
                  <a:pos x="452" y="1223"/>
                </a:cxn>
                <a:cxn ang="0">
                  <a:pos x="151" y="1841"/>
                </a:cxn>
                <a:cxn ang="0">
                  <a:pos x="12" y="2552"/>
                </a:cxn>
                <a:cxn ang="0">
                  <a:pos x="25" y="3275"/>
                </a:cxn>
                <a:cxn ang="0">
                  <a:pos x="184" y="3938"/>
                </a:cxn>
                <a:cxn ang="0">
                  <a:pos x="504" y="4534"/>
                </a:cxn>
                <a:cxn ang="0">
                  <a:pos x="1003" y="5038"/>
                </a:cxn>
                <a:cxn ang="0">
                  <a:pos x="1699" y="5420"/>
                </a:cxn>
                <a:cxn ang="0">
                  <a:pos x="2608" y="5654"/>
                </a:cxn>
                <a:cxn ang="0">
                  <a:pos x="3589" y="5714"/>
                </a:cxn>
                <a:cxn ang="0">
                  <a:pos x="4004" y="5692"/>
                </a:cxn>
                <a:cxn ang="0">
                  <a:pos x="4371" y="5646"/>
                </a:cxn>
                <a:cxn ang="0">
                  <a:pos x="4678" y="5589"/>
                </a:cxn>
                <a:cxn ang="0">
                  <a:pos x="5075" y="5487"/>
                </a:cxn>
                <a:cxn ang="0">
                  <a:pos x="5145" y="5133"/>
                </a:cxn>
                <a:cxn ang="0">
                  <a:pos x="5131" y="5094"/>
                </a:cxn>
                <a:cxn ang="0">
                  <a:pos x="5099" y="5080"/>
                </a:cxn>
                <a:cxn ang="0">
                  <a:pos x="5054" y="5090"/>
                </a:cxn>
                <a:cxn ang="0">
                  <a:pos x="4808" y="5174"/>
                </a:cxn>
                <a:cxn ang="0">
                  <a:pos x="4613" y="5221"/>
                </a:cxn>
                <a:cxn ang="0">
                  <a:pos x="4371" y="5263"/>
                </a:cxn>
                <a:cxn ang="0">
                  <a:pos x="4084" y="5296"/>
                </a:cxn>
                <a:cxn ang="0">
                  <a:pos x="3749" y="5316"/>
                </a:cxn>
                <a:cxn ang="0">
                  <a:pos x="3382" y="5315"/>
                </a:cxn>
                <a:cxn ang="0">
                  <a:pos x="3073" y="5277"/>
                </a:cxn>
                <a:cxn ang="0">
                  <a:pos x="2824" y="5201"/>
                </a:cxn>
                <a:cxn ang="0">
                  <a:pos x="2627" y="5093"/>
                </a:cxn>
                <a:cxn ang="0">
                  <a:pos x="2476" y="4960"/>
                </a:cxn>
                <a:cxn ang="0">
                  <a:pos x="2366" y="4807"/>
                </a:cxn>
                <a:cxn ang="0">
                  <a:pos x="2290" y="4640"/>
                </a:cxn>
                <a:cxn ang="0">
                  <a:pos x="2237" y="4454"/>
                </a:cxn>
                <a:cxn ang="0">
                  <a:pos x="2193" y="4222"/>
                </a:cxn>
                <a:cxn ang="0">
                  <a:pos x="2143" y="3777"/>
                </a:cxn>
                <a:cxn ang="0">
                  <a:pos x="2114" y="3143"/>
                </a:cxn>
                <a:cxn ang="0">
                  <a:pos x="2117" y="2491"/>
                </a:cxn>
                <a:cxn ang="0">
                  <a:pos x="2151" y="1888"/>
                </a:cxn>
                <a:cxn ang="0">
                  <a:pos x="2207" y="1434"/>
                </a:cxn>
                <a:cxn ang="0">
                  <a:pos x="2248" y="1233"/>
                </a:cxn>
                <a:cxn ang="0">
                  <a:pos x="2315" y="1017"/>
                </a:cxn>
                <a:cxn ang="0">
                  <a:pos x="2415" y="808"/>
                </a:cxn>
                <a:cxn ang="0">
                  <a:pos x="2547" y="643"/>
                </a:cxn>
                <a:cxn ang="0">
                  <a:pos x="2720" y="520"/>
                </a:cxn>
                <a:cxn ang="0">
                  <a:pos x="2947" y="437"/>
                </a:cxn>
                <a:cxn ang="0">
                  <a:pos x="3238" y="391"/>
                </a:cxn>
                <a:cxn ang="0">
                  <a:pos x="3635" y="381"/>
                </a:cxn>
                <a:cxn ang="0">
                  <a:pos x="4089" y="402"/>
                </a:cxn>
                <a:cxn ang="0">
                  <a:pos x="4401" y="466"/>
                </a:cxn>
                <a:cxn ang="0">
                  <a:pos x="4601" y="586"/>
                </a:cxn>
                <a:cxn ang="0">
                  <a:pos x="4721" y="778"/>
                </a:cxn>
                <a:cxn ang="0">
                  <a:pos x="4790" y="1056"/>
                </a:cxn>
                <a:cxn ang="0">
                  <a:pos x="4853" y="1538"/>
                </a:cxn>
                <a:cxn ang="0">
                  <a:pos x="4873" y="1593"/>
                </a:cxn>
                <a:cxn ang="0">
                  <a:pos x="4911" y="1627"/>
                </a:cxn>
                <a:cxn ang="0">
                  <a:pos x="4967" y="1638"/>
                </a:cxn>
              </a:cxnLst>
              <a:rect l="0" t="0" r="r" b="b"/>
              <a:pathLst>
                <a:path w="5170" h="5715">
                  <a:moveTo>
                    <a:pt x="4967" y="1638"/>
                  </a:moveTo>
                  <a:lnTo>
                    <a:pt x="5170" y="1638"/>
                  </a:lnTo>
                  <a:lnTo>
                    <a:pt x="5170" y="251"/>
                  </a:lnTo>
                  <a:lnTo>
                    <a:pt x="5086" y="226"/>
                  </a:lnTo>
                  <a:lnTo>
                    <a:pt x="4998" y="201"/>
                  </a:lnTo>
                  <a:lnTo>
                    <a:pt x="4905" y="177"/>
                  </a:lnTo>
                  <a:lnTo>
                    <a:pt x="4809" y="154"/>
                  </a:lnTo>
                  <a:lnTo>
                    <a:pt x="4709" y="132"/>
                  </a:lnTo>
                  <a:lnTo>
                    <a:pt x="4608" y="111"/>
                  </a:lnTo>
                  <a:lnTo>
                    <a:pt x="4503" y="92"/>
                  </a:lnTo>
                  <a:lnTo>
                    <a:pt x="4396" y="74"/>
                  </a:lnTo>
                  <a:lnTo>
                    <a:pt x="4287" y="58"/>
                  </a:lnTo>
                  <a:lnTo>
                    <a:pt x="4178" y="43"/>
                  </a:lnTo>
                  <a:lnTo>
                    <a:pt x="4122" y="36"/>
                  </a:lnTo>
                  <a:lnTo>
                    <a:pt x="4067" y="30"/>
                  </a:lnTo>
                  <a:lnTo>
                    <a:pt x="4012" y="25"/>
                  </a:lnTo>
                  <a:lnTo>
                    <a:pt x="3956" y="20"/>
                  </a:lnTo>
                  <a:lnTo>
                    <a:pt x="3901" y="15"/>
                  </a:lnTo>
                  <a:lnTo>
                    <a:pt x="3845" y="11"/>
                  </a:lnTo>
                  <a:lnTo>
                    <a:pt x="3790" y="8"/>
                  </a:lnTo>
                  <a:lnTo>
                    <a:pt x="3735" y="5"/>
                  </a:lnTo>
                  <a:lnTo>
                    <a:pt x="3680" y="2"/>
                  </a:lnTo>
                  <a:lnTo>
                    <a:pt x="3624" y="1"/>
                  </a:lnTo>
                  <a:lnTo>
                    <a:pt x="3571" y="0"/>
                  </a:lnTo>
                  <a:lnTo>
                    <a:pt x="3517" y="0"/>
                  </a:lnTo>
                  <a:lnTo>
                    <a:pt x="3285" y="3"/>
                  </a:lnTo>
                  <a:lnTo>
                    <a:pt x="3063" y="13"/>
                  </a:lnTo>
                  <a:lnTo>
                    <a:pt x="2850" y="30"/>
                  </a:lnTo>
                  <a:lnTo>
                    <a:pt x="2645" y="54"/>
                  </a:lnTo>
                  <a:lnTo>
                    <a:pt x="2449" y="84"/>
                  </a:lnTo>
                  <a:lnTo>
                    <a:pt x="2261" y="121"/>
                  </a:lnTo>
                  <a:lnTo>
                    <a:pt x="2081" y="164"/>
                  </a:lnTo>
                  <a:lnTo>
                    <a:pt x="1909" y="212"/>
                  </a:lnTo>
                  <a:lnTo>
                    <a:pt x="1746" y="267"/>
                  </a:lnTo>
                  <a:lnTo>
                    <a:pt x="1590" y="328"/>
                  </a:lnTo>
                  <a:lnTo>
                    <a:pt x="1442" y="394"/>
                  </a:lnTo>
                  <a:lnTo>
                    <a:pt x="1302" y="465"/>
                  </a:lnTo>
                  <a:lnTo>
                    <a:pt x="1170" y="543"/>
                  </a:lnTo>
                  <a:lnTo>
                    <a:pt x="1045" y="625"/>
                  </a:lnTo>
                  <a:lnTo>
                    <a:pt x="928" y="713"/>
                  </a:lnTo>
                  <a:lnTo>
                    <a:pt x="818" y="805"/>
                  </a:lnTo>
                  <a:lnTo>
                    <a:pt x="716" y="903"/>
                  </a:lnTo>
                  <a:lnTo>
                    <a:pt x="621" y="1005"/>
                  </a:lnTo>
                  <a:lnTo>
                    <a:pt x="533" y="1112"/>
                  </a:lnTo>
                  <a:lnTo>
                    <a:pt x="452" y="1223"/>
                  </a:lnTo>
                  <a:lnTo>
                    <a:pt x="378" y="1338"/>
                  </a:lnTo>
                  <a:lnTo>
                    <a:pt x="311" y="1458"/>
                  </a:lnTo>
                  <a:lnTo>
                    <a:pt x="250" y="1582"/>
                  </a:lnTo>
                  <a:lnTo>
                    <a:pt x="197" y="1710"/>
                  </a:lnTo>
                  <a:lnTo>
                    <a:pt x="151" y="1841"/>
                  </a:lnTo>
                  <a:lnTo>
                    <a:pt x="110" y="1976"/>
                  </a:lnTo>
                  <a:lnTo>
                    <a:pt x="76" y="2115"/>
                  </a:lnTo>
                  <a:lnTo>
                    <a:pt x="49" y="2258"/>
                  </a:lnTo>
                  <a:lnTo>
                    <a:pt x="27" y="2404"/>
                  </a:lnTo>
                  <a:lnTo>
                    <a:pt x="12" y="2552"/>
                  </a:lnTo>
                  <a:lnTo>
                    <a:pt x="3" y="2704"/>
                  </a:lnTo>
                  <a:lnTo>
                    <a:pt x="0" y="2858"/>
                  </a:lnTo>
                  <a:lnTo>
                    <a:pt x="3" y="2998"/>
                  </a:lnTo>
                  <a:lnTo>
                    <a:pt x="11" y="3137"/>
                  </a:lnTo>
                  <a:lnTo>
                    <a:pt x="25" y="3275"/>
                  </a:lnTo>
                  <a:lnTo>
                    <a:pt x="45" y="3412"/>
                  </a:lnTo>
                  <a:lnTo>
                    <a:pt x="70" y="3546"/>
                  </a:lnTo>
                  <a:lnTo>
                    <a:pt x="102" y="3679"/>
                  </a:lnTo>
                  <a:lnTo>
                    <a:pt x="139" y="3810"/>
                  </a:lnTo>
                  <a:lnTo>
                    <a:pt x="184" y="3938"/>
                  </a:lnTo>
                  <a:lnTo>
                    <a:pt x="234" y="4063"/>
                  </a:lnTo>
                  <a:lnTo>
                    <a:pt x="291" y="4186"/>
                  </a:lnTo>
                  <a:lnTo>
                    <a:pt x="355" y="4305"/>
                  </a:lnTo>
                  <a:lnTo>
                    <a:pt x="427" y="4421"/>
                  </a:lnTo>
                  <a:lnTo>
                    <a:pt x="504" y="4534"/>
                  </a:lnTo>
                  <a:lnTo>
                    <a:pt x="590" y="4643"/>
                  </a:lnTo>
                  <a:lnTo>
                    <a:pt x="681" y="4748"/>
                  </a:lnTo>
                  <a:lnTo>
                    <a:pt x="781" y="4849"/>
                  </a:lnTo>
                  <a:lnTo>
                    <a:pt x="888" y="4946"/>
                  </a:lnTo>
                  <a:lnTo>
                    <a:pt x="1003" y="5038"/>
                  </a:lnTo>
                  <a:lnTo>
                    <a:pt x="1127" y="5125"/>
                  </a:lnTo>
                  <a:lnTo>
                    <a:pt x="1257" y="5207"/>
                  </a:lnTo>
                  <a:lnTo>
                    <a:pt x="1396" y="5283"/>
                  </a:lnTo>
                  <a:lnTo>
                    <a:pt x="1543" y="5355"/>
                  </a:lnTo>
                  <a:lnTo>
                    <a:pt x="1699" y="5420"/>
                  </a:lnTo>
                  <a:lnTo>
                    <a:pt x="1863" y="5480"/>
                  </a:lnTo>
                  <a:lnTo>
                    <a:pt x="2036" y="5533"/>
                  </a:lnTo>
                  <a:lnTo>
                    <a:pt x="2218" y="5580"/>
                  </a:lnTo>
                  <a:lnTo>
                    <a:pt x="2408" y="5620"/>
                  </a:lnTo>
                  <a:lnTo>
                    <a:pt x="2608" y="5654"/>
                  </a:lnTo>
                  <a:lnTo>
                    <a:pt x="2817" y="5680"/>
                  </a:lnTo>
                  <a:lnTo>
                    <a:pt x="3036" y="5699"/>
                  </a:lnTo>
                  <a:lnTo>
                    <a:pt x="3263" y="5711"/>
                  </a:lnTo>
                  <a:lnTo>
                    <a:pt x="3500" y="5715"/>
                  </a:lnTo>
                  <a:lnTo>
                    <a:pt x="3589" y="5714"/>
                  </a:lnTo>
                  <a:lnTo>
                    <a:pt x="3675" y="5712"/>
                  </a:lnTo>
                  <a:lnTo>
                    <a:pt x="3760" y="5709"/>
                  </a:lnTo>
                  <a:lnTo>
                    <a:pt x="3844" y="5704"/>
                  </a:lnTo>
                  <a:lnTo>
                    <a:pt x="3925" y="5698"/>
                  </a:lnTo>
                  <a:lnTo>
                    <a:pt x="4004" y="5692"/>
                  </a:lnTo>
                  <a:lnTo>
                    <a:pt x="4082" y="5684"/>
                  </a:lnTo>
                  <a:lnTo>
                    <a:pt x="4157" y="5676"/>
                  </a:lnTo>
                  <a:lnTo>
                    <a:pt x="4231" y="5666"/>
                  </a:lnTo>
                  <a:lnTo>
                    <a:pt x="4302" y="5657"/>
                  </a:lnTo>
                  <a:lnTo>
                    <a:pt x="4371" y="5646"/>
                  </a:lnTo>
                  <a:lnTo>
                    <a:pt x="4437" y="5635"/>
                  </a:lnTo>
                  <a:lnTo>
                    <a:pt x="4502" y="5624"/>
                  </a:lnTo>
                  <a:lnTo>
                    <a:pt x="4563" y="5613"/>
                  </a:lnTo>
                  <a:lnTo>
                    <a:pt x="4622" y="5601"/>
                  </a:lnTo>
                  <a:lnTo>
                    <a:pt x="4678" y="5589"/>
                  </a:lnTo>
                  <a:lnTo>
                    <a:pt x="4783" y="5566"/>
                  </a:lnTo>
                  <a:lnTo>
                    <a:pt x="4876" y="5543"/>
                  </a:lnTo>
                  <a:lnTo>
                    <a:pt x="4955" y="5522"/>
                  </a:lnTo>
                  <a:lnTo>
                    <a:pt x="5022" y="5503"/>
                  </a:lnTo>
                  <a:lnTo>
                    <a:pt x="5075" y="5487"/>
                  </a:lnTo>
                  <a:lnTo>
                    <a:pt x="5114" y="5474"/>
                  </a:lnTo>
                  <a:lnTo>
                    <a:pt x="5138" y="5466"/>
                  </a:lnTo>
                  <a:lnTo>
                    <a:pt x="5145" y="5463"/>
                  </a:lnTo>
                  <a:lnTo>
                    <a:pt x="5147" y="5144"/>
                  </a:lnTo>
                  <a:lnTo>
                    <a:pt x="5145" y="5133"/>
                  </a:lnTo>
                  <a:lnTo>
                    <a:pt x="5144" y="5123"/>
                  </a:lnTo>
                  <a:lnTo>
                    <a:pt x="5142" y="5114"/>
                  </a:lnTo>
                  <a:lnTo>
                    <a:pt x="5139" y="5106"/>
                  </a:lnTo>
                  <a:lnTo>
                    <a:pt x="5135" y="5100"/>
                  </a:lnTo>
                  <a:lnTo>
                    <a:pt x="5131" y="5094"/>
                  </a:lnTo>
                  <a:lnTo>
                    <a:pt x="5126" y="5089"/>
                  </a:lnTo>
                  <a:lnTo>
                    <a:pt x="5120" y="5086"/>
                  </a:lnTo>
                  <a:lnTo>
                    <a:pt x="5114" y="5083"/>
                  </a:lnTo>
                  <a:lnTo>
                    <a:pt x="5107" y="5081"/>
                  </a:lnTo>
                  <a:lnTo>
                    <a:pt x="5099" y="5080"/>
                  </a:lnTo>
                  <a:lnTo>
                    <a:pt x="5090" y="5080"/>
                  </a:lnTo>
                  <a:lnTo>
                    <a:pt x="5082" y="5082"/>
                  </a:lnTo>
                  <a:lnTo>
                    <a:pt x="5073" y="5084"/>
                  </a:lnTo>
                  <a:lnTo>
                    <a:pt x="5063" y="5087"/>
                  </a:lnTo>
                  <a:lnTo>
                    <a:pt x="5054" y="5090"/>
                  </a:lnTo>
                  <a:lnTo>
                    <a:pt x="5011" y="5108"/>
                  </a:lnTo>
                  <a:lnTo>
                    <a:pt x="4961" y="5126"/>
                  </a:lnTo>
                  <a:lnTo>
                    <a:pt x="4905" y="5145"/>
                  </a:lnTo>
                  <a:lnTo>
                    <a:pt x="4843" y="5165"/>
                  </a:lnTo>
                  <a:lnTo>
                    <a:pt x="4808" y="5174"/>
                  </a:lnTo>
                  <a:lnTo>
                    <a:pt x="4773" y="5184"/>
                  </a:lnTo>
                  <a:lnTo>
                    <a:pt x="4735" y="5193"/>
                  </a:lnTo>
                  <a:lnTo>
                    <a:pt x="4696" y="5203"/>
                  </a:lnTo>
                  <a:lnTo>
                    <a:pt x="4655" y="5212"/>
                  </a:lnTo>
                  <a:lnTo>
                    <a:pt x="4613" y="5221"/>
                  </a:lnTo>
                  <a:lnTo>
                    <a:pt x="4568" y="5230"/>
                  </a:lnTo>
                  <a:lnTo>
                    <a:pt x="4521" y="5239"/>
                  </a:lnTo>
                  <a:lnTo>
                    <a:pt x="4473" y="5247"/>
                  </a:lnTo>
                  <a:lnTo>
                    <a:pt x="4423" y="5255"/>
                  </a:lnTo>
                  <a:lnTo>
                    <a:pt x="4371" y="5263"/>
                  </a:lnTo>
                  <a:lnTo>
                    <a:pt x="4317" y="5271"/>
                  </a:lnTo>
                  <a:lnTo>
                    <a:pt x="4262" y="5278"/>
                  </a:lnTo>
                  <a:lnTo>
                    <a:pt x="4204" y="5284"/>
                  </a:lnTo>
                  <a:lnTo>
                    <a:pt x="4145" y="5290"/>
                  </a:lnTo>
                  <a:lnTo>
                    <a:pt x="4084" y="5296"/>
                  </a:lnTo>
                  <a:lnTo>
                    <a:pt x="4021" y="5301"/>
                  </a:lnTo>
                  <a:lnTo>
                    <a:pt x="3956" y="5306"/>
                  </a:lnTo>
                  <a:lnTo>
                    <a:pt x="3888" y="5310"/>
                  </a:lnTo>
                  <a:lnTo>
                    <a:pt x="3820" y="5313"/>
                  </a:lnTo>
                  <a:lnTo>
                    <a:pt x="3749" y="5316"/>
                  </a:lnTo>
                  <a:lnTo>
                    <a:pt x="3675" y="5317"/>
                  </a:lnTo>
                  <a:lnTo>
                    <a:pt x="3601" y="5319"/>
                  </a:lnTo>
                  <a:lnTo>
                    <a:pt x="3524" y="5319"/>
                  </a:lnTo>
                  <a:lnTo>
                    <a:pt x="3452" y="5318"/>
                  </a:lnTo>
                  <a:lnTo>
                    <a:pt x="3382" y="5315"/>
                  </a:lnTo>
                  <a:lnTo>
                    <a:pt x="3316" y="5311"/>
                  </a:lnTo>
                  <a:lnTo>
                    <a:pt x="3252" y="5305"/>
                  </a:lnTo>
                  <a:lnTo>
                    <a:pt x="3189" y="5297"/>
                  </a:lnTo>
                  <a:lnTo>
                    <a:pt x="3130" y="5288"/>
                  </a:lnTo>
                  <a:lnTo>
                    <a:pt x="3073" y="5277"/>
                  </a:lnTo>
                  <a:lnTo>
                    <a:pt x="3019" y="5264"/>
                  </a:lnTo>
                  <a:lnTo>
                    <a:pt x="2967" y="5251"/>
                  </a:lnTo>
                  <a:lnTo>
                    <a:pt x="2917" y="5235"/>
                  </a:lnTo>
                  <a:lnTo>
                    <a:pt x="2870" y="5219"/>
                  </a:lnTo>
                  <a:lnTo>
                    <a:pt x="2824" y="5201"/>
                  </a:lnTo>
                  <a:lnTo>
                    <a:pt x="2780" y="5182"/>
                  </a:lnTo>
                  <a:lnTo>
                    <a:pt x="2739" y="5161"/>
                  </a:lnTo>
                  <a:lnTo>
                    <a:pt x="2699" y="5140"/>
                  </a:lnTo>
                  <a:lnTo>
                    <a:pt x="2663" y="5117"/>
                  </a:lnTo>
                  <a:lnTo>
                    <a:pt x="2627" y="5093"/>
                  </a:lnTo>
                  <a:lnTo>
                    <a:pt x="2594" y="5068"/>
                  </a:lnTo>
                  <a:lnTo>
                    <a:pt x="2562" y="5043"/>
                  </a:lnTo>
                  <a:lnTo>
                    <a:pt x="2531" y="5016"/>
                  </a:lnTo>
                  <a:lnTo>
                    <a:pt x="2503" y="4988"/>
                  </a:lnTo>
                  <a:lnTo>
                    <a:pt x="2476" y="4960"/>
                  </a:lnTo>
                  <a:lnTo>
                    <a:pt x="2452" y="4931"/>
                  </a:lnTo>
                  <a:lnTo>
                    <a:pt x="2428" y="4901"/>
                  </a:lnTo>
                  <a:lnTo>
                    <a:pt x="2406" y="4870"/>
                  </a:lnTo>
                  <a:lnTo>
                    <a:pt x="2386" y="4839"/>
                  </a:lnTo>
                  <a:lnTo>
                    <a:pt x="2366" y="4807"/>
                  </a:lnTo>
                  <a:lnTo>
                    <a:pt x="2349" y="4775"/>
                  </a:lnTo>
                  <a:lnTo>
                    <a:pt x="2333" y="4742"/>
                  </a:lnTo>
                  <a:lnTo>
                    <a:pt x="2317" y="4708"/>
                  </a:lnTo>
                  <a:lnTo>
                    <a:pt x="2303" y="4675"/>
                  </a:lnTo>
                  <a:lnTo>
                    <a:pt x="2290" y="4640"/>
                  </a:lnTo>
                  <a:lnTo>
                    <a:pt x="2279" y="4607"/>
                  </a:lnTo>
                  <a:lnTo>
                    <a:pt x="2268" y="4572"/>
                  </a:lnTo>
                  <a:lnTo>
                    <a:pt x="2257" y="4535"/>
                  </a:lnTo>
                  <a:lnTo>
                    <a:pt x="2247" y="4495"/>
                  </a:lnTo>
                  <a:lnTo>
                    <a:pt x="2237" y="4454"/>
                  </a:lnTo>
                  <a:lnTo>
                    <a:pt x="2228" y="4411"/>
                  </a:lnTo>
                  <a:lnTo>
                    <a:pt x="2219" y="4366"/>
                  </a:lnTo>
                  <a:lnTo>
                    <a:pt x="2209" y="4319"/>
                  </a:lnTo>
                  <a:lnTo>
                    <a:pt x="2201" y="4271"/>
                  </a:lnTo>
                  <a:lnTo>
                    <a:pt x="2193" y="4222"/>
                  </a:lnTo>
                  <a:lnTo>
                    <a:pt x="2186" y="4170"/>
                  </a:lnTo>
                  <a:lnTo>
                    <a:pt x="2179" y="4118"/>
                  </a:lnTo>
                  <a:lnTo>
                    <a:pt x="2166" y="4009"/>
                  </a:lnTo>
                  <a:lnTo>
                    <a:pt x="2154" y="3895"/>
                  </a:lnTo>
                  <a:lnTo>
                    <a:pt x="2143" y="3777"/>
                  </a:lnTo>
                  <a:lnTo>
                    <a:pt x="2135" y="3655"/>
                  </a:lnTo>
                  <a:lnTo>
                    <a:pt x="2128" y="3530"/>
                  </a:lnTo>
                  <a:lnTo>
                    <a:pt x="2122" y="3403"/>
                  </a:lnTo>
                  <a:lnTo>
                    <a:pt x="2117" y="3274"/>
                  </a:lnTo>
                  <a:lnTo>
                    <a:pt x="2114" y="3143"/>
                  </a:lnTo>
                  <a:lnTo>
                    <a:pt x="2112" y="3012"/>
                  </a:lnTo>
                  <a:lnTo>
                    <a:pt x="2112" y="2881"/>
                  </a:lnTo>
                  <a:lnTo>
                    <a:pt x="2112" y="2750"/>
                  </a:lnTo>
                  <a:lnTo>
                    <a:pt x="2114" y="2620"/>
                  </a:lnTo>
                  <a:lnTo>
                    <a:pt x="2117" y="2491"/>
                  </a:lnTo>
                  <a:lnTo>
                    <a:pt x="2122" y="2365"/>
                  </a:lnTo>
                  <a:lnTo>
                    <a:pt x="2127" y="2242"/>
                  </a:lnTo>
                  <a:lnTo>
                    <a:pt x="2134" y="2120"/>
                  </a:lnTo>
                  <a:lnTo>
                    <a:pt x="2142" y="2002"/>
                  </a:lnTo>
                  <a:lnTo>
                    <a:pt x="2151" y="1888"/>
                  </a:lnTo>
                  <a:lnTo>
                    <a:pt x="2162" y="1779"/>
                  </a:lnTo>
                  <a:lnTo>
                    <a:pt x="2173" y="1674"/>
                  </a:lnTo>
                  <a:lnTo>
                    <a:pt x="2186" y="1574"/>
                  </a:lnTo>
                  <a:lnTo>
                    <a:pt x="2199" y="1479"/>
                  </a:lnTo>
                  <a:lnTo>
                    <a:pt x="2207" y="1434"/>
                  </a:lnTo>
                  <a:lnTo>
                    <a:pt x="2215" y="1391"/>
                  </a:lnTo>
                  <a:lnTo>
                    <a:pt x="2223" y="1349"/>
                  </a:lnTo>
                  <a:lnTo>
                    <a:pt x="2231" y="1309"/>
                  </a:lnTo>
                  <a:lnTo>
                    <a:pt x="2239" y="1270"/>
                  </a:lnTo>
                  <a:lnTo>
                    <a:pt x="2248" y="1233"/>
                  </a:lnTo>
                  <a:lnTo>
                    <a:pt x="2257" y="1198"/>
                  </a:lnTo>
                  <a:lnTo>
                    <a:pt x="2267" y="1165"/>
                  </a:lnTo>
                  <a:lnTo>
                    <a:pt x="2282" y="1114"/>
                  </a:lnTo>
                  <a:lnTo>
                    <a:pt x="2298" y="1065"/>
                  </a:lnTo>
                  <a:lnTo>
                    <a:pt x="2315" y="1017"/>
                  </a:lnTo>
                  <a:lnTo>
                    <a:pt x="2334" y="972"/>
                  </a:lnTo>
                  <a:lnTo>
                    <a:pt x="2352" y="928"/>
                  </a:lnTo>
                  <a:lnTo>
                    <a:pt x="2372" y="886"/>
                  </a:lnTo>
                  <a:lnTo>
                    <a:pt x="2393" y="846"/>
                  </a:lnTo>
                  <a:lnTo>
                    <a:pt x="2415" y="808"/>
                  </a:lnTo>
                  <a:lnTo>
                    <a:pt x="2439" y="772"/>
                  </a:lnTo>
                  <a:lnTo>
                    <a:pt x="2463" y="737"/>
                  </a:lnTo>
                  <a:lnTo>
                    <a:pt x="2490" y="704"/>
                  </a:lnTo>
                  <a:lnTo>
                    <a:pt x="2517" y="673"/>
                  </a:lnTo>
                  <a:lnTo>
                    <a:pt x="2547" y="643"/>
                  </a:lnTo>
                  <a:lnTo>
                    <a:pt x="2577" y="615"/>
                  </a:lnTo>
                  <a:lnTo>
                    <a:pt x="2610" y="589"/>
                  </a:lnTo>
                  <a:lnTo>
                    <a:pt x="2644" y="564"/>
                  </a:lnTo>
                  <a:lnTo>
                    <a:pt x="2681" y="541"/>
                  </a:lnTo>
                  <a:lnTo>
                    <a:pt x="2720" y="520"/>
                  </a:lnTo>
                  <a:lnTo>
                    <a:pt x="2761" y="500"/>
                  </a:lnTo>
                  <a:lnTo>
                    <a:pt x="2804" y="482"/>
                  </a:lnTo>
                  <a:lnTo>
                    <a:pt x="2849" y="466"/>
                  </a:lnTo>
                  <a:lnTo>
                    <a:pt x="2897" y="451"/>
                  </a:lnTo>
                  <a:lnTo>
                    <a:pt x="2947" y="437"/>
                  </a:lnTo>
                  <a:lnTo>
                    <a:pt x="3000" y="425"/>
                  </a:lnTo>
                  <a:lnTo>
                    <a:pt x="3056" y="414"/>
                  </a:lnTo>
                  <a:lnTo>
                    <a:pt x="3114" y="405"/>
                  </a:lnTo>
                  <a:lnTo>
                    <a:pt x="3174" y="398"/>
                  </a:lnTo>
                  <a:lnTo>
                    <a:pt x="3238" y="391"/>
                  </a:lnTo>
                  <a:lnTo>
                    <a:pt x="3305" y="387"/>
                  </a:lnTo>
                  <a:lnTo>
                    <a:pt x="3375" y="383"/>
                  </a:lnTo>
                  <a:lnTo>
                    <a:pt x="3448" y="381"/>
                  </a:lnTo>
                  <a:lnTo>
                    <a:pt x="3524" y="381"/>
                  </a:lnTo>
                  <a:lnTo>
                    <a:pt x="3635" y="381"/>
                  </a:lnTo>
                  <a:lnTo>
                    <a:pt x="3739" y="383"/>
                  </a:lnTo>
                  <a:lnTo>
                    <a:pt x="3835" y="386"/>
                  </a:lnTo>
                  <a:lnTo>
                    <a:pt x="3926" y="390"/>
                  </a:lnTo>
                  <a:lnTo>
                    <a:pt x="4011" y="395"/>
                  </a:lnTo>
                  <a:lnTo>
                    <a:pt x="4089" y="402"/>
                  </a:lnTo>
                  <a:lnTo>
                    <a:pt x="4161" y="411"/>
                  </a:lnTo>
                  <a:lnTo>
                    <a:pt x="4229" y="422"/>
                  </a:lnTo>
                  <a:lnTo>
                    <a:pt x="4291" y="435"/>
                  </a:lnTo>
                  <a:lnTo>
                    <a:pt x="4349" y="449"/>
                  </a:lnTo>
                  <a:lnTo>
                    <a:pt x="4401" y="466"/>
                  </a:lnTo>
                  <a:lnTo>
                    <a:pt x="4449" y="485"/>
                  </a:lnTo>
                  <a:lnTo>
                    <a:pt x="4492" y="507"/>
                  </a:lnTo>
                  <a:lnTo>
                    <a:pt x="4532" y="531"/>
                  </a:lnTo>
                  <a:lnTo>
                    <a:pt x="4569" y="557"/>
                  </a:lnTo>
                  <a:lnTo>
                    <a:pt x="4601" y="586"/>
                  </a:lnTo>
                  <a:lnTo>
                    <a:pt x="4630" y="619"/>
                  </a:lnTo>
                  <a:lnTo>
                    <a:pt x="4656" y="654"/>
                  </a:lnTo>
                  <a:lnTo>
                    <a:pt x="4680" y="692"/>
                  </a:lnTo>
                  <a:lnTo>
                    <a:pt x="4701" y="733"/>
                  </a:lnTo>
                  <a:lnTo>
                    <a:pt x="4721" y="778"/>
                  </a:lnTo>
                  <a:lnTo>
                    <a:pt x="4737" y="827"/>
                  </a:lnTo>
                  <a:lnTo>
                    <a:pt x="4752" y="878"/>
                  </a:lnTo>
                  <a:lnTo>
                    <a:pt x="4767" y="934"/>
                  </a:lnTo>
                  <a:lnTo>
                    <a:pt x="4779" y="993"/>
                  </a:lnTo>
                  <a:lnTo>
                    <a:pt x="4790" y="1056"/>
                  </a:lnTo>
                  <a:lnTo>
                    <a:pt x="4801" y="1123"/>
                  </a:lnTo>
                  <a:lnTo>
                    <a:pt x="4810" y="1195"/>
                  </a:lnTo>
                  <a:lnTo>
                    <a:pt x="4831" y="1350"/>
                  </a:lnTo>
                  <a:lnTo>
                    <a:pt x="4851" y="1524"/>
                  </a:lnTo>
                  <a:lnTo>
                    <a:pt x="4853" y="1538"/>
                  </a:lnTo>
                  <a:lnTo>
                    <a:pt x="4855" y="1550"/>
                  </a:lnTo>
                  <a:lnTo>
                    <a:pt x="4859" y="1563"/>
                  </a:lnTo>
                  <a:lnTo>
                    <a:pt x="4863" y="1574"/>
                  </a:lnTo>
                  <a:lnTo>
                    <a:pt x="4867" y="1584"/>
                  </a:lnTo>
                  <a:lnTo>
                    <a:pt x="4873" y="1593"/>
                  </a:lnTo>
                  <a:lnTo>
                    <a:pt x="4880" y="1602"/>
                  </a:lnTo>
                  <a:lnTo>
                    <a:pt x="4886" y="1609"/>
                  </a:lnTo>
                  <a:lnTo>
                    <a:pt x="4894" y="1616"/>
                  </a:lnTo>
                  <a:lnTo>
                    <a:pt x="4902" y="1622"/>
                  </a:lnTo>
                  <a:lnTo>
                    <a:pt x="4911" y="1627"/>
                  </a:lnTo>
                  <a:lnTo>
                    <a:pt x="4921" y="1631"/>
                  </a:lnTo>
                  <a:lnTo>
                    <a:pt x="4932" y="1634"/>
                  </a:lnTo>
                  <a:lnTo>
                    <a:pt x="4943" y="1636"/>
                  </a:lnTo>
                  <a:lnTo>
                    <a:pt x="4955" y="1637"/>
                  </a:lnTo>
                  <a:lnTo>
                    <a:pt x="4967" y="1638"/>
                  </a:lnTo>
                  <a:close/>
                </a:path>
              </a:pathLst>
            </a:custGeom>
            <a:solidFill>
              <a:srgbClr val="171312"/>
            </a:solidFill>
            <a:ln w="9525">
              <a:noFill/>
              <a:round/>
              <a:headEnd/>
              <a:tailEnd/>
            </a:ln>
          </p:spPr>
          <p:txBody>
            <a:bodyPr/>
            <a:lstStyle/>
            <a:p>
              <a:endParaRPr lang="da-DK"/>
            </a:p>
          </p:txBody>
        </p:sp>
        <p:sp>
          <p:nvSpPr>
            <p:cNvPr id="21" name="Freeform 22"/>
            <p:cNvSpPr>
              <a:spLocks noChangeAspect="1"/>
            </p:cNvSpPr>
            <p:nvPr userDrawn="1"/>
          </p:nvSpPr>
          <p:spPr bwMode="auto">
            <a:xfrm>
              <a:off x="2857" y="3975"/>
              <a:ext cx="92" cy="166"/>
            </a:xfrm>
            <a:custGeom>
              <a:avLst/>
              <a:gdLst/>
              <a:ahLst/>
              <a:cxnLst>
                <a:cxn ang="0">
                  <a:pos x="4436" y="154"/>
                </a:cxn>
                <a:cxn ang="0">
                  <a:pos x="4099" y="67"/>
                </a:cxn>
                <a:cxn ang="0">
                  <a:pos x="3839" y="25"/>
                </a:cxn>
                <a:cxn ang="0">
                  <a:pos x="3594" y="4"/>
                </a:cxn>
                <a:cxn ang="0">
                  <a:pos x="3168" y="8"/>
                </a:cxn>
                <a:cxn ang="0">
                  <a:pos x="2540" y="103"/>
                </a:cxn>
                <a:cxn ang="0">
                  <a:pos x="1991" y="308"/>
                </a:cxn>
                <a:cxn ang="0">
                  <a:pos x="1537" y="629"/>
                </a:cxn>
                <a:cxn ang="0">
                  <a:pos x="1194" y="1071"/>
                </a:cxn>
                <a:cxn ang="0">
                  <a:pos x="977" y="1639"/>
                </a:cxn>
                <a:cxn ang="0">
                  <a:pos x="902" y="2339"/>
                </a:cxn>
                <a:cxn ang="0">
                  <a:pos x="2" y="2717"/>
                </a:cxn>
                <a:cxn ang="0">
                  <a:pos x="26" y="2771"/>
                </a:cxn>
                <a:cxn ang="0">
                  <a:pos x="75" y="2806"/>
                </a:cxn>
                <a:cxn ang="0">
                  <a:pos x="160" y="2823"/>
                </a:cxn>
                <a:cxn ang="0">
                  <a:pos x="427" y="2852"/>
                </a:cxn>
                <a:cxn ang="0">
                  <a:pos x="747" y="2886"/>
                </a:cxn>
                <a:cxn ang="0">
                  <a:pos x="902" y="2903"/>
                </a:cxn>
                <a:cxn ang="0">
                  <a:pos x="801" y="7741"/>
                </a:cxn>
                <a:cxn ang="0">
                  <a:pos x="501" y="7785"/>
                </a:cxn>
                <a:cxn ang="0">
                  <a:pos x="201" y="7830"/>
                </a:cxn>
                <a:cxn ang="0">
                  <a:pos x="81" y="7853"/>
                </a:cxn>
                <a:cxn ang="0">
                  <a:pos x="30" y="7887"/>
                </a:cxn>
                <a:cxn ang="0">
                  <a:pos x="4" y="7938"/>
                </a:cxn>
                <a:cxn ang="0">
                  <a:pos x="3470" y="8138"/>
                </a:cxn>
                <a:cxn ang="0">
                  <a:pos x="3463" y="7933"/>
                </a:cxn>
                <a:cxn ang="0">
                  <a:pos x="3432" y="7883"/>
                </a:cxn>
                <a:cxn ang="0">
                  <a:pos x="3367" y="7849"/>
                </a:cxn>
                <a:cxn ang="0">
                  <a:pos x="3213" y="7822"/>
                </a:cxn>
                <a:cxn ang="0">
                  <a:pos x="2912" y="7775"/>
                </a:cxn>
                <a:cxn ang="0">
                  <a:pos x="2650" y="7735"/>
                </a:cxn>
                <a:cxn ang="0">
                  <a:pos x="2600" y="2902"/>
                </a:cxn>
                <a:cxn ang="0">
                  <a:pos x="2804" y="2877"/>
                </a:cxn>
                <a:cxn ang="0">
                  <a:pos x="3130" y="2837"/>
                </a:cxn>
                <a:cxn ang="0">
                  <a:pos x="3368" y="2804"/>
                </a:cxn>
                <a:cxn ang="0">
                  <a:pos x="3431" y="2779"/>
                </a:cxn>
                <a:cxn ang="0">
                  <a:pos x="3466" y="2738"/>
                </a:cxn>
                <a:cxn ang="0">
                  <a:pos x="3477" y="2686"/>
                </a:cxn>
                <a:cxn ang="0">
                  <a:pos x="2593" y="1542"/>
                </a:cxn>
                <a:cxn ang="0">
                  <a:pos x="2615" y="1157"/>
                </a:cxn>
                <a:cxn ang="0">
                  <a:pos x="2672" y="862"/>
                </a:cxn>
                <a:cxn ang="0">
                  <a:pos x="2773" y="647"/>
                </a:cxn>
                <a:cxn ang="0">
                  <a:pos x="2922" y="503"/>
                </a:cxn>
                <a:cxn ang="0">
                  <a:pos x="3126" y="420"/>
                </a:cxn>
                <a:cxn ang="0">
                  <a:pos x="3392" y="389"/>
                </a:cxn>
                <a:cxn ang="0">
                  <a:pos x="3677" y="401"/>
                </a:cxn>
                <a:cxn ang="0">
                  <a:pos x="3891" y="452"/>
                </a:cxn>
                <a:cxn ang="0">
                  <a:pos x="4044" y="547"/>
                </a:cxn>
                <a:cxn ang="0">
                  <a:pos x="4150" y="688"/>
                </a:cxn>
                <a:cxn ang="0">
                  <a:pos x="4222" y="881"/>
                </a:cxn>
                <a:cxn ang="0">
                  <a:pos x="4270" y="1127"/>
                </a:cxn>
                <a:cxn ang="0">
                  <a:pos x="4296" y="1332"/>
                </a:cxn>
                <a:cxn ang="0">
                  <a:pos x="4315" y="1387"/>
                </a:cxn>
                <a:cxn ang="0">
                  <a:pos x="4349" y="1418"/>
                </a:cxn>
                <a:cxn ang="0">
                  <a:pos x="4596" y="1425"/>
                </a:cxn>
              </a:cxnLst>
              <a:rect l="0" t="0" r="r" b="b"/>
              <a:pathLst>
                <a:path w="4596" h="8138">
                  <a:moveTo>
                    <a:pt x="4596" y="213"/>
                  </a:moveTo>
                  <a:lnTo>
                    <a:pt x="4565" y="201"/>
                  </a:lnTo>
                  <a:lnTo>
                    <a:pt x="4528" y="187"/>
                  </a:lnTo>
                  <a:lnTo>
                    <a:pt x="4485" y="171"/>
                  </a:lnTo>
                  <a:lnTo>
                    <a:pt x="4436" y="154"/>
                  </a:lnTo>
                  <a:lnTo>
                    <a:pt x="4380" y="137"/>
                  </a:lnTo>
                  <a:lnTo>
                    <a:pt x="4317" y="119"/>
                  </a:lnTo>
                  <a:lnTo>
                    <a:pt x="4250" y="101"/>
                  </a:lnTo>
                  <a:lnTo>
                    <a:pt x="4177" y="84"/>
                  </a:lnTo>
                  <a:lnTo>
                    <a:pt x="4099" y="67"/>
                  </a:lnTo>
                  <a:lnTo>
                    <a:pt x="4017" y="52"/>
                  </a:lnTo>
                  <a:lnTo>
                    <a:pt x="3974" y="44"/>
                  </a:lnTo>
                  <a:lnTo>
                    <a:pt x="3929" y="37"/>
                  </a:lnTo>
                  <a:lnTo>
                    <a:pt x="3884" y="31"/>
                  </a:lnTo>
                  <a:lnTo>
                    <a:pt x="3839" y="25"/>
                  </a:lnTo>
                  <a:lnTo>
                    <a:pt x="3792" y="20"/>
                  </a:lnTo>
                  <a:lnTo>
                    <a:pt x="3744" y="15"/>
                  </a:lnTo>
                  <a:lnTo>
                    <a:pt x="3695" y="10"/>
                  </a:lnTo>
                  <a:lnTo>
                    <a:pt x="3645" y="7"/>
                  </a:lnTo>
                  <a:lnTo>
                    <a:pt x="3594" y="4"/>
                  </a:lnTo>
                  <a:lnTo>
                    <a:pt x="3543" y="2"/>
                  </a:lnTo>
                  <a:lnTo>
                    <a:pt x="3491" y="1"/>
                  </a:lnTo>
                  <a:lnTo>
                    <a:pt x="3438" y="0"/>
                  </a:lnTo>
                  <a:lnTo>
                    <a:pt x="3302" y="2"/>
                  </a:lnTo>
                  <a:lnTo>
                    <a:pt x="3168" y="8"/>
                  </a:lnTo>
                  <a:lnTo>
                    <a:pt x="3037" y="19"/>
                  </a:lnTo>
                  <a:lnTo>
                    <a:pt x="2908" y="34"/>
                  </a:lnTo>
                  <a:lnTo>
                    <a:pt x="2782" y="52"/>
                  </a:lnTo>
                  <a:lnTo>
                    <a:pt x="2660" y="76"/>
                  </a:lnTo>
                  <a:lnTo>
                    <a:pt x="2540" y="103"/>
                  </a:lnTo>
                  <a:lnTo>
                    <a:pt x="2424" y="135"/>
                  </a:lnTo>
                  <a:lnTo>
                    <a:pt x="2309" y="172"/>
                  </a:lnTo>
                  <a:lnTo>
                    <a:pt x="2200" y="213"/>
                  </a:lnTo>
                  <a:lnTo>
                    <a:pt x="2093" y="258"/>
                  </a:lnTo>
                  <a:lnTo>
                    <a:pt x="1991" y="308"/>
                  </a:lnTo>
                  <a:lnTo>
                    <a:pt x="1892" y="363"/>
                  </a:lnTo>
                  <a:lnTo>
                    <a:pt x="1797" y="422"/>
                  </a:lnTo>
                  <a:lnTo>
                    <a:pt x="1706" y="487"/>
                  </a:lnTo>
                  <a:lnTo>
                    <a:pt x="1620" y="555"/>
                  </a:lnTo>
                  <a:lnTo>
                    <a:pt x="1537" y="629"/>
                  </a:lnTo>
                  <a:lnTo>
                    <a:pt x="1460" y="708"/>
                  </a:lnTo>
                  <a:lnTo>
                    <a:pt x="1386" y="791"/>
                  </a:lnTo>
                  <a:lnTo>
                    <a:pt x="1317" y="879"/>
                  </a:lnTo>
                  <a:lnTo>
                    <a:pt x="1253" y="972"/>
                  </a:lnTo>
                  <a:lnTo>
                    <a:pt x="1194" y="1071"/>
                  </a:lnTo>
                  <a:lnTo>
                    <a:pt x="1140" y="1174"/>
                  </a:lnTo>
                  <a:lnTo>
                    <a:pt x="1091" y="1282"/>
                  </a:lnTo>
                  <a:lnTo>
                    <a:pt x="1047" y="1396"/>
                  </a:lnTo>
                  <a:lnTo>
                    <a:pt x="1010" y="1515"/>
                  </a:lnTo>
                  <a:lnTo>
                    <a:pt x="977" y="1639"/>
                  </a:lnTo>
                  <a:lnTo>
                    <a:pt x="950" y="1768"/>
                  </a:lnTo>
                  <a:lnTo>
                    <a:pt x="929" y="1903"/>
                  </a:lnTo>
                  <a:lnTo>
                    <a:pt x="914" y="2043"/>
                  </a:lnTo>
                  <a:lnTo>
                    <a:pt x="905" y="2188"/>
                  </a:lnTo>
                  <a:lnTo>
                    <a:pt x="902" y="2339"/>
                  </a:lnTo>
                  <a:lnTo>
                    <a:pt x="902" y="2515"/>
                  </a:lnTo>
                  <a:lnTo>
                    <a:pt x="0" y="2515"/>
                  </a:lnTo>
                  <a:lnTo>
                    <a:pt x="0" y="2690"/>
                  </a:lnTo>
                  <a:lnTo>
                    <a:pt x="1" y="2704"/>
                  </a:lnTo>
                  <a:lnTo>
                    <a:pt x="2" y="2717"/>
                  </a:lnTo>
                  <a:lnTo>
                    <a:pt x="5" y="2729"/>
                  </a:lnTo>
                  <a:lnTo>
                    <a:pt x="9" y="2741"/>
                  </a:lnTo>
                  <a:lnTo>
                    <a:pt x="13" y="2752"/>
                  </a:lnTo>
                  <a:lnTo>
                    <a:pt x="19" y="2762"/>
                  </a:lnTo>
                  <a:lnTo>
                    <a:pt x="26" y="2771"/>
                  </a:lnTo>
                  <a:lnTo>
                    <a:pt x="34" y="2780"/>
                  </a:lnTo>
                  <a:lnTo>
                    <a:pt x="43" y="2788"/>
                  </a:lnTo>
                  <a:lnTo>
                    <a:pt x="53" y="2795"/>
                  </a:lnTo>
                  <a:lnTo>
                    <a:pt x="63" y="2801"/>
                  </a:lnTo>
                  <a:lnTo>
                    <a:pt x="75" y="2806"/>
                  </a:lnTo>
                  <a:lnTo>
                    <a:pt x="88" y="2811"/>
                  </a:lnTo>
                  <a:lnTo>
                    <a:pt x="102" y="2815"/>
                  </a:lnTo>
                  <a:lnTo>
                    <a:pt x="116" y="2817"/>
                  </a:lnTo>
                  <a:lnTo>
                    <a:pt x="132" y="2819"/>
                  </a:lnTo>
                  <a:lnTo>
                    <a:pt x="160" y="2823"/>
                  </a:lnTo>
                  <a:lnTo>
                    <a:pt x="199" y="2827"/>
                  </a:lnTo>
                  <a:lnTo>
                    <a:pt x="246" y="2832"/>
                  </a:lnTo>
                  <a:lnTo>
                    <a:pt x="301" y="2839"/>
                  </a:lnTo>
                  <a:lnTo>
                    <a:pt x="362" y="2845"/>
                  </a:lnTo>
                  <a:lnTo>
                    <a:pt x="427" y="2852"/>
                  </a:lnTo>
                  <a:lnTo>
                    <a:pt x="493" y="2859"/>
                  </a:lnTo>
                  <a:lnTo>
                    <a:pt x="560" y="2867"/>
                  </a:lnTo>
                  <a:lnTo>
                    <a:pt x="626" y="2874"/>
                  </a:lnTo>
                  <a:lnTo>
                    <a:pt x="689" y="2880"/>
                  </a:lnTo>
                  <a:lnTo>
                    <a:pt x="747" y="2886"/>
                  </a:lnTo>
                  <a:lnTo>
                    <a:pt x="798" y="2892"/>
                  </a:lnTo>
                  <a:lnTo>
                    <a:pt x="840" y="2896"/>
                  </a:lnTo>
                  <a:lnTo>
                    <a:pt x="873" y="2900"/>
                  </a:lnTo>
                  <a:lnTo>
                    <a:pt x="893" y="2902"/>
                  </a:lnTo>
                  <a:lnTo>
                    <a:pt x="902" y="2903"/>
                  </a:lnTo>
                  <a:lnTo>
                    <a:pt x="902" y="7727"/>
                  </a:lnTo>
                  <a:lnTo>
                    <a:pt x="894" y="7728"/>
                  </a:lnTo>
                  <a:lnTo>
                    <a:pt x="874" y="7731"/>
                  </a:lnTo>
                  <a:lnTo>
                    <a:pt x="842" y="7735"/>
                  </a:lnTo>
                  <a:lnTo>
                    <a:pt x="801" y="7741"/>
                  </a:lnTo>
                  <a:lnTo>
                    <a:pt x="751" y="7748"/>
                  </a:lnTo>
                  <a:lnTo>
                    <a:pt x="695" y="7757"/>
                  </a:lnTo>
                  <a:lnTo>
                    <a:pt x="633" y="7766"/>
                  </a:lnTo>
                  <a:lnTo>
                    <a:pt x="568" y="7775"/>
                  </a:lnTo>
                  <a:lnTo>
                    <a:pt x="501" y="7785"/>
                  </a:lnTo>
                  <a:lnTo>
                    <a:pt x="435" y="7795"/>
                  </a:lnTo>
                  <a:lnTo>
                    <a:pt x="370" y="7804"/>
                  </a:lnTo>
                  <a:lnTo>
                    <a:pt x="308" y="7813"/>
                  </a:lnTo>
                  <a:lnTo>
                    <a:pt x="251" y="7822"/>
                  </a:lnTo>
                  <a:lnTo>
                    <a:pt x="201" y="7830"/>
                  </a:lnTo>
                  <a:lnTo>
                    <a:pt x="158" y="7836"/>
                  </a:lnTo>
                  <a:lnTo>
                    <a:pt x="124" y="7841"/>
                  </a:lnTo>
                  <a:lnTo>
                    <a:pt x="109" y="7844"/>
                  </a:lnTo>
                  <a:lnTo>
                    <a:pt x="95" y="7848"/>
                  </a:lnTo>
                  <a:lnTo>
                    <a:pt x="81" y="7853"/>
                  </a:lnTo>
                  <a:lnTo>
                    <a:pt x="69" y="7858"/>
                  </a:lnTo>
                  <a:lnTo>
                    <a:pt x="58" y="7864"/>
                  </a:lnTo>
                  <a:lnTo>
                    <a:pt x="48" y="7871"/>
                  </a:lnTo>
                  <a:lnTo>
                    <a:pt x="39" y="7878"/>
                  </a:lnTo>
                  <a:lnTo>
                    <a:pt x="30" y="7887"/>
                  </a:lnTo>
                  <a:lnTo>
                    <a:pt x="23" y="7895"/>
                  </a:lnTo>
                  <a:lnTo>
                    <a:pt x="17" y="7905"/>
                  </a:lnTo>
                  <a:lnTo>
                    <a:pt x="12" y="7915"/>
                  </a:lnTo>
                  <a:lnTo>
                    <a:pt x="7" y="7926"/>
                  </a:lnTo>
                  <a:lnTo>
                    <a:pt x="4" y="7938"/>
                  </a:lnTo>
                  <a:lnTo>
                    <a:pt x="2" y="7951"/>
                  </a:lnTo>
                  <a:lnTo>
                    <a:pt x="1" y="7964"/>
                  </a:lnTo>
                  <a:lnTo>
                    <a:pt x="0" y="7978"/>
                  </a:lnTo>
                  <a:lnTo>
                    <a:pt x="0" y="8138"/>
                  </a:lnTo>
                  <a:lnTo>
                    <a:pt x="3470" y="8138"/>
                  </a:lnTo>
                  <a:lnTo>
                    <a:pt x="3470" y="7978"/>
                  </a:lnTo>
                  <a:lnTo>
                    <a:pt x="3470" y="7966"/>
                  </a:lnTo>
                  <a:lnTo>
                    <a:pt x="3468" y="7955"/>
                  </a:lnTo>
                  <a:lnTo>
                    <a:pt x="3466" y="7944"/>
                  </a:lnTo>
                  <a:lnTo>
                    <a:pt x="3463" y="7933"/>
                  </a:lnTo>
                  <a:lnTo>
                    <a:pt x="3460" y="7922"/>
                  </a:lnTo>
                  <a:lnTo>
                    <a:pt x="3455" y="7912"/>
                  </a:lnTo>
                  <a:lnTo>
                    <a:pt x="3447" y="7902"/>
                  </a:lnTo>
                  <a:lnTo>
                    <a:pt x="3440" y="7892"/>
                  </a:lnTo>
                  <a:lnTo>
                    <a:pt x="3432" y="7883"/>
                  </a:lnTo>
                  <a:lnTo>
                    <a:pt x="3422" y="7875"/>
                  </a:lnTo>
                  <a:lnTo>
                    <a:pt x="3411" y="7867"/>
                  </a:lnTo>
                  <a:lnTo>
                    <a:pt x="3397" y="7860"/>
                  </a:lnTo>
                  <a:lnTo>
                    <a:pt x="3383" y="7854"/>
                  </a:lnTo>
                  <a:lnTo>
                    <a:pt x="3367" y="7849"/>
                  </a:lnTo>
                  <a:lnTo>
                    <a:pt x="3350" y="7845"/>
                  </a:lnTo>
                  <a:lnTo>
                    <a:pt x="3330" y="7841"/>
                  </a:lnTo>
                  <a:lnTo>
                    <a:pt x="3300" y="7836"/>
                  </a:lnTo>
                  <a:lnTo>
                    <a:pt x="3261" y="7830"/>
                  </a:lnTo>
                  <a:lnTo>
                    <a:pt x="3213" y="7822"/>
                  </a:lnTo>
                  <a:lnTo>
                    <a:pt x="3159" y="7813"/>
                  </a:lnTo>
                  <a:lnTo>
                    <a:pt x="3101" y="7804"/>
                  </a:lnTo>
                  <a:lnTo>
                    <a:pt x="3039" y="7795"/>
                  </a:lnTo>
                  <a:lnTo>
                    <a:pt x="2976" y="7785"/>
                  </a:lnTo>
                  <a:lnTo>
                    <a:pt x="2912" y="7775"/>
                  </a:lnTo>
                  <a:lnTo>
                    <a:pt x="2849" y="7766"/>
                  </a:lnTo>
                  <a:lnTo>
                    <a:pt x="2791" y="7757"/>
                  </a:lnTo>
                  <a:lnTo>
                    <a:pt x="2737" y="7749"/>
                  </a:lnTo>
                  <a:lnTo>
                    <a:pt x="2689" y="7741"/>
                  </a:lnTo>
                  <a:lnTo>
                    <a:pt x="2650" y="7735"/>
                  </a:lnTo>
                  <a:lnTo>
                    <a:pt x="2619" y="7731"/>
                  </a:lnTo>
                  <a:lnTo>
                    <a:pt x="2599" y="7728"/>
                  </a:lnTo>
                  <a:lnTo>
                    <a:pt x="2593" y="7727"/>
                  </a:lnTo>
                  <a:lnTo>
                    <a:pt x="2593" y="2903"/>
                  </a:lnTo>
                  <a:lnTo>
                    <a:pt x="2600" y="2902"/>
                  </a:lnTo>
                  <a:lnTo>
                    <a:pt x="2620" y="2899"/>
                  </a:lnTo>
                  <a:lnTo>
                    <a:pt x="2653" y="2896"/>
                  </a:lnTo>
                  <a:lnTo>
                    <a:pt x="2696" y="2890"/>
                  </a:lnTo>
                  <a:lnTo>
                    <a:pt x="2745" y="2884"/>
                  </a:lnTo>
                  <a:lnTo>
                    <a:pt x="2804" y="2877"/>
                  </a:lnTo>
                  <a:lnTo>
                    <a:pt x="2866" y="2870"/>
                  </a:lnTo>
                  <a:lnTo>
                    <a:pt x="2931" y="2862"/>
                  </a:lnTo>
                  <a:lnTo>
                    <a:pt x="2998" y="2854"/>
                  </a:lnTo>
                  <a:lnTo>
                    <a:pt x="3065" y="2845"/>
                  </a:lnTo>
                  <a:lnTo>
                    <a:pt x="3130" y="2837"/>
                  </a:lnTo>
                  <a:lnTo>
                    <a:pt x="3192" y="2829"/>
                  </a:lnTo>
                  <a:lnTo>
                    <a:pt x="3248" y="2821"/>
                  </a:lnTo>
                  <a:lnTo>
                    <a:pt x="3297" y="2815"/>
                  </a:lnTo>
                  <a:lnTo>
                    <a:pt x="3337" y="2809"/>
                  </a:lnTo>
                  <a:lnTo>
                    <a:pt x="3368" y="2804"/>
                  </a:lnTo>
                  <a:lnTo>
                    <a:pt x="3383" y="2801"/>
                  </a:lnTo>
                  <a:lnTo>
                    <a:pt x="3397" y="2796"/>
                  </a:lnTo>
                  <a:lnTo>
                    <a:pt x="3410" y="2791"/>
                  </a:lnTo>
                  <a:lnTo>
                    <a:pt x="3421" y="2786"/>
                  </a:lnTo>
                  <a:lnTo>
                    <a:pt x="3431" y="2779"/>
                  </a:lnTo>
                  <a:lnTo>
                    <a:pt x="3440" y="2772"/>
                  </a:lnTo>
                  <a:lnTo>
                    <a:pt x="3448" y="2764"/>
                  </a:lnTo>
                  <a:lnTo>
                    <a:pt x="3455" y="2756"/>
                  </a:lnTo>
                  <a:lnTo>
                    <a:pt x="3461" y="2747"/>
                  </a:lnTo>
                  <a:lnTo>
                    <a:pt x="3466" y="2738"/>
                  </a:lnTo>
                  <a:lnTo>
                    <a:pt x="3469" y="2728"/>
                  </a:lnTo>
                  <a:lnTo>
                    <a:pt x="3472" y="2718"/>
                  </a:lnTo>
                  <a:lnTo>
                    <a:pt x="3475" y="2708"/>
                  </a:lnTo>
                  <a:lnTo>
                    <a:pt x="3476" y="2697"/>
                  </a:lnTo>
                  <a:lnTo>
                    <a:pt x="3477" y="2686"/>
                  </a:lnTo>
                  <a:lnTo>
                    <a:pt x="3477" y="2675"/>
                  </a:lnTo>
                  <a:lnTo>
                    <a:pt x="3477" y="2515"/>
                  </a:lnTo>
                  <a:lnTo>
                    <a:pt x="2593" y="2515"/>
                  </a:lnTo>
                  <a:lnTo>
                    <a:pt x="2593" y="1631"/>
                  </a:lnTo>
                  <a:lnTo>
                    <a:pt x="2593" y="1542"/>
                  </a:lnTo>
                  <a:lnTo>
                    <a:pt x="2595" y="1457"/>
                  </a:lnTo>
                  <a:lnTo>
                    <a:pt x="2598" y="1376"/>
                  </a:lnTo>
                  <a:lnTo>
                    <a:pt x="2602" y="1299"/>
                  </a:lnTo>
                  <a:lnTo>
                    <a:pt x="2608" y="1226"/>
                  </a:lnTo>
                  <a:lnTo>
                    <a:pt x="2615" y="1157"/>
                  </a:lnTo>
                  <a:lnTo>
                    <a:pt x="2623" y="1091"/>
                  </a:lnTo>
                  <a:lnTo>
                    <a:pt x="2633" y="1028"/>
                  </a:lnTo>
                  <a:lnTo>
                    <a:pt x="2645" y="969"/>
                  </a:lnTo>
                  <a:lnTo>
                    <a:pt x="2658" y="914"/>
                  </a:lnTo>
                  <a:lnTo>
                    <a:pt x="2672" y="862"/>
                  </a:lnTo>
                  <a:lnTo>
                    <a:pt x="2689" y="812"/>
                  </a:lnTo>
                  <a:lnTo>
                    <a:pt x="2707" y="767"/>
                  </a:lnTo>
                  <a:lnTo>
                    <a:pt x="2727" y="724"/>
                  </a:lnTo>
                  <a:lnTo>
                    <a:pt x="2750" y="684"/>
                  </a:lnTo>
                  <a:lnTo>
                    <a:pt x="2773" y="647"/>
                  </a:lnTo>
                  <a:lnTo>
                    <a:pt x="2798" y="613"/>
                  </a:lnTo>
                  <a:lnTo>
                    <a:pt x="2826" y="581"/>
                  </a:lnTo>
                  <a:lnTo>
                    <a:pt x="2857" y="553"/>
                  </a:lnTo>
                  <a:lnTo>
                    <a:pt x="2888" y="527"/>
                  </a:lnTo>
                  <a:lnTo>
                    <a:pt x="2922" y="503"/>
                  </a:lnTo>
                  <a:lnTo>
                    <a:pt x="2958" y="482"/>
                  </a:lnTo>
                  <a:lnTo>
                    <a:pt x="2997" y="463"/>
                  </a:lnTo>
                  <a:lnTo>
                    <a:pt x="3038" y="447"/>
                  </a:lnTo>
                  <a:lnTo>
                    <a:pt x="3081" y="433"/>
                  </a:lnTo>
                  <a:lnTo>
                    <a:pt x="3126" y="420"/>
                  </a:lnTo>
                  <a:lnTo>
                    <a:pt x="3174" y="410"/>
                  </a:lnTo>
                  <a:lnTo>
                    <a:pt x="3225" y="402"/>
                  </a:lnTo>
                  <a:lnTo>
                    <a:pt x="3278" y="396"/>
                  </a:lnTo>
                  <a:lnTo>
                    <a:pt x="3334" y="392"/>
                  </a:lnTo>
                  <a:lnTo>
                    <a:pt x="3392" y="389"/>
                  </a:lnTo>
                  <a:lnTo>
                    <a:pt x="3453" y="389"/>
                  </a:lnTo>
                  <a:lnTo>
                    <a:pt x="3514" y="389"/>
                  </a:lnTo>
                  <a:lnTo>
                    <a:pt x="3571" y="392"/>
                  </a:lnTo>
                  <a:lnTo>
                    <a:pt x="3625" y="395"/>
                  </a:lnTo>
                  <a:lnTo>
                    <a:pt x="3677" y="401"/>
                  </a:lnTo>
                  <a:lnTo>
                    <a:pt x="3724" y="408"/>
                  </a:lnTo>
                  <a:lnTo>
                    <a:pt x="3769" y="416"/>
                  </a:lnTo>
                  <a:lnTo>
                    <a:pt x="3812" y="427"/>
                  </a:lnTo>
                  <a:lnTo>
                    <a:pt x="3853" y="438"/>
                  </a:lnTo>
                  <a:lnTo>
                    <a:pt x="3891" y="452"/>
                  </a:lnTo>
                  <a:lnTo>
                    <a:pt x="3925" y="467"/>
                  </a:lnTo>
                  <a:lnTo>
                    <a:pt x="3958" y="484"/>
                  </a:lnTo>
                  <a:lnTo>
                    <a:pt x="3989" y="503"/>
                  </a:lnTo>
                  <a:lnTo>
                    <a:pt x="4018" y="524"/>
                  </a:lnTo>
                  <a:lnTo>
                    <a:pt x="4044" y="547"/>
                  </a:lnTo>
                  <a:lnTo>
                    <a:pt x="4069" y="571"/>
                  </a:lnTo>
                  <a:lnTo>
                    <a:pt x="4091" y="597"/>
                  </a:lnTo>
                  <a:lnTo>
                    <a:pt x="4113" y="626"/>
                  </a:lnTo>
                  <a:lnTo>
                    <a:pt x="4132" y="656"/>
                  </a:lnTo>
                  <a:lnTo>
                    <a:pt x="4150" y="688"/>
                  </a:lnTo>
                  <a:lnTo>
                    <a:pt x="4167" y="723"/>
                  </a:lnTo>
                  <a:lnTo>
                    <a:pt x="4182" y="759"/>
                  </a:lnTo>
                  <a:lnTo>
                    <a:pt x="4196" y="797"/>
                  </a:lnTo>
                  <a:lnTo>
                    <a:pt x="4209" y="838"/>
                  </a:lnTo>
                  <a:lnTo>
                    <a:pt x="4222" y="881"/>
                  </a:lnTo>
                  <a:lnTo>
                    <a:pt x="4233" y="925"/>
                  </a:lnTo>
                  <a:lnTo>
                    <a:pt x="4243" y="973"/>
                  </a:lnTo>
                  <a:lnTo>
                    <a:pt x="4252" y="1022"/>
                  </a:lnTo>
                  <a:lnTo>
                    <a:pt x="4261" y="1073"/>
                  </a:lnTo>
                  <a:lnTo>
                    <a:pt x="4270" y="1127"/>
                  </a:lnTo>
                  <a:lnTo>
                    <a:pt x="4278" y="1183"/>
                  </a:lnTo>
                  <a:lnTo>
                    <a:pt x="4285" y="1242"/>
                  </a:lnTo>
                  <a:lnTo>
                    <a:pt x="4292" y="1303"/>
                  </a:lnTo>
                  <a:lnTo>
                    <a:pt x="4294" y="1318"/>
                  </a:lnTo>
                  <a:lnTo>
                    <a:pt x="4296" y="1332"/>
                  </a:lnTo>
                  <a:lnTo>
                    <a:pt x="4299" y="1345"/>
                  </a:lnTo>
                  <a:lnTo>
                    <a:pt x="4302" y="1357"/>
                  </a:lnTo>
                  <a:lnTo>
                    <a:pt x="4306" y="1368"/>
                  </a:lnTo>
                  <a:lnTo>
                    <a:pt x="4311" y="1378"/>
                  </a:lnTo>
                  <a:lnTo>
                    <a:pt x="4315" y="1387"/>
                  </a:lnTo>
                  <a:lnTo>
                    <a:pt x="4321" y="1395"/>
                  </a:lnTo>
                  <a:lnTo>
                    <a:pt x="4328" y="1402"/>
                  </a:lnTo>
                  <a:lnTo>
                    <a:pt x="4334" y="1408"/>
                  </a:lnTo>
                  <a:lnTo>
                    <a:pt x="4341" y="1413"/>
                  </a:lnTo>
                  <a:lnTo>
                    <a:pt x="4349" y="1418"/>
                  </a:lnTo>
                  <a:lnTo>
                    <a:pt x="4357" y="1421"/>
                  </a:lnTo>
                  <a:lnTo>
                    <a:pt x="4366" y="1423"/>
                  </a:lnTo>
                  <a:lnTo>
                    <a:pt x="4375" y="1424"/>
                  </a:lnTo>
                  <a:lnTo>
                    <a:pt x="4385" y="1425"/>
                  </a:lnTo>
                  <a:lnTo>
                    <a:pt x="4596" y="1425"/>
                  </a:lnTo>
                  <a:lnTo>
                    <a:pt x="4596" y="213"/>
                  </a:lnTo>
                  <a:close/>
                </a:path>
              </a:pathLst>
            </a:custGeom>
            <a:solidFill>
              <a:srgbClr val="171312"/>
            </a:solidFill>
            <a:ln w="9525">
              <a:noFill/>
              <a:round/>
              <a:headEnd/>
              <a:tailEnd/>
            </a:ln>
          </p:spPr>
          <p:txBody>
            <a:bodyPr/>
            <a:lstStyle/>
            <a:p>
              <a:endParaRPr lang="da-DK"/>
            </a:p>
          </p:txBody>
        </p:sp>
        <p:sp>
          <p:nvSpPr>
            <p:cNvPr id="22" name="Freeform 23"/>
            <p:cNvSpPr>
              <a:spLocks noChangeAspect="1"/>
            </p:cNvSpPr>
            <p:nvPr userDrawn="1"/>
          </p:nvSpPr>
          <p:spPr bwMode="auto">
            <a:xfrm>
              <a:off x="2936" y="4027"/>
              <a:ext cx="109" cy="114"/>
            </a:xfrm>
            <a:custGeom>
              <a:avLst/>
              <a:gdLst/>
              <a:ahLst/>
              <a:cxnLst>
                <a:cxn ang="0">
                  <a:pos x="841" y="407"/>
                </a:cxn>
                <a:cxn ang="0">
                  <a:pos x="716" y="389"/>
                </a:cxn>
                <a:cxn ang="0">
                  <a:pos x="532" y="362"/>
                </a:cxn>
                <a:cxn ang="0">
                  <a:pos x="334" y="333"/>
                </a:cxn>
                <a:cxn ang="0">
                  <a:pos x="169" y="308"/>
                </a:cxn>
                <a:cxn ang="0">
                  <a:pos x="86" y="294"/>
                </a:cxn>
                <a:cxn ang="0">
                  <a:pos x="52" y="281"/>
                </a:cxn>
                <a:cxn ang="0">
                  <a:pos x="27" y="264"/>
                </a:cxn>
                <a:cxn ang="0">
                  <a:pos x="11" y="241"/>
                </a:cxn>
                <a:cxn ang="0">
                  <a:pos x="3" y="214"/>
                </a:cxn>
                <a:cxn ang="0">
                  <a:pos x="0" y="182"/>
                </a:cxn>
                <a:cxn ang="0">
                  <a:pos x="3772" y="182"/>
                </a:cxn>
                <a:cxn ang="0">
                  <a:pos x="3770" y="215"/>
                </a:cxn>
                <a:cxn ang="0">
                  <a:pos x="3762" y="244"/>
                </a:cxn>
                <a:cxn ang="0">
                  <a:pos x="3748" y="268"/>
                </a:cxn>
                <a:cxn ang="0">
                  <a:pos x="3722" y="287"/>
                </a:cxn>
                <a:cxn ang="0">
                  <a:pos x="3687" y="301"/>
                </a:cxn>
                <a:cxn ang="0">
                  <a:pos x="3609" y="313"/>
                </a:cxn>
                <a:cxn ang="0">
                  <a:pos x="3450" y="335"/>
                </a:cxn>
                <a:cxn ang="0">
                  <a:pos x="3253" y="363"/>
                </a:cxn>
                <a:cxn ang="0">
                  <a:pos x="3066" y="389"/>
                </a:cxn>
                <a:cxn ang="0">
                  <a:pos x="2939" y="407"/>
                </a:cxn>
                <a:cxn ang="0">
                  <a:pos x="2910" y="5219"/>
                </a:cxn>
                <a:cxn ang="0">
                  <a:pos x="4601" y="5217"/>
                </a:cxn>
                <a:cxn ang="0">
                  <a:pos x="4676" y="5205"/>
                </a:cxn>
                <a:cxn ang="0">
                  <a:pos x="4746" y="5181"/>
                </a:cxn>
                <a:cxn ang="0">
                  <a:pos x="4811" y="5141"/>
                </a:cxn>
                <a:cxn ang="0">
                  <a:pos x="4871" y="5083"/>
                </a:cxn>
                <a:cxn ang="0">
                  <a:pos x="4927" y="5003"/>
                </a:cxn>
                <a:cxn ang="0">
                  <a:pos x="4977" y="4899"/>
                </a:cxn>
                <a:cxn ang="0">
                  <a:pos x="5023" y="4768"/>
                </a:cxn>
                <a:cxn ang="0">
                  <a:pos x="5064" y="4607"/>
                </a:cxn>
                <a:cxn ang="0">
                  <a:pos x="5100" y="4413"/>
                </a:cxn>
                <a:cxn ang="0">
                  <a:pos x="5130" y="4183"/>
                </a:cxn>
                <a:cxn ang="0">
                  <a:pos x="5137" y="4149"/>
                </a:cxn>
                <a:cxn ang="0">
                  <a:pos x="5152" y="4124"/>
                </a:cxn>
                <a:cxn ang="0">
                  <a:pos x="5171" y="4107"/>
                </a:cxn>
                <a:cxn ang="0">
                  <a:pos x="5196" y="4096"/>
                </a:cxn>
                <a:cxn ang="0">
                  <a:pos x="5227" y="4092"/>
                </a:cxn>
                <a:cxn ang="0">
                  <a:pos x="5433" y="5623"/>
                </a:cxn>
                <a:cxn ang="0">
                  <a:pos x="0" y="5428"/>
                </a:cxn>
                <a:cxn ang="0">
                  <a:pos x="6" y="5396"/>
                </a:cxn>
                <a:cxn ang="0">
                  <a:pos x="20" y="5370"/>
                </a:cxn>
                <a:cxn ang="0">
                  <a:pos x="44" y="5351"/>
                </a:cxn>
                <a:cxn ang="0">
                  <a:pos x="78" y="5336"/>
                </a:cxn>
                <a:cxn ang="0">
                  <a:pos x="124" y="5326"/>
                </a:cxn>
                <a:cxn ang="0">
                  <a:pos x="230" y="5311"/>
                </a:cxn>
                <a:cxn ang="0">
                  <a:pos x="404" y="5288"/>
                </a:cxn>
                <a:cxn ang="0">
                  <a:pos x="599" y="5262"/>
                </a:cxn>
                <a:cxn ang="0">
                  <a:pos x="767" y="5240"/>
                </a:cxn>
                <a:cxn ang="0">
                  <a:pos x="863" y="5228"/>
                </a:cxn>
              </a:cxnLst>
              <a:rect l="0" t="0" r="r" b="b"/>
              <a:pathLst>
                <a:path w="5433" h="5623">
                  <a:moveTo>
                    <a:pt x="870" y="411"/>
                  </a:moveTo>
                  <a:lnTo>
                    <a:pt x="863" y="410"/>
                  </a:lnTo>
                  <a:lnTo>
                    <a:pt x="841" y="407"/>
                  </a:lnTo>
                  <a:lnTo>
                    <a:pt x="810" y="402"/>
                  </a:lnTo>
                  <a:lnTo>
                    <a:pt x="767" y="396"/>
                  </a:lnTo>
                  <a:lnTo>
                    <a:pt x="716" y="389"/>
                  </a:lnTo>
                  <a:lnTo>
                    <a:pt x="659" y="381"/>
                  </a:lnTo>
                  <a:lnTo>
                    <a:pt x="597" y="372"/>
                  </a:lnTo>
                  <a:lnTo>
                    <a:pt x="532" y="362"/>
                  </a:lnTo>
                  <a:lnTo>
                    <a:pt x="465" y="352"/>
                  </a:lnTo>
                  <a:lnTo>
                    <a:pt x="398" y="343"/>
                  </a:lnTo>
                  <a:lnTo>
                    <a:pt x="334" y="333"/>
                  </a:lnTo>
                  <a:lnTo>
                    <a:pt x="273" y="324"/>
                  </a:lnTo>
                  <a:lnTo>
                    <a:pt x="218" y="316"/>
                  </a:lnTo>
                  <a:lnTo>
                    <a:pt x="169" y="308"/>
                  </a:lnTo>
                  <a:lnTo>
                    <a:pt x="129" y="302"/>
                  </a:lnTo>
                  <a:lnTo>
                    <a:pt x="101" y="297"/>
                  </a:lnTo>
                  <a:lnTo>
                    <a:pt x="86" y="294"/>
                  </a:lnTo>
                  <a:lnTo>
                    <a:pt x="74" y="290"/>
                  </a:lnTo>
                  <a:lnTo>
                    <a:pt x="62" y="286"/>
                  </a:lnTo>
                  <a:lnTo>
                    <a:pt x="52" y="281"/>
                  </a:lnTo>
                  <a:lnTo>
                    <a:pt x="43" y="276"/>
                  </a:lnTo>
                  <a:lnTo>
                    <a:pt x="34" y="270"/>
                  </a:lnTo>
                  <a:lnTo>
                    <a:pt x="27" y="264"/>
                  </a:lnTo>
                  <a:lnTo>
                    <a:pt x="21" y="257"/>
                  </a:lnTo>
                  <a:lnTo>
                    <a:pt x="16" y="249"/>
                  </a:lnTo>
                  <a:lnTo>
                    <a:pt x="11" y="241"/>
                  </a:lnTo>
                  <a:lnTo>
                    <a:pt x="8" y="233"/>
                  </a:lnTo>
                  <a:lnTo>
                    <a:pt x="5" y="224"/>
                  </a:lnTo>
                  <a:lnTo>
                    <a:pt x="3" y="214"/>
                  </a:lnTo>
                  <a:lnTo>
                    <a:pt x="1" y="204"/>
                  </a:lnTo>
                  <a:lnTo>
                    <a:pt x="0" y="194"/>
                  </a:lnTo>
                  <a:lnTo>
                    <a:pt x="0" y="182"/>
                  </a:lnTo>
                  <a:lnTo>
                    <a:pt x="0" y="0"/>
                  </a:lnTo>
                  <a:lnTo>
                    <a:pt x="3772" y="0"/>
                  </a:lnTo>
                  <a:lnTo>
                    <a:pt x="3772" y="182"/>
                  </a:lnTo>
                  <a:lnTo>
                    <a:pt x="3771" y="194"/>
                  </a:lnTo>
                  <a:lnTo>
                    <a:pt x="3771" y="204"/>
                  </a:lnTo>
                  <a:lnTo>
                    <a:pt x="3770" y="215"/>
                  </a:lnTo>
                  <a:lnTo>
                    <a:pt x="3768" y="225"/>
                  </a:lnTo>
                  <a:lnTo>
                    <a:pt x="3766" y="234"/>
                  </a:lnTo>
                  <a:lnTo>
                    <a:pt x="3762" y="244"/>
                  </a:lnTo>
                  <a:lnTo>
                    <a:pt x="3758" y="252"/>
                  </a:lnTo>
                  <a:lnTo>
                    <a:pt x="3754" y="260"/>
                  </a:lnTo>
                  <a:lnTo>
                    <a:pt x="3748" y="268"/>
                  </a:lnTo>
                  <a:lnTo>
                    <a:pt x="3741" y="275"/>
                  </a:lnTo>
                  <a:lnTo>
                    <a:pt x="3732" y="281"/>
                  </a:lnTo>
                  <a:lnTo>
                    <a:pt x="3722" y="287"/>
                  </a:lnTo>
                  <a:lnTo>
                    <a:pt x="3712" y="292"/>
                  </a:lnTo>
                  <a:lnTo>
                    <a:pt x="3700" y="297"/>
                  </a:lnTo>
                  <a:lnTo>
                    <a:pt x="3687" y="301"/>
                  </a:lnTo>
                  <a:lnTo>
                    <a:pt x="3671" y="304"/>
                  </a:lnTo>
                  <a:lnTo>
                    <a:pt x="3646" y="308"/>
                  </a:lnTo>
                  <a:lnTo>
                    <a:pt x="3609" y="313"/>
                  </a:lnTo>
                  <a:lnTo>
                    <a:pt x="3563" y="319"/>
                  </a:lnTo>
                  <a:lnTo>
                    <a:pt x="3509" y="327"/>
                  </a:lnTo>
                  <a:lnTo>
                    <a:pt x="3450" y="335"/>
                  </a:lnTo>
                  <a:lnTo>
                    <a:pt x="3386" y="344"/>
                  </a:lnTo>
                  <a:lnTo>
                    <a:pt x="3320" y="354"/>
                  </a:lnTo>
                  <a:lnTo>
                    <a:pt x="3253" y="363"/>
                  </a:lnTo>
                  <a:lnTo>
                    <a:pt x="3187" y="372"/>
                  </a:lnTo>
                  <a:lnTo>
                    <a:pt x="3124" y="381"/>
                  </a:lnTo>
                  <a:lnTo>
                    <a:pt x="3066" y="389"/>
                  </a:lnTo>
                  <a:lnTo>
                    <a:pt x="3015" y="396"/>
                  </a:lnTo>
                  <a:lnTo>
                    <a:pt x="2971" y="402"/>
                  </a:lnTo>
                  <a:lnTo>
                    <a:pt x="2939" y="407"/>
                  </a:lnTo>
                  <a:lnTo>
                    <a:pt x="2917" y="410"/>
                  </a:lnTo>
                  <a:lnTo>
                    <a:pt x="2910" y="411"/>
                  </a:lnTo>
                  <a:lnTo>
                    <a:pt x="2910" y="5219"/>
                  </a:lnTo>
                  <a:lnTo>
                    <a:pt x="4548" y="5219"/>
                  </a:lnTo>
                  <a:lnTo>
                    <a:pt x="4575" y="5218"/>
                  </a:lnTo>
                  <a:lnTo>
                    <a:pt x="4601" y="5217"/>
                  </a:lnTo>
                  <a:lnTo>
                    <a:pt x="4627" y="5214"/>
                  </a:lnTo>
                  <a:lnTo>
                    <a:pt x="4651" y="5211"/>
                  </a:lnTo>
                  <a:lnTo>
                    <a:pt x="4676" y="5205"/>
                  </a:lnTo>
                  <a:lnTo>
                    <a:pt x="4700" y="5199"/>
                  </a:lnTo>
                  <a:lnTo>
                    <a:pt x="4724" y="5191"/>
                  </a:lnTo>
                  <a:lnTo>
                    <a:pt x="4746" y="5181"/>
                  </a:lnTo>
                  <a:lnTo>
                    <a:pt x="4768" y="5170"/>
                  </a:lnTo>
                  <a:lnTo>
                    <a:pt x="4790" y="5157"/>
                  </a:lnTo>
                  <a:lnTo>
                    <a:pt x="4811" y="5141"/>
                  </a:lnTo>
                  <a:lnTo>
                    <a:pt x="4832" y="5124"/>
                  </a:lnTo>
                  <a:lnTo>
                    <a:pt x="4852" y="5105"/>
                  </a:lnTo>
                  <a:lnTo>
                    <a:pt x="4871" y="5083"/>
                  </a:lnTo>
                  <a:lnTo>
                    <a:pt x="4891" y="5059"/>
                  </a:lnTo>
                  <a:lnTo>
                    <a:pt x="4909" y="5032"/>
                  </a:lnTo>
                  <a:lnTo>
                    <a:pt x="4927" y="5003"/>
                  </a:lnTo>
                  <a:lnTo>
                    <a:pt x="4945" y="4971"/>
                  </a:lnTo>
                  <a:lnTo>
                    <a:pt x="4961" y="4937"/>
                  </a:lnTo>
                  <a:lnTo>
                    <a:pt x="4977" y="4899"/>
                  </a:lnTo>
                  <a:lnTo>
                    <a:pt x="4994" y="4859"/>
                  </a:lnTo>
                  <a:lnTo>
                    <a:pt x="5008" y="4815"/>
                  </a:lnTo>
                  <a:lnTo>
                    <a:pt x="5023" y="4768"/>
                  </a:lnTo>
                  <a:lnTo>
                    <a:pt x="5037" y="4718"/>
                  </a:lnTo>
                  <a:lnTo>
                    <a:pt x="5051" y="4664"/>
                  </a:lnTo>
                  <a:lnTo>
                    <a:pt x="5064" y="4607"/>
                  </a:lnTo>
                  <a:lnTo>
                    <a:pt x="5076" y="4546"/>
                  </a:lnTo>
                  <a:lnTo>
                    <a:pt x="5088" y="4481"/>
                  </a:lnTo>
                  <a:lnTo>
                    <a:pt x="5100" y="4413"/>
                  </a:lnTo>
                  <a:lnTo>
                    <a:pt x="5110" y="4340"/>
                  </a:lnTo>
                  <a:lnTo>
                    <a:pt x="5120" y="4264"/>
                  </a:lnTo>
                  <a:lnTo>
                    <a:pt x="5130" y="4183"/>
                  </a:lnTo>
                  <a:lnTo>
                    <a:pt x="5132" y="4171"/>
                  </a:lnTo>
                  <a:lnTo>
                    <a:pt x="5134" y="4160"/>
                  </a:lnTo>
                  <a:lnTo>
                    <a:pt x="5137" y="4149"/>
                  </a:lnTo>
                  <a:lnTo>
                    <a:pt x="5141" y="4140"/>
                  </a:lnTo>
                  <a:lnTo>
                    <a:pt x="5146" y="4132"/>
                  </a:lnTo>
                  <a:lnTo>
                    <a:pt x="5152" y="4124"/>
                  </a:lnTo>
                  <a:lnTo>
                    <a:pt x="5158" y="4117"/>
                  </a:lnTo>
                  <a:lnTo>
                    <a:pt x="5164" y="4112"/>
                  </a:lnTo>
                  <a:lnTo>
                    <a:pt x="5171" y="4107"/>
                  </a:lnTo>
                  <a:lnTo>
                    <a:pt x="5179" y="4102"/>
                  </a:lnTo>
                  <a:lnTo>
                    <a:pt x="5187" y="4099"/>
                  </a:lnTo>
                  <a:lnTo>
                    <a:pt x="5196" y="4096"/>
                  </a:lnTo>
                  <a:lnTo>
                    <a:pt x="5207" y="4094"/>
                  </a:lnTo>
                  <a:lnTo>
                    <a:pt x="5217" y="4092"/>
                  </a:lnTo>
                  <a:lnTo>
                    <a:pt x="5227" y="4092"/>
                  </a:lnTo>
                  <a:lnTo>
                    <a:pt x="5238" y="4091"/>
                  </a:lnTo>
                  <a:lnTo>
                    <a:pt x="5433" y="4091"/>
                  </a:lnTo>
                  <a:lnTo>
                    <a:pt x="5433" y="5623"/>
                  </a:lnTo>
                  <a:lnTo>
                    <a:pt x="0" y="5623"/>
                  </a:lnTo>
                  <a:lnTo>
                    <a:pt x="0" y="5440"/>
                  </a:lnTo>
                  <a:lnTo>
                    <a:pt x="0" y="5428"/>
                  </a:lnTo>
                  <a:lnTo>
                    <a:pt x="2" y="5416"/>
                  </a:lnTo>
                  <a:lnTo>
                    <a:pt x="3" y="5406"/>
                  </a:lnTo>
                  <a:lnTo>
                    <a:pt x="6" y="5396"/>
                  </a:lnTo>
                  <a:lnTo>
                    <a:pt x="10" y="5387"/>
                  </a:lnTo>
                  <a:lnTo>
                    <a:pt x="14" y="5378"/>
                  </a:lnTo>
                  <a:lnTo>
                    <a:pt x="20" y="5370"/>
                  </a:lnTo>
                  <a:lnTo>
                    <a:pt x="27" y="5363"/>
                  </a:lnTo>
                  <a:lnTo>
                    <a:pt x="34" y="5357"/>
                  </a:lnTo>
                  <a:lnTo>
                    <a:pt x="44" y="5351"/>
                  </a:lnTo>
                  <a:lnTo>
                    <a:pt x="54" y="5346"/>
                  </a:lnTo>
                  <a:lnTo>
                    <a:pt x="65" y="5341"/>
                  </a:lnTo>
                  <a:lnTo>
                    <a:pt x="78" y="5336"/>
                  </a:lnTo>
                  <a:lnTo>
                    <a:pt x="91" y="5333"/>
                  </a:lnTo>
                  <a:lnTo>
                    <a:pt x="107" y="5329"/>
                  </a:lnTo>
                  <a:lnTo>
                    <a:pt x="124" y="5326"/>
                  </a:lnTo>
                  <a:lnTo>
                    <a:pt x="148" y="5323"/>
                  </a:lnTo>
                  <a:lnTo>
                    <a:pt x="185" y="5317"/>
                  </a:lnTo>
                  <a:lnTo>
                    <a:pt x="230" y="5311"/>
                  </a:lnTo>
                  <a:lnTo>
                    <a:pt x="283" y="5304"/>
                  </a:lnTo>
                  <a:lnTo>
                    <a:pt x="342" y="5296"/>
                  </a:lnTo>
                  <a:lnTo>
                    <a:pt x="404" y="5288"/>
                  </a:lnTo>
                  <a:lnTo>
                    <a:pt x="469" y="5279"/>
                  </a:lnTo>
                  <a:lnTo>
                    <a:pt x="535" y="5271"/>
                  </a:lnTo>
                  <a:lnTo>
                    <a:pt x="599" y="5262"/>
                  </a:lnTo>
                  <a:lnTo>
                    <a:pt x="660" y="5254"/>
                  </a:lnTo>
                  <a:lnTo>
                    <a:pt x="717" y="5247"/>
                  </a:lnTo>
                  <a:lnTo>
                    <a:pt x="767" y="5240"/>
                  </a:lnTo>
                  <a:lnTo>
                    <a:pt x="810" y="5235"/>
                  </a:lnTo>
                  <a:lnTo>
                    <a:pt x="841" y="5231"/>
                  </a:lnTo>
                  <a:lnTo>
                    <a:pt x="863" y="5228"/>
                  </a:lnTo>
                  <a:lnTo>
                    <a:pt x="870" y="5227"/>
                  </a:lnTo>
                  <a:lnTo>
                    <a:pt x="870" y="411"/>
                  </a:lnTo>
                  <a:close/>
                </a:path>
              </a:pathLst>
            </a:custGeom>
            <a:solidFill>
              <a:srgbClr val="171312"/>
            </a:solidFill>
            <a:ln w="9525">
              <a:noFill/>
              <a:round/>
              <a:headEnd/>
              <a:tailEnd/>
            </a:ln>
          </p:spPr>
          <p:txBody>
            <a:bodyPr/>
            <a:lstStyle/>
            <a:p>
              <a:endParaRPr lang="da-DK"/>
            </a:p>
          </p:txBody>
        </p:sp>
      </p:grpSp>
      <p:sp>
        <p:nvSpPr>
          <p:cNvPr id="10" name="Pladsholder til billede 4"/>
          <p:cNvSpPr>
            <a:spLocks noGrp="1"/>
          </p:cNvSpPr>
          <p:nvPr>
            <p:ph type="pic" sz="quarter" idx="15" hasCustomPrompt="1"/>
          </p:nvPr>
        </p:nvSpPr>
        <p:spPr>
          <a:xfrm>
            <a:off x="179512" y="4720348"/>
            <a:ext cx="864096" cy="288230"/>
          </a:xfrm>
        </p:spPr>
        <p:txBody>
          <a:bodyPr anchor="b"/>
          <a:lstStyle>
            <a:lvl1pPr marL="0" indent="0">
              <a:buNone/>
              <a:defRPr sz="1200"/>
            </a:lvl1pPr>
          </a:lstStyle>
          <a:p>
            <a:r>
              <a:rPr lang="da-DK" dirty="0"/>
              <a:t>Kundelogo</a:t>
            </a:r>
          </a:p>
        </p:txBody>
      </p:sp>
      <p:sp>
        <p:nvSpPr>
          <p:cNvPr id="11" name="Footer Placeholder 4"/>
          <p:cNvSpPr>
            <a:spLocks noGrp="1"/>
          </p:cNvSpPr>
          <p:nvPr>
            <p:ph type="ftr" sz="quarter" idx="3"/>
          </p:nvPr>
        </p:nvSpPr>
        <p:spPr>
          <a:xfrm>
            <a:off x="5736330" y="136800"/>
            <a:ext cx="2995200" cy="180000"/>
          </a:xfrm>
          <a:prstGeom prst="rect">
            <a:avLst/>
          </a:prstGeom>
        </p:spPr>
        <p:txBody>
          <a:bodyPr vert="horz" lIns="0" tIns="0" rIns="0" bIns="0" rtlCol="0" anchor="t" anchorCtr="0"/>
          <a:lstStyle>
            <a:lvl1pPr algn="r">
              <a:defRPr sz="900">
                <a:solidFill>
                  <a:schemeClr val="tx1"/>
                </a:solidFill>
              </a:defRPr>
            </a:lvl1pPr>
          </a:lstStyle>
          <a:p>
            <a:endParaRPr lang="da-DK" dirty="0"/>
          </a:p>
        </p:txBody>
      </p:sp>
      <p:sp>
        <p:nvSpPr>
          <p:cNvPr id="12" name="Slide Number Placeholder 5"/>
          <p:cNvSpPr>
            <a:spLocks noGrp="1"/>
          </p:cNvSpPr>
          <p:nvPr>
            <p:ph type="sldNum" sz="quarter" idx="4"/>
          </p:nvPr>
        </p:nvSpPr>
        <p:spPr>
          <a:xfrm>
            <a:off x="3347864" y="4776713"/>
            <a:ext cx="2520280" cy="315317"/>
          </a:xfrm>
          <a:prstGeom prst="rect">
            <a:avLst/>
          </a:prstGeom>
        </p:spPr>
        <p:txBody>
          <a:bodyPr/>
          <a:lstStyle>
            <a:lvl1pPr algn="ctr">
              <a:defRPr sz="900"/>
            </a:lvl1pPr>
          </a:lstStyle>
          <a:p>
            <a:fld id="{BFF3CFDD-2D56-4519-B779-BFFEF2995BE6}" type="slidenum">
              <a:rPr lang="da-DK" smtClean="0"/>
              <a:pPr/>
              <a:t>‹nr.›</a:t>
            </a:fld>
            <a:endParaRPr lang="da-DK" dirty="0"/>
          </a:p>
        </p:txBody>
      </p:sp>
    </p:spTree>
    <p:extLst>
      <p:ext uri="{BB962C8B-B14F-4D97-AF65-F5344CB8AC3E}">
        <p14:creationId xmlns:p14="http://schemas.microsoft.com/office/powerpoint/2010/main" val="9034023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_Forside 1">
    <p:spTree>
      <p:nvGrpSpPr>
        <p:cNvPr id="1" name=""/>
        <p:cNvGrpSpPr/>
        <p:nvPr/>
      </p:nvGrpSpPr>
      <p:grpSpPr>
        <a:xfrm>
          <a:off x="0" y="0"/>
          <a:ext cx="0" cy="0"/>
          <a:chOff x="0" y="0"/>
          <a:chExt cx="0" cy="0"/>
        </a:xfrm>
      </p:grpSpPr>
      <p:sp>
        <p:nvSpPr>
          <p:cNvPr id="15" name="Rectangle 8"/>
          <p:cNvSpPr>
            <a:spLocks noChangeArrowheads="1"/>
          </p:cNvSpPr>
          <p:nvPr userDrawn="1"/>
        </p:nvSpPr>
        <p:spPr bwMode="auto">
          <a:xfrm>
            <a:off x="0" y="3133726"/>
            <a:ext cx="9144000" cy="2045032"/>
          </a:xfrm>
          <a:prstGeom prst="rect">
            <a:avLst/>
          </a:prstGeom>
          <a:solidFill>
            <a:schemeClr val="accent5"/>
          </a:solidFill>
          <a:ln w="9525">
            <a:noFill/>
            <a:miter lim="800000"/>
            <a:headEnd/>
            <a:tailEnd/>
          </a:ln>
          <a:effectLst/>
        </p:spPr>
        <p:txBody>
          <a:bodyPr wrap="none" anchor="ctr"/>
          <a:lstStyle/>
          <a:p>
            <a:endParaRPr lang="da-DK">
              <a:solidFill>
                <a:srgbClr val="FF0000"/>
              </a:solidFill>
            </a:endParaRPr>
          </a:p>
        </p:txBody>
      </p:sp>
      <p:sp>
        <p:nvSpPr>
          <p:cNvPr id="11" name="Title 1"/>
          <p:cNvSpPr>
            <a:spLocks noGrp="1"/>
          </p:cNvSpPr>
          <p:nvPr>
            <p:ph type="ctrTitle" hasCustomPrompt="1"/>
          </p:nvPr>
        </p:nvSpPr>
        <p:spPr>
          <a:xfrm>
            <a:off x="693738" y="3363839"/>
            <a:ext cx="5750470" cy="936104"/>
          </a:xfrm>
        </p:spPr>
        <p:txBody>
          <a:bodyPr lIns="0" tIns="360000" rIns="180000">
            <a:noAutofit/>
          </a:bodyPr>
          <a:lstStyle>
            <a:lvl1pPr algn="l">
              <a:spcBef>
                <a:spcPts val="200"/>
              </a:spcBef>
              <a:spcAft>
                <a:spcPts val="200"/>
              </a:spcAft>
              <a:defRPr sz="2500" b="0">
                <a:solidFill>
                  <a:schemeClr val="bg1"/>
                </a:solidFill>
              </a:defRPr>
            </a:lvl1pPr>
          </a:lstStyle>
          <a:p>
            <a:r>
              <a:rPr lang="da-DK" dirty="0"/>
              <a:t>Indsæt titel</a:t>
            </a:r>
          </a:p>
        </p:txBody>
      </p:sp>
      <p:sp>
        <p:nvSpPr>
          <p:cNvPr id="12" name="Subtitle 2"/>
          <p:cNvSpPr>
            <a:spLocks noGrp="1"/>
          </p:cNvSpPr>
          <p:nvPr>
            <p:ph type="subTitle" idx="1" hasCustomPrompt="1"/>
          </p:nvPr>
        </p:nvSpPr>
        <p:spPr>
          <a:xfrm>
            <a:off x="702038" y="4382286"/>
            <a:ext cx="5750470" cy="207900"/>
          </a:xfrm>
          <a:noFill/>
        </p:spPr>
        <p:txBody>
          <a:bodyPr lIns="0" tIns="46800" rIns="90000" bIns="46800">
            <a:noAutofit/>
          </a:bodyPr>
          <a:lstStyle>
            <a:lvl1pPr marL="0" indent="0" algn="l">
              <a:buNone/>
              <a:defRPr sz="1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Evt. navn</a:t>
            </a:r>
          </a:p>
        </p:txBody>
      </p:sp>
      <p:sp>
        <p:nvSpPr>
          <p:cNvPr id="4" name="Pladsholder til billede 3">
            <a:extLst>
              <a:ext uri="{FF2B5EF4-FFF2-40B4-BE49-F238E27FC236}">
                <a16:creationId xmlns:a16="http://schemas.microsoft.com/office/drawing/2014/main" id="{F3EDD85D-5127-40DE-8E66-D05F8C4EF6AD}"/>
              </a:ext>
            </a:extLst>
          </p:cNvPr>
          <p:cNvSpPr>
            <a:spLocks noGrp="1"/>
          </p:cNvSpPr>
          <p:nvPr>
            <p:ph type="pic" sz="quarter" idx="16" hasCustomPrompt="1"/>
          </p:nvPr>
        </p:nvSpPr>
        <p:spPr>
          <a:xfrm>
            <a:off x="0" y="0"/>
            <a:ext cx="9144000" cy="3133725"/>
          </a:xfrm>
          <a:solidFill>
            <a:schemeClr val="bg2">
              <a:lumMod val="75000"/>
            </a:schemeClr>
          </a:solidFill>
        </p:spPr>
        <p:txBody>
          <a:bodyPr lIns="1008000" tIns="540000"/>
          <a:lstStyle>
            <a:lvl1pPr marL="0" indent="0">
              <a:buNone/>
              <a:defRPr sz="2000"/>
            </a:lvl1pPr>
          </a:lstStyle>
          <a:p>
            <a:r>
              <a:rPr lang="da-DK" dirty="0"/>
              <a:t>Klik på ikonet for at indsætte et billede</a:t>
            </a:r>
          </a:p>
        </p:txBody>
      </p:sp>
      <p:pic>
        <p:nvPicPr>
          <p:cNvPr id="13" name="Billede 12" descr="Et billede, der indeholder tekst, Font/skrifttype, Grafik, logo&#10;&#10;Automatisk genereret beskrivelse">
            <a:extLst>
              <a:ext uri="{FF2B5EF4-FFF2-40B4-BE49-F238E27FC236}">
                <a16:creationId xmlns:a16="http://schemas.microsoft.com/office/drawing/2014/main" id="{EEE88CF2-B5D9-08E5-5D67-413DBF45977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44179" y="3668579"/>
            <a:ext cx="1194270" cy="991403"/>
          </a:xfrm>
          <a:prstGeom prst="rect">
            <a:avLst/>
          </a:prstGeom>
        </p:spPr>
      </p:pic>
    </p:spTree>
    <p:extLst>
      <p:ext uri="{BB962C8B-B14F-4D97-AF65-F5344CB8AC3E}">
        <p14:creationId xmlns:p14="http://schemas.microsoft.com/office/powerpoint/2010/main" val="2996503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kelt tekstboks">
    <p:spTree>
      <p:nvGrpSpPr>
        <p:cNvPr id="1" name=""/>
        <p:cNvGrpSpPr/>
        <p:nvPr/>
      </p:nvGrpSpPr>
      <p:grpSpPr>
        <a:xfrm>
          <a:off x="0" y="0"/>
          <a:ext cx="0" cy="0"/>
          <a:chOff x="0" y="0"/>
          <a:chExt cx="0" cy="0"/>
        </a:xfrm>
      </p:grpSpPr>
      <p:sp>
        <p:nvSpPr>
          <p:cNvPr id="12" name="Titel 1">
            <a:extLst>
              <a:ext uri="{FF2B5EF4-FFF2-40B4-BE49-F238E27FC236}">
                <a16:creationId xmlns:a16="http://schemas.microsoft.com/office/drawing/2014/main" id="{654F2C56-BD6E-4BE1-9FE1-EF20A3626264}"/>
              </a:ext>
            </a:extLst>
          </p:cNvPr>
          <p:cNvSpPr>
            <a:spLocks noGrp="1"/>
          </p:cNvSpPr>
          <p:nvPr>
            <p:ph type="title" hasCustomPrompt="1"/>
          </p:nvPr>
        </p:nvSpPr>
        <p:spPr>
          <a:xfrm>
            <a:off x="693738" y="555526"/>
            <a:ext cx="6541200" cy="792088"/>
          </a:xfrm>
        </p:spPr>
        <p:txBody>
          <a:bodyPr/>
          <a:lstStyle>
            <a:lvl1pPr>
              <a:defRPr sz="2500"/>
            </a:lvl1pPr>
          </a:lstStyle>
          <a:p>
            <a:r>
              <a:rPr lang="da-DK" dirty="0"/>
              <a:t>Indsæt overskrift</a:t>
            </a:r>
          </a:p>
        </p:txBody>
      </p:sp>
      <p:sp>
        <p:nvSpPr>
          <p:cNvPr id="16" name="Pladsholder til tekst 5">
            <a:extLst>
              <a:ext uri="{FF2B5EF4-FFF2-40B4-BE49-F238E27FC236}">
                <a16:creationId xmlns:a16="http://schemas.microsoft.com/office/drawing/2014/main" id="{4B9BBEAC-D995-48BA-A9D3-2E6CDB6C928A}"/>
              </a:ext>
            </a:extLst>
          </p:cNvPr>
          <p:cNvSpPr>
            <a:spLocks noGrp="1"/>
          </p:cNvSpPr>
          <p:nvPr>
            <p:ph type="body" sz="quarter" idx="12" hasCustomPrompt="1"/>
          </p:nvPr>
        </p:nvSpPr>
        <p:spPr>
          <a:xfrm>
            <a:off x="693738" y="1416374"/>
            <a:ext cx="7740650" cy="3027039"/>
          </a:xfrm>
        </p:spPr>
        <p:txBody>
          <a:bodyPr/>
          <a:lstStyle>
            <a:lvl1pPr>
              <a:lnSpc>
                <a:spcPct val="100000"/>
              </a:lnSpc>
              <a:spcBef>
                <a:spcPts val="600"/>
              </a:spcBef>
              <a:defRPr sz="2000"/>
            </a:lvl1pPr>
            <a:lvl2pPr>
              <a:lnSpc>
                <a:spcPct val="100000"/>
              </a:lnSpc>
              <a:spcBef>
                <a:spcPts val="600"/>
              </a:spcBef>
              <a:defRPr sz="1500"/>
            </a:lvl2pPr>
            <a:lvl3pPr marL="648000" indent="0">
              <a:buNone/>
              <a:defRPr/>
            </a:lvl3pPr>
          </a:lstStyle>
          <a:p>
            <a:pPr lvl="0"/>
            <a:r>
              <a:rPr lang="da-DK" dirty="0"/>
              <a:t>Indsæt tekst</a:t>
            </a:r>
          </a:p>
          <a:p>
            <a:pPr lvl="1"/>
            <a:r>
              <a:rPr lang="da-DK" dirty="0"/>
              <a:t>Indsæt tekst</a:t>
            </a:r>
          </a:p>
        </p:txBody>
      </p:sp>
      <p:sp>
        <p:nvSpPr>
          <p:cNvPr id="7" name="Pladsholder til billede 3">
            <a:extLst>
              <a:ext uri="{FF2B5EF4-FFF2-40B4-BE49-F238E27FC236}">
                <a16:creationId xmlns:a16="http://schemas.microsoft.com/office/drawing/2014/main" id="{2C93EB67-83C0-4673-B8B1-C62E3E5CDAC2}"/>
              </a:ext>
            </a:extLst>
          </p:cNvPr>
          <p:cNvSpPr>
            <a:spLocks noGrp="1"/>
          </p:cNvSpPr>
          <p:nvPr>
            <p:ph type="pic" sz="quarter" idx="16" hasCustomPrompt="1"/>
          </p:nvPr>
        </p:nvSpPr>
        <p:spPr>
          <a:xfrm>
            <a:off x="7412407" y="339502"/>
            <a:ext cx="1021981" cy="936848"/>
          </a:xfrm>
        </p:spPr>
        <p:txBody>
          <a:bodyPr/>
          <a:lstStyle>
            <a:lvl1pPr marL="0" indent="0">
              <a:lnSpc>
                <a:spcPct val="100000"/>
              </a:lnSpc>
              <a:buNone/>
              <a:defRPr sz="1100"/>
            </a:lvl1pPr>
          </a:lstStyle>
          <a:p>
            <a:r>
              <a:rPr lang="da-DK" dirty="0"/>
              <a:t>Indsæt kundelogo</a:t>
            </a:r>
          </a:p>
        </p:txBody>
      </p:sp>
    </p:spTree>
    <p:extLst>
      <p:ext uri="{BB962C8B-B14F-4D97-AF65-F5344CB8AC3E}">
        <p14:creationId xmlns:p14="http://schemas.microsoft.com/office/powerpoint/2010/main" val="99893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ekst spalter">
    <p:spTree>
      <p:nvGrpSpPr>
        <p:cNvPr id="1" name=""/>
        <p:cNvGrpSpPr/>
        <p:nvPr/>
      </p:nvGrpSpPr>
      <p:grpSpPr>
        <a:xfrm>
          <a:off x="0" y="0"/>
          <a:ext cx="0" cy="0"/>
          <a:chOff x="0" y="0"/>
          <a:chExt cx="0" cy="0"/>
        </a:xfrm>
      </p:grpSpPr>
      <p:sp>
        <p:nvSpPr>
          <p:cNvPr id="4" name="Pladsholder til billede 3">
            <a:extLst>
              <a:ext uri="{FF2B5EF4-FFF2-40B4-BE49-F238E27FC236}">
                <a16:creationId xmlns:a16="http://schemas.microsoft.com/office/drawing/2014/main" id="{2FF327CB-6DC2-429A-A070-32FCE722E0D8}"/>
              </a:ext>
            </a:extLst>
          </p:cNvPr>
          <p:cNvSpPr>
            <a:spLocks noGrp="1"/>
          </p:cNvSpPr>
          <p:nvPr>
            <p:ph type="pic" sz="quarter" idx="16" hasCustomPrompt="1"/>
          </p:nvPr>
        </p:nvSpPr>
        <p:spPr>
          <a:xfrm>
            <a:off x="7412407" y="339502"/>
            <a:ext cx="1021981" cy="936848"/>
          </a:xfrm>
        </p:spPr>
        <p:txBody>
          <a:bodyPr/>
          <a:lstStyle>
            <a:lvl1pPr marL="0" indent="0">
              <a:lnSpc>
                <a:spcPct val="100000"/>
              </a:lnSpc>
              <a:buNone/>
              <a:defRPr sz="1100"/>
            </a:lvl1pPr>
          </a:lstStyle>
          <a:p>
            <a:r>
              <a:rPr lang="da-DK" dirty="0"/>
              <a:t>Indsæt kundelogo</a:t>
            </a:r>
          </a:p>
        </p:txBody>
      </p:sp>
      <p:sp>
        <p:nvSpPr>
          <p:cNvPr id="2" name="Titel 1">
            <a:extLst>
              <a:ext uri="{FF2B5EF4-FFF2-40B4-BE49-F238E27FC236}">
                <a16:creationId xmlns:a16="http://schemas.microsoft.com/office/drawing/2014/main" id="{D9790EC7-1E53-4A00-8206-40C981EB6B47}"/>
              </a:ext>
            </a:extLst>
          </p:cNvPr>
          <p:cNvSpPr>
            <a:spLocks noGrp="1"/>
          </p:cNvSpPr>
          <p:nvPr>
            <p:ph type="title" hasCustomPrompt="1"/>
          </p:nvPr>
        </p:nvSpPr>
        <p:spPr/>
        <p:txBody>
          <a:bodyPr/>
          <a:lstStyle>
            <a:lvl1pPr>
              <a:defRPr sz="2500"/>
            </a:lvl1pPr>
          </a:lstStyle>
          <a:p>
            <a:r>
              <a:rPr lang="da-DK" dirty="0"/>
              <a:t>Indsæt overskrift</a:t>
            </a:r>
          </a:p>
        </p:txBody>
      </p:sp>
      <p:sp>
        <p:nvSpPr>
          <p:cNvPr id="5" name="Pladsholder til tekst 5">
            <a:extLst>
              <a:ext uri="{FF2B5EF4-FFF2-40B4-BE49-F238E27FC236}">
                <a16:creationId xmlns:a16="http://schemas.microsoft.com/office/drawing/2014/main" id="{1315152F-F825-474B-A57A-048661C9F442}"/>
              </a:ext>
            </a:extLst>
          </p:cNvPr>
          <p:cNvSpPr>
            <a:spLocks noGrp="1"/>
          </p:cNvSpPr>
          <p:nvPr>
            <p:ph type="body" sz="quarter" idx="12" hasCustomPrompt="1"/>
          </p:nvPr>
        </p:nvSpPr>
        <p:spPr>
          <a:xfrm>
            <a:off x="693738" y="1416374"/>
            <a:ext cx="3733800" cy="3027600"/>
          </a:xfrm>
        </p:spPr>
        <p:txBody>
          <a:bodyPr/>
          <a:lstStyle>
            <a:lvl1pPr>
              <a:lnSpc>
                <a:spcPct val="100000"/>
              </a:lnSpc>
              <a:spcBef>
                <a:spcPts val="600"/>
              </a:spcBef>
              <a:defRPr sz="2000"/>
            </a:lvl1pPr>
            <a:lvl2pPr>
              <a:lnSpc>
                <a:spcPct val="100000"/>
              </a:lnSpc>
              <a:spcBef>
                <a:spcPts val="600"/>
              </a:spcBef>
              <a:defRPr sz="1500"/>
            </a:lvl2pPr>
          </a:lstStyle>
          <a:p>
            <a:pPr lvl="0"/>
            <a:r>
              <a:rPr lang="da-DK" dirty="0"/>
              <a:t>Indsæt tekst</a:t>
            </a:r>
          </a:p>
          <a:p>
            <a:pPr lvl="1"/>
            <a:r>
              <a:rPr lang="da-DK" dirty="0"/>
              <a:t>Andet niveau</a:t>
            </a:r>
          </a:p>
        </p:txBody>
      </p:sp>
      <p:sp>
        <p:nvSpPr>
          <p:cNvPr id="6" name="Pladsholder til tekst 5">
            <a:extLst>
              <a:ext uri="{FF2B5EF4-FFF2-40B4-BE49-F238E27FC236}">
                <a16:creationId xmlns:a16="http://schemas.microsoft.com/office/drawing/2014/main" id="{033869DD-D250-4A48-B46C-327710F75790}"/>
              </a:ext>
            </a:extLst>
          </p:cNvPr>
          <p:cNvSpPr>
            <a:spLocks noGrp="1"/>
          </p:cNvSpPr>
          <p:nvPr>
            <p:ph type="body" sz="quarter" idx="13" hasCustomPrompt="1"/>
          </p:nvPr>
        </p:nvSpPr>
        <p:spPr>
          <a:xfrm>
            <a:off x="4716464" y="1416374"/>
            <a:ext cx="3733800" cy="3027039"/>
          </a:xfrm>
        </p:spPr>
        <p:txBody>
          <a:bodyPr/>
          <a:lstStyle>
            <a:lvl1pPr>
              <a:lnSpc>
                <a:spcPct val="100000"/>
              </a:lnSpc>
              <a:spcBef>
                <a:spcPts val="600"/>
              </a:spcBef>
              <a:defRPr sz="2000"/>
            </a:lvl1pPr>
            <a:lvl2pPr>
              <a:lnSpc>
                <a:spcPct val="100000"/>
              </a:lnSpc>
              <a:spcBef>
                <a:spcPts val="600"/>
              </a:spcBef>
              <a:defRPr sz="1500"/>
            </a:lvl2pPr>
          </a:lstStyle>
          <a:p>
            <a:pPr lvl="0"/>
            <a:r>
              <a:rPr lang="da-DK" dirty="0"/>
              <a:t>Indsæt tekst</a:t>
            </a:r>
          </a:p>
          <a:p>
            <a:pPr lvl="1"/>
            <a:r>
              <a:rPr lang="da-DK" dirty="0"/>
              <a:t>Andet niveau</a:t>
            </a:r>
          </a:p>
        </p:txBody>
      </p:sp>
    </p:spTree>
    <p:extLst>
      <p:ext uri="{BB962C8B-B14F-4D97-AF65-F5344CB8AC3E}">
        <p14:creationId xmlns:p14="http://schemas.microsoft.com/office/powerpoint/2010/main" val="392154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un overskrift - model/figu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1232AC-8E5F-47AD-9479-1E01296B665F}"/>
              </a:ext>
            </a:extLst>
          </p:cNvPr>
          <p:cNvSpPr>
            <a:spLocks noGrp="1"/>
          </p:cNvSpPr>
          <p:nvPr>
            <p:ph type="title" hasCustomPrompt="1"/>
          </p:nvPr>
        </p:nvSpPr>
        <p:spPr/>
        <p:txBody>
          <a:bodyPr/>
          <a:lstStyle>
            <a:lvl1pPr>
              <a:defRPr sz="2500"/>
            </a:lvl1pPr>
          </a:lstStyle>
          <a:p>
            <a:r>
              <a:rPr lang="da-DK" dirty="0"/>
              <a:t>Indsæt tekst</a:t>
            </a:r>
          </a:p>
        </p:txBody>
      </p:sp>
    </p:spTree>
    <p:extLst>
      <p:ext uri="{BB962C8B-B14F-4D97-AF65-F5344CB8AC3E}">
        <p14:creationId xmlns:p14="http://schemas.microsoft.com/office/powerpoint/2010/main" val="163072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og billede til venstr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B7C92A-86C2-433E-97A8-E70DF49BAD5B}"/>
              </a:ext>
            </a:extLst>
          </p:cNvPr>
          <p:cNvSpPr>
            <a:spLocks noGrp="1"/>
          </p:cNvSpPr>
          <p:nvPr>
            <p:ph type="title" hasCustomPrompt="1"/>
          </p:nvPr>
        </p:nvSpPr>
        <p:spPr/>
        <p:txBody>
          <a:bodyPr/>
          <a:lstStyle>
            <a:lvl1pPr>
              <a:defRPr sz="2500"/>
            </a:lvl1pPr>
          </a:lstStyle>
          <a:p>
            <a:r>
              <a:rPr lang="da-DK" dirty="0"/>
              <a:t>Indsæt overskrift</a:t>
            </a:r>
          </a:p>
        </p:txBody>
      </p:sp>
      <p:sp>
        <p:nvSpPr>
          <p:cNvPr id="6" name="Pladsholder til tekst 5">
            <a:extLst>
              <a:ext uri="{FF2B5EF4-FFF2-40B4-BE49-F238E27FC236}">
                <a16:creationId xmlns:a16="http://schemas.microsoft.com/office/drawing/2014/main" id="{D8E56D64-EC1D-4AC9-A8A5-3A467B894814}"/>
              </a:ext>
            </a:extLst>
          </p:cNvPr>
          <p:cNvSpPr>
            <a:spLocks noGrp="1"/>
          </p:cNvSpPr>
          <p:nvPr>
            <p:ph type="body" sz="quarter" idx="12" hasCustomPrompt="1"/>
          </p:nvPr>
        </p:nvSpPr>
        <p:spPr>
          <a:xfrm>
            <a:off x="4700588" y="1414713"/>
            <a:ext cx="3733800" cy="3027600"/>
          </a:xfrm>
        </p:spPr>
        <p:txBody>
          <a:bodyPr/>
          <a:lstStyle>
            <a:lvl1pPr marL="0" indent="0">
              <a:buNone/>
              <a:defRPr sz="2000"/>
            </a:lvl1pPr>
            <a:lvl2pPr>
              <a:defRPr sz="1500"/>
            </a:lvl2pPr>
            <a:lvl3pPr marL="648000" indent="0">
              <a:buNone/>
              <a:defRPr/>
            </a:lvl3pPr>
          </a:lstStyle>
          <a:p>
            <a:pPr lvl="0"/>
            <a:r>
              <a:rPr lang="da-DK" dirty="0"/>
              <a:t>Indsæt tekst</a:t>
            </a:r>
          </a:p>
          <a:p>
            <a:pPr lvl="1"/>
            <a:r>
              <a:rPr lang="da-DK" dirty="0"/>
              <a:t>Første niveau</a:t>
            </a:r>
          </a:p>
        </p:txBody>
      </p:sp>
      <p:sp>
        <p:nvSpPr>
          <p:cNvPr id="8" name="Pladsholder til billede 7">
            <a:extLst>
              <a:ext uri="{FF2B5EF4-FFF2-40B4-BE49-F238E27FC236}">
                <a16:creationId xmlns:a16="http://schemas.microsoft.com/office/drawing/2014/main" id="{A02332AA-340D-4734-BCA4-ADAC6C68F6DD}"/>
              </a:ext>
            </a:extLst>
          </p:cNvPr>
          <p:cNvSpPr>
            <a:spLocks noGrp="1"/>
          </p:cNvSpPr>
          <p:nvPr>
            <p:ph type="pic" sz="quarter" idx="13"/>
          </p:nvPr>
        </p:nvSpPr>
        <p:spPr>
          <a:xfrm>
            <a:off x="702552" y="1414713"/>
            <a:ext cx="3734247" cy="3027600"/>
          </a:xfrm>
          <a:solidFill>
            <a:schemeClr val="bg2">
              <a:lumMod val="75000"/>
            </a:schemeClr>
          </a:solidFill>
        </p:spPr>
        <p:txBody>
          <a:bodyPr/>
          <a:lstStyle>
            <a:lvl1pPr marL="0" indent="0">
              <a:buNone/>
              <a:defRPr sz="1500"/>
            </a:lvl1pPr>
          </a:lstStyle>
          <a:p>
            <a:r>
              <a:rPr lang="da-DK" dirty="0"/>
              <a:t>Klik på ikonet for at tilføje et billede</a:t>
            </a:r>
          </a:p>
        </p:txBody>
      </p:sp>
      <p:sp>
        <p:nvSpPr>
          <p:cNvPr id="9" name="Pladsholder til billede 3">
            <a:extLst>
              <a:ext uri="{FF2B5EF4-FFF2-40B4-BE49-F238E27FC236}">
                <a16:creationId xmlns:a16="http://schemas.microsoft.com/office/drawing/2014/main" id="{45CFCACD-A9E7-43F9-BDAF-27D8BCA6D32C}"/>
              </a:ext>
            </a:extLst>
          </p:cNvPr>
          <p:cNvSpPr>
            <a:spLocks noGrp="1"/>
          </p:cNvSpPr>
          <p:nvPr>
            <p:ph type="pic" sz="quarter" idx="16" hasCustomPrompt="1"/>
          </p:nvPr>
        </p:nvSpPr>
        <p:spPr>
          <a:xfrm>
            <a:off x="7412407" y="339502"/>
            <a:ext cx="1021981" cy="936848"/>
          </a:xfrm>
        </p:spPr>
        <p:txBody>
          <a:bodyPr/>
          <a:lstStyle>
            <a:lvl1pPr marL="0" indent="0">
              <a:lnSpc>
                <a:spcPct val="100000"/>
              </a:lnSpc>
              <a:buNone/>
              <a:defRPr sz="1100"/>
            </a:lvl1pPr>
          </a:lstStyle>
          <a:p>
            <a:r>
              <a:rPr lang="da-DK" dirty="0"/>
              <a:t>Indsæt kundelogo</a:t>
            </a:r>
          </a:p>
        </p:txBody>
      </p:sp>
    </p:spTree>
    <p:extLst>
      <p:ext uri="{BB962C8B-B14F-4D97-AF65-F5344CB8AC3E}">
        <p14:creationId xmlns:p14="http://schemas.microsoft.com/office/powerpoint/2010/main" val="1218001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Hel billde m hvid logo">
    <p:spTree>
      <p:nvGrpSpPr>
        <p:cNvPr id="1" name=""/>
        <p:cNvGrpSpPr/>
        <p:nvPr/>
      </p:nvGrpSpPr>
      <p:grpSpPr>
        <a:xfrm>
          <a:off x="0" y="0"/>
          <a:ext cx="0" cy="0"/>
          <a:chOff x="0" y="0"/>
          <a:chExt cx="0" cy="0"/>
        </a:xfrm>
      </p:grpSpPr>
      <p:sp>
        <p:nvSpPr>
          <p:cNvPr id="9" name="Pladsholder til billede 8">
            <a:extLst>
              <a:ext uri="{FF2B5EF4-FFF2-40B4-BE49-F238E27FC236}">
                <a16:creationId xmlns:a16="http://schemas.microsoft.com/office/drawing/2014/main" id="{C4A44CF7-98BC-41D7-B1E4-2CD7490CC5D1}"/>
              </a:ext>
            </a:extLst>
          </p:cNvPr>
          <p:cNvSpPr>
            <a:spLocks noGrp="1"/>
          </p:cNvSpPr>
          <p:nvPr>
            <p:ph type="pic" sz="quarter" idx="10"/>
          </p:nvPr>
        </p:nvSpPr>
        <p:spPr>
          <a:xfrm>
            <a:off x="0" y="0"/>
            <a:ext cx="9144000" cy="5143500"/>
          </a:xfrm>
          <a:custGeom>
            <a:avLst/>
            <a:gdLst>
              <a:gd name="connsiteX0" fmla="*/ 8194391 w 9144000"/>
              <a:gd name="connsiteY0" fmla="*/ 4622456 h 5143500"/>
              <a:gd name="connsiteX1" fmla="*/ 8194391 w 9144000"/>
              <a:gd name="connsiteY1" fmla="*/ 4630013 h 5143500"/>
              <a:gd name="connsiteX2" fmla="*/ 8194391 w 9144000"/>
              <a:gd name="connsiteY2" fmla="*/ 4630511 h 5143500"/>
              <a:gd name="connsiteX3" fmla="*/ 8194432 w 9144000"/>
              <a:gd name="connsiteY3" fmla="*/ 4630926 h 5143500"/>
              <a:gd name="connsiteX4" fmla="*/ 8194514 w 9144000"/>
              <a:gd name="connsiteY4" fmla="*/ 4631341 h 5143500"/>
              <a:gd name="connsiteX5" fmla="*/ 8194597 w 9144000"/>
              <a:gd name="connsiteY5" fmla="*/ 4631756 h 5143500"/>
              <a:gd name="connsiteX6" fmla="*/ 8194720 w 9144000"/>
              <a:gd name="connsiteY6" fmla="*/ 4632130 h 5143500"/>
              <a:gd name="connsiteX7" fmla="*/ 8194843 w 9144000"/>
              <a:gd name="connsiteY7" fmla="*/ 4632462 h 5143500"/>
              <a:gd name="connsiteX8" fmla="*/ 8195048 w 9144000"/>
              <a:gd name="connsiteY8" fmla="*/ 4632794 h 5143500"/>
              <a:gd name="connsiteX9" fmla="*/ 8195254 w 9144000"/>
              <a:gd name="connsiteY9" fmla="*/ 4633127 h 5143500"/>
              <a:gd name="connsiteX10" fmla="*/ 8195500 w 9144000"/>
              <a:gd name="connsiteY10" fmla="*/ 4633417 h 5143500"/>
              <a:gd name="connsiteX11" fmla="*/ 8195788 w 9144000"/>
              <a:gd name="connsiteY11" fmla="*/ 4633666 h 5143500"/>
              <a:gd name="connsiteX12" fmla="*/ 8196157 w 9144000"/>
              <a:gd name="connsiteY12" fmla="*/ 4633915 h 5143500"/>
              <a:gd name="connsiteX13" fmla="*/ 8196527 w 9144000"/>
              <a:gd name="connsiteY13" fmla="*/ 4634123 h 5143500"/>
              <a:gd name="connsiteX14" fmla="*/ 8196937 w 9144000"/>
              <a:gd name="connsiteY14" fmla="*/ 4634331 h 5143500"/>
              <a:gd name="connsiteX15" fmla="*/ 8197430 w 9144000"/>
              <a:gd name="connsiteY15" fmla="*/ 4634497 h 5143500"/>
              <a:gd name="connsiteX16" fmla="*/ 8197923 w 9144000"/>
              <a:gd name="connsiteY16" fmla="*/ 4634663 h 5143500"/>
              <a:gd name="connsiteX17" fmla="*/ 8198539 w 9144000"/>
              <a:gd name="connsiteY17" fmla="*/ 4634787 h 5143500"/>
              <a:gd name="connsiteX18" fmla="*/ 8199689 w 9144000"/>
              <a:gd name="connsiteY18" fmla="*/ 4634995 h 5143500"/>
              <a:gd name="connsiteX19" fmla="*/ 8201332 w 9144000"/>
              <a:gd name="connsiteY19" fmla="*/ 4635244 h 5143500"/>
              <a:gd name="connsiteX20" fmla="*/ 8203344 w 9144000"/>
              <a:gd name="connsiteY20" fmla="*/ 4635576 h 5143500"/>
              <a:gd name="connsiteX21" fmla="*/ 8205603 w 9144000"/>
              <a:gd name="connsiteY21" fmla="*/ 4635908 h 5143500"/>
              <a:gd name="connsiteX22" fmla="*/ 8208108 w 9144000"/>
              <a:gd name="connsiteY22" fmla="*/ 4636282 h 5143500"/>
              <a:gd name="connsiteX23" fmla="*/ 8210736 w 9144000"/>
              <a:gd name="connsiteY23" fmla="*/ 4636697 h 5143500"/>
              <a:gd name="connsiteX24" fmla="*/ 8213488 w 9144000"/>
              <a:gd name="connsiteY24" fmla="*/ 4637071 h 5143500"/>
              <a:gd name="connsiteX25" fmla="*/ 8216239 w 9144000"/>
              <a:gd name="connsiteY25" fmla="*/ 4637486 h 5143500"/>
              <a:gd name="connsiteX26" fmla="*/ 8218909 w 9144000"/>
              <a:gd name="connsiteY26" fmla="*/ 4637901 h 5143500"/>
              <a:gd name="connsiteX27" fmla="*/ 8221455 w 9144000"/>
              <a:gd name="connsiteY27" fmla="*/ 4638275 h 5143500"/>
              <a:gd name="connsiteX28" fmla="*/ 8223796 w 9144000"/>
              <a:gd name="connsiteY28" fmla="*/ 4638607 h 5143500"/>
              <a:gd name="connsiteX29" fmla="*/ 8225890 w 9144000"/>
              <a:gd name="connsiteY29" fmla="*/ 4638898 h 5143500"/>
              <a:gd name="connsiteX30" fmla="*/ 8227656 w 9144000"/>
              <a:gd name="connsiteY30" fmla="*/ 4639147 h 5143500"/>
              <a:gd name="connsiteX31" fmla="*/ 8228929 w 9144000"/>
              <a:gd name="connsiteY31" fmla="*/ 4639354 h 5143500"/>
              <a:gd name="connsiteX32" fmla="*/ 8229833 w 9144000"/>
              <a:gd name="connsiteY32" fmla="*/ 4639479 h 5143500"/>
              <a:gd name="connsiteX33" fmla="*/ 8230120 w 9144000"/>
              <a:gd name="connsiteY33" fmla="*/ 4639521 h 5143500"/>
              <a:gd name="connsiteX34" fmla="*/ 8230120 w 9144000"/>
              <a:gd name="connsiteY34" fmla="*/ 4839476 h 5143500"/>
              <a:gd name="connsiteX35" fmla="*/ 8229833 w 9144000"/>
              <a:gd name="connsiteY35" fmla="*/ 4839517 h 5143500"/>
              <a:gd name="connsiteX36" fmla="*/ 8228929 w 9144000"/>
              <a:gd name="connsiteY36" fmla="*/ 4839642 h 5143500"/>
              <a:gd name="connsiteX37" fmla="*/ 8227656 w 9144000"/>
              <a:gd name="connsiteY37" fmla="*/ 4839808 h 5143500"/>
              <a:gd name="connsiteX38" fmla="*/ 8225890 w 9144000"/>
              <a:gd name="connsiteY38" fmla="*/ 4840015 h 5143500"/>
              <a:gd name="connsiteX39" fmla="*/ 8223837 w 9144000"/>
              <a:gd name="connsiteY39" fmla="*/ 4840306 h 5143500"/>
              <a:gd name="connsiteX40" fmla="*/ 8221496 w 9144000"/>
              <a:gd name="connsiteY40" fmla="*/ 4840597 h 5143500"/>
              <a:gd name="connsiteX41" fmla="*/ 8218991 w 9144000"/>
              <a:gd name="connsiteY41" fmla="*/ 4840929 h 5143500"/>
              <a:gd name="connsiteX42" fmla="*/ 8216362 w 9144000"/>
              <a:gd name="connsiteY42" fmla="*/ 4841303 h 5143500"/>
              <a:gd name="connsiteX43" fmla="*/ 8213652 w 9144000"/>
              <a:gd name="connsiteY43" fmla="*/ 4841635 h 5143500"/>
              <a:gd name="connsiteX44" fmla="*/ 8210983 w 9144000"/>
              <a:gd name="connsiteY44" fmla="*/ 4842008 h 5143500"/>
              <a:gd name="connsiteX45" fmla="*/ 8208436 w 9144000"/>
              <a:gd name="connsiteY45" fmla="*/ 4842341 h 5143500"/>
              <a:gd name="connsiteX46" fmla="*/ 8206013 w 9144000"/>
              <a:gd name="connsiteY46" fmla="*/ 4842673 h 5143500"/>
              <a:gd name="connsiteX47" fmla="*/ 8203837 w 9144000"/>
              <a:gd name="connsiteY47" fmla="*/ 4842963 h 5143500"/>
              <a:gd name="connsiteX48" fmla="*/ 8201989 w 9144000"/>
              <a:gd name="connsiteY48" fmla="*/ 4843212 h 5143500"/>
              <a:gd name="connsiteX49" fmla="*/ 8200469 w 9144000"/>
              <a:gd name="connsiteY49" fmla="*/ 4843462 h 5143500"/>
              <a:gd name="connsiteX50" fmla="*/ 8199484 w 9144000"/>
              <a:gd name="connsiteY50" fmla="*/ 4843586 h 5143500"/>
              <a:gd name="connsiteX51" fmla="*/ 8198785 w 9144000"/>
              <a:gd name="connsiteY51" fmla="*/ 4843711 h 5143500"/>
              <a:gd name="connsiteX52" fmla="*/ 8198128 w 9144000"/>
              <a:gd name="connsiteY52" fmla="*/ 4843877 h 5143500"/>
              <a:gd name="connsiteX53" fmla="*/ 8197595 w 9144000"/>
              <a:gd name="connsiteY53" fmla="*/ 4844001 h 5143500"/>
              <a:gd name="connsiteX54" fmla="*/ 8197061 w 9144000"/>
              <a:gd name="connsiteY54" fmla="*/ 4844209 h 5143500"/>
              <a:gd name="connsiteX55" fmla="*/ 8196609 w 9144000"/>
              <a:gd name="connsiteY55" fmla="*/ 4844416 h 5143500"/>
              <a:gd name="connsiteX56" fmla="*/ 8196198 w 9144000"/>
              <a:gd name="connsiteY56" fmla="*/ 4844624 h 5143500"/>
              <a:gd name="connsiteX57" fmla="*/ 8195788 w 9144000"/>
              <a:gd name="connsiteY57" fmla="*/ 4844873 h 5143500"/>
              <a:gd name="connsiteX58" fmla="*/ 8195500 w 9144000"/>
              <a:gd name="connsiteY58" fmla="*/ 4845122 h 5143500"/>
              <a:gd name="connsiteX59" fmla="*/ 8195213 w 9144000"/>
              <a:gd name="connsiteY59" fmla="*/ 4845413 h 5143500"/>
              <a:gd name="connsiteX60" fmla="*/ 8194966 w 9144000"/>
              <a:gd name="connsiteY60" fmla="*/ 4845745 h 5143500"/>
              <a:gd name="connsiteX61" fmla="*/ 8194802 w 9144000"/>
              <a:gd name="connsiteY61" fmla="*/ 4846119 h 5143500"/>
              <a:gd name="connsiteX62" fmla="*/ 8194638 w 9144000"/>
              <a:gd name="connsiteY62" fmla="*/ 4846492 h 5143500"/>
              <a:gd name="connsiteX63" fmla="*/ 8194514 w 9144000"/>
              <a:gd name="connsiteY63" fmla="*/ 4846908 h 5143500"/>
              <a:gd name="connsiteX64" fmla="*/ 8194473 w 9144000"/>
              <a:gd name="connsiteY64" fmla="*/ 4847323 h 5143500"/>
              <a:gd name="connsiteX65" fmla="*/ 8194391 w 9144000"/>
              <a:gd name="connsiteY65" fmla="*/ 4847821 h 5143500"/>
              <a:gd name="connsiteX66" fmla="*/ 8194391 w 9144000"/>
              <a:gd name="connsiteY66" fmla="*/ 4848319 h 5143500"/>
              <a:gd name="connsiteX67" fmla="*/ 8194391 w 9144000"/>
              <a:gd name="connsiteY67" fmla="*/ 4855917 h 5143500"/>
              <a:gd name="connsiteX68" fmla="*/ 8417512 w 9144000"/>
              <a:gd name="connsiteY68" fmla="*/ 4855917 h 5143500"/>
              <a:gd name="connsiteX69" fmla="*/ 8417512 w 9144000"/>
              <a:gd name="connsiteY69" fmla="*/ 4792310 h 5143500"/>
              <a:gd name="connsiteX70" fmla="*/ 8409504 w 9144000"/>
              <a:gd name="connsiteY70" fmla="*/ 4792310 h 5143500"/>
              <a:gd name="connsiteX71" fmla="*/ 8409052 w 9144000"/>
              <a:gd name="connsiteY71" fmla="*/ 4792352 h 5143500"/>
              <a:gd name="connsiteX72" fmla="*/ 8408641 w 9144000"/>
              <a:gd name="connsiteY72" fmla="*/ 4792352 h 5143500"/>
              <a:gd name="connsiteX73" fmla="*/ 8408231 w 9144000"/>
              <a:gd name="connsiteY73" fmla="*/ 4792435 h 5143500"/>
              <a:gd name="connsiteX74" fmla="*/ 8407779 w 9144000"/>
              <a:gd name="connsiteY74" fmla="*/ 4792518 h 5143500"/>
              <a:gd name="connsiteX75" fmla="*/ 8407409 w 9144000"/>
              <a:gd name="connsiteY75" fmla="*/ 4792642 h 5143500"/>
              <a:gd name="connsiteX76" fmla="*/ 8407081 w 9144000"/>
              <a:gd name="connsiteY76" fmla="*/ 4792767 h 5143500"/>
              <a:gd name="connsiteX77" fmla="*/ 8406752 w 9144000"/>
              <a:gd name="connsiteY77" fmla="*/ 4792975 h 5143500"/>
              <a:gd name="connsiteX78" fmla="*/ 8406465 w 9144000"/>
              <a:gd name="connsiteY78" fmla="*/ 4793182 h 5143500"/>
              <a:gd name="connsiteX79" fmla="*/ 8406218 w 9144000"/>
              <a:gd name="connsiteY79" fmla="*/ 4793390 h 5143500"/>
              <a:gd name="connsiteX80" fmla="*/ 8405972 w 9144000"/>
              <a:gd name="connsiteY80" fmla="*/ 4793680 h 5143500"/>
              <a:gd name="connsiteX81" fmla="*/ 8405726 w 9144000"/>
              <a:gd name="connsiteY81" fmla="*/ 4794013 h 5143500"/>
              <a:gd name="connsiteX82" fmla="*/ 8405520 w 9144000"/>
              <a:gd name="connsiteY82" fmla="*/ 4794345 h 5143500"/>
              <a:gd name="connsiteX83" fmla="*/ 8405356 w 9144000"/>
              <a:gd name="connsiteY83" fmla="*/ 4794718 h 5143500"/>
              <a:gd name="connsiteX84" fmla="*/ 8405233 w 9144000"/>
              <a:gd name="connsiteY84" fmla="*/ 4795175 h 5143500"/>
              <a:gd name="connsiteX85" fmla="*/ 8405151 w 9144000"/>
              <a:gd name="connsiteY85" fmla="*/ 4795632 h 5143500"/>
              <a:gd name="connsiteX86" fmla="*/ 8405068 w 9144000"/>
              <a:gd name="connsiteY86" fmla="*/ 4796130 h 5143500"/>
              <a:gd name="connsiteX87" fmla="*/ 8404658 w 9144000"/>
              <a:gd name="connsiteY87" fmla="*/ 4799493 h 5143500"/>
              <a:gd name="connsiteX88" fmla="*/ 8404247 w 9144000"/>
              <a:gd name="connsiteY88" fmla="*/ 4802648 h 5143500"/>
              <a:gd name="connsiteX89" fmla="*/ 8403836 w 9144000"/>
              <a:gd name="connsiteY89" fmla="*/ 4805679 h 5143500"/>
              <a:gd name="connsiteX90" fmla="*/ 8403344 w 9144000"/>
              <a:gd name="connsiteY90" fmla="*/ 4808503 h 5143500"/>
              <a:gd name="connsiteX91" fmla="*/ 8402851 w 9144000"/>
              <a:gd name="connsiteY91" fmla="*/ 4811201 h 5143500"/>
              <a:gd name="connsiteX92" fmla="*/ 8402358 w 9144000"/>
              <a:gd name="connsiteY92" fmla="*/ 4813734 h 5143500"/>
              <a:gd name="connsiteX93" fmla="*/ 8401824 w 9144000"/>
              <a:gd name="connsiteY93" fmla="*/ 4816101 h 5143500"/>
              <a:gd name="connsiteX94" fmla="*/ 8401249 w 9144000"/>
              <a:gd name="connsiteY94" fmla="*/ 4818343 h 5143500"/>
              <a:gd name="connsiteX95" fmla="*/ 8400674 w 9144000"/>
              <a:gd name="connsiteY95" fmla="*/ 4820419 h 5143500"/>
              <a:gd name="connsiteX96" fmla="*/ 8400058 w 9144000"/>
              <a:gd name="connsiteY96" fmla="*/ 4822370 h 5143500"/>
              <a:gd name="connsiteX97" fmla="*/ 8399483 w 9144000"/>
              <a:gd name="connsiteY97" fmla="*/ 4824197 h 5143500"/>
              <a:gd name="connsiteX98" fmla="*/ 8398785 w 9144000"/>
              <a:gd name="connsiteY98" fmla="*/ 4825858 h 5143500"/>
              <a:gd name="connsiteX99" fmla="*/ 8398128 w 9144000"/>
              <a:gd name="connsiteY99" fmla="*/ 4827435 h 5143500"/>
              <a:gd name="connsiteX100" fmla="*/ 8397471 w 9144000"/>
              <a:gd name="connsiteY100" fmla="*/ 4828847 h 5143500"/>
              <a:gd name="connsiteX101" fmla="*/ 8396732 w 9144000"/>
              <a:gd name="connsiteY101" fmla="*/ 4830175 h 5143500"/>
              <a:gd name="connsiteX102" fmla="*/ 8395992 w 9144000"/>
              <a:gd name="connsiteY102" fmla="*/ 4831380 h 5143500"/>
              <a:gd name="connsiteX103" fmla="*/ 8395253 w 9144000"/>
              <a:gd name="connsiteY103" fmla="*/ 4832501 h 5143500"/>
              <a:gd name="connsiteX104" fmla="*/ 8394432 w 9144000"/>
              <a:gd name="connsiteY104" fmla="*/ 4833497 h 5143500"/>
              <a:gd name="connsiteX105" fmla="*/ 8393652 w 9144000"/>
              <a:gd name="connsiteY105" fmla="*/ 4834410 h 5143500"/>
              <a:gd name="connsiteX106" fmla="*/ 8392830 w 9144000"/>
              <a:gd name="connsiteY106" fmla="*/ 4835199 h 5143500"/>
              <a:gd name="connsiteX107" fmla="*/ 8391968 w 9144000"/>
              <a:gd name="connsiteY107" fmla="*/ 4835905 h 5143500"/>
              <a:gd name="connsiteX108" fmla="*/ 8391105 w 9144000"/>
              <a:gd name="connsiteY108" fmla="*/ 4836569 h 5143500"/>
              <a:gd name="connsiteX109" fmla="*/ 8390202 w 9144000"/>
              <a:gd name="connsiteY109" fmla="*/ 4837109 h 5143500"/>
              <a:gd name="connsiteX110" fmla="*/ 8389298 w 9144000"/>
              <a:gd name="connsiteY110" fmla="*/ 4837566 h 5143500"/>
              <a:gd name="connsiteX111" fmla="*/ 8388395 w 9144000"/>
              <a:gd name="connsiteY111" fmla="*/ 4837981 h 5143500"/>
              <a:gd name="connsiteX112" fmla="*/ 8387410 w 9144000"/>
              <a:gd name="connsiteY112" fmla="*/ 4838313 h 5143500"/>
              <a:gd name="connsiteX113" fmla="*/ 8386424 w 9144000"/>
              <a:gd name="connsiteY113" fmla="*/ 4838562 h 5143500"/>
              <a:gd name="connsiteX114" fmla="*/ 8385397 w 9144000"/>
              <a:gd name="connsiteY114" fmla="*/ 4838811 h 5143500"/>
              <a:gd name="connsiteX115" fmla="*/ 8384412 w 9144000"/>
              <a:gd name="connsiteY115" fmla="*/ 4838936 h 5143500"/>
              <a:gd name="connsiteX116" fmla="*/ 8383344 w 9144000"/>
              <a:gd name="connsiteY116" fmla="*/ 4839061 h 5143500"/>
              <a:gd name="connsiteX117" fmla="*/ 8382276 w 9144000"/>
              <a:gd name="connsiteY117" fmla="*/ 4839102 h 5143500"/>
              <a:gd name="connsiteX118" fmla="*/ 8381167 w 9144000"/>
              <a:gd name="connsiteY118" fmla="*/ 4839144 h 5143500"/>
              <a:gd name="connsiteX119" fmla="*/ 8313898 w 9144000"/>
              <a:gd name="connsiteY119" fmla="*/ 4839144 h 5143500"/>
              <a:gd name="connsiteX120" fmla="*/ 8313898 w 9144000"/>
              <a:gd name="connsiteY120" fmla="*/ 4639521 h 5143500"/>
              <a:gd name="connsiteX121" fmla="*/ 8314186 w 9144000"/>
              <a:gd name="connsiteY121" fmla="*/ 4639479 h 5143500"/>
              <a:gd name="connsiteX122" fmla="*/ 8315089 w 9144000"/>
              <a:gd name="connsiteY122" fmla="*/ 4639354 h 5143500"/>
              <a:gd name="connsiteX123" fmla="*/ 8316403 w 9144000"/>
              <a:gd name="connsiteY123" fmla="*/ 4639147 h 5143500"/>
              <a:gd name="connsiteX124" fmla="*/ 8318210 w 9144000"/>
              <a:gd name="connsiteY124" fmla="*/ 4638898 h 5143500"/>
              <a:gd name="connsiteX125" fmla="*/ 8320305 w 9144000"/>
              <a:gd name="connsiteY125" fmla="*/ 4638607 h 5143500"/>
              <a:gd name="connsiteX126" fmla="*/ 8322687 w 9144000"/>
              <a:gd name="connsiteY126" fmla="*/ 4638275 h 5143500"/>
              <a:gd name="connsiteX127" fmla="*/ 8325274 w 9144000"/>
              <a:gd name="connsiteY127" fmla="*/ 4637901 h 5143500"/>
              <a:gd name="connsiteX128" fmla="*/ 8327985 w 9144000"/>
              <a:gd name="connsiteY128" fmla="*/ 4637528 h 5143500"/>
              <a:gd name="connsiteX129" fmla="*/ 8330736 w 9144000"/>
              <a:gd name="connsiteY129" fmla="*/ 4637154 h 5143500"/>
              <a:gd name="connsiteX130" fmla="*/ 8333447 w 9144000"/>
              <a:gd name="connsiteY130" fmla="*/ 4636739 h 5143500"/>
              <a:gd name="connsiteX131" fmla="*/ 8336075 w 9144000"/>
              <a:gd name="connsiteY131" fmla="*/ 4636365 h 5143500"/>
              <a:gd name="connsiteX132" fmla="*/ 8338498 w 9144000"/>
              <a:gd name="connsiteY132" fmla="*/ 4636033 h 5143500"/>
              <a:gd name="connsiteX133" fmla="*/ 8340716 w 9144000"/>
              <a:gd name="connsiteY133" fmla="*/ 4635701 h 5143500"/>
              <a:gd name="connsiteX134" fmla="*/ 8342605 w 9144000"/>
              <a:gd name="connsiteY134" fmla="*/ 4635452 h 5143500"/>
              <a:gd name="connsiteX135" fmla="*/ 8344124 w 9144000"/>
              <a:gd name="connsiteY135" fmla="*/ 4635244 h 5143500"/>
              <a:gd name="connsiteX136" fmla="*/ 8345151 w 9144000"/>
              <a:gd name="connsiteY136" fmla="*/ 4635078 h 5143500"/>
              <a:gd name="connsiteX137" fmla="*/ 8345808 w 9144000"/>
              <a:gd name="connsiteY137" fmla="*/ 4634953 h 5143500"/>
              <a:gd name="connsiteX138" fmla="*/ 8346342 w 9144000"/>
              <a:gd name="connsiteY138" fmla="*/ 4634787 h 5143500"/>
              <a:gd name="connsiteX139" fmla="*/ 8346835 w 9144000"/>
              <a:gd name="connsiteY139" fmla="*/ 4634580 h 5143500"/>
              <a:gd name="connsiteX140" fmla="*/ 8347245 w 9144000"/>
              <a:gd name="connsiteY140" fmla="*/ 4634372 h 5143500"/>
              <a:gd name="connsiteX141" fmla="*/ 8347656 w 9144000"/>
              <a:gd name="connsiteY141" fmla="*/ 4634123 h 5143500"/>
              <a:gd name="connsiteX142" fmla="*/ 8348026 w 9144000"/>
              <a:gd name="connsiteY142" fmla="*/ 4633874 h 5143500"/>
              <a:gd name="connsiteX143" fmla="*/ 8348313 w 9144000"/>
              <a:gd name="connsiteY143" fmla="*/ 4633583 h 5143500"/>
              <a:gd name="connsiteX144" fmla="*/ 8348560 w 9144000"/>
              <a:gd name="connsiteY144" fmla="*/ 4633251 h 5143500"/>
              <a:gd name="connsiteX145" fmla="*/ 8348724 w 9144000"/>
              <a:gd name="connsiteY145" fmla="*/ 4632919 h 5143500"/>
              <a:gd name="connsiteX146" fmla="*/ 8348888 w 9144000"/>
              <a:gd name="connsiteY146" fmla="*/ 4632587 h 5143500"/>
              <a:gd name="connsiteX147" fmla="*/ 8349052 w 9144000"/>
              <a:gd name="connsiteY147" fmla="*/ 4632172 h 5143500"/>
              <a:gd name="connsiteX148" fmla="*/ 8349134 w 9144000"/>
              <a:gd name="connsiteY148" fmla="*/ 4631798 h 5143500"/>
              <a:gd name="connsiteX149" fmla="*/ 8349217 w 9144000"/>
              <a:gd name="connsiteY149" fmla="*/ 4631383 h 5143500"/>
              <a:gd name="connsiteX150" fmla="*/ 8349258 w 9144000"/>
              <a:gd name="connsiteY150" fmla="*/ 4630926 h 5143500"/>
              <a:gd name="connsiteX151" fmla="*/ 8349258 w 9144000"/>
              <a:gd name="connsiteY151" fmla="*/ 4630511 h 5143500"/>
              <a:gd name="connsiteX152" fmla="*/ 8349299 w 9144000"/>
              <a:gd name="connsiteY152" fmla="*/ 4630013 h 5143500"/>
              <a:gd name="connsiteX153" fmla="*/ 8349299 w 9144000"/>
              <a:gd name="connsiteY153" fmla="*/ 4622456 h 5143500"/>
              <a:gd name="connsiteX154" fmla="*/ 7948892 w 9144000"/>
              <a:gd name="connsiteY154" fmla="*/ 4620408 h 5143500"/>
              <a:gd name="connsiteX155" fmla="*/ 7939431 w 9144000"/>
              <a:gd name="connsiteY155" fmla="*/ 4620533 h 5143500"/>
              <a:gd name="connsiteX156" fmla="*/ 7930377 w 9144000"/>
              <a:gd name="connsiteY156" fmla="*/ 4620949 h 5143500"/>
              <a:gd name="connsiteX157" fmla="*/ 7921691 w 9144000"/>
              <a:gd name="connsiteY157" fmla="*/ 4621655 h 5143500"/>
              <a:gd name="connsiteX158" fmla="*/ 7913331 w 9144000"/>
              <a:gd name="connsiteY158" fmla="*/ 4622653 h 5143500"/>
              <a:gd name="connsiteX159" fmla="*/ 7905337 w 9144000"/>
              <a:gd name="connsiteY159" fmla="*/ 4623900 h 5143500"/>
              <a:gd name="connsiteX160" fmla="*/ 7897671 w 9144000"/>
              <a:gd name="connsiteY160" fmla="*/ 4625438 h 5143500"/>
              <a:gd name="connsiteX161" fmla="*/ 7890330 w 9144000"/>
              <a:gd name="connsiteY161" fmla="*/ 4627225 h 5143500"/>
              <a:gd name="connsiteX162" fmla="*/ 7883316 w 9144000"/>
              <a:gd name="connsiteY162" fmla="*/ 4629221 h 5143500"/>
              <a:gd name="connsiteX163" fmla="*/ 7876668 w 9144000"/>
              <a:gd name="connsiteY163" fmla="*/ 4631507 h 5143500"/>
              <a:gd name="connsiteX164" fmla="*/ 7870306 w 9144000"/>
              <a:gd name="connsiteY164" fmla="*/ 4634042 h 5143500"/>
              <a:gd name="connsiteX165" fmla="*/ 7864271 w 9144000"/>
              <a:gd name="connsiteY165" fmla="*/ 4636786 h 5143500"/>
              <a:gd name="connsiteX166" fmla="*/ 7858561 w 9144000"/>
              <a:gd name="connsiteY166" fmla="*/ 4639737 h 5143500"/>
              <a:gd name="connsiteX167" fmla="*/ 7853178 w 9144000"/>
              <a:gd name="connsiteY167" fmla="*/ 4642979 h 5143500"/>
              <a:gd name="connsiteX168" fmla="*/ 7848081 w 9144000"/>
              <a:gd name="connsiteY168" fmla="*/ 4646388 h 5143500"/>
              <a:gd name="connsiteX169" fmla="*/ 7843309 w 9144000"/>
              <a:gd name="connsiteY169" fmla="*/ 4650046 h 5143500"/>
              <a:gd name="connsiteX170" fmla="*/ 7838823 w 9144000"/>
              <a:gd name="connsiteY170" fmla="*/ 4653870 h 5143500"/>
              <a:gd name="connsiteX171" fmla="*/ 7834664 w 9144000"/>
              <a:gd name="connsiteY171" fmla="*/ 4657944 h 5143500"/>
              <a:gd name="connsiteX172" fmla="*/ 7830789 w 9144000"/>
              <a:gd name="connsiteY172" fmla="*/ 4662183 h 5143500"/>
              <a:gd name="connsiteX173" fmla="*/ 7827201 w 9144000"/>
              <a:gd name="connsiteY173" fmla="*/ 4666631 h 5143500"/>
              <a:gd name="connsiteX174" fmla="*/ 7823897 w 9144000"/>
              <a:gd name="connsiteY174" fmla="*/ 4671245 h 5143500"/>
              <a:gd name="connsiteX175" fmla="*/ 7820880 w 9144000"/>
              <a:gd name="connsiteY175" fmla="*/ 4676025 h 5143500"/>
              <a:gd name="connsiteX176" fmla="*/ 7818147 w 9144000"/>
              <a:gd name="connsiteY176" fmla="*/ 4681013 h 5143500"/>
              <a:gd name="connsiteX177" fmla="*/ 7815660 w 9144000"/>
              <a:gd name="connsiteY177" fmla="*/ 4686168 h 5143500"/>
              <a:gd name="connsiteX178" fmla="*/ 7813498 w 9144000"/>
              <a:gd name="connsiteY178" fmla="*/ 4691488 h 5143500"/>
              <a:gd name="connsiteX179" fmla="*/ 7811622 w 9144000"/>
              <a:gd name="connsiteY179" fmla="*/ 4696934 h 5143500"/>
              <a:gd name="connsiteX180" fmla="*/ 7809950 w 9144000"/>
              <a:gd name="connsiteY180" fmla="*/ 4702545 h 5143500"/>
              <a:gd name="connsiteX181" fmla="*/ 7808564 w 9144000"/>
              <a:gd name="connsiteY181" fmla="*/ 4708323 h 5143500"/>
              <a:gd name="connsiteX182" fmla="*/ 7807463 w 9144000"/>
              <a:gd name="connsiteY182" fmla="*/ 4714267 h 5143500"/>
              <a:gd name="connsiteX183" fmla="*/ 7806565 w 9144000"/>
              <a:gd name="connsiteY183" fmla="*/ 4720336 h 5143500"/>
              <a:gd name="connsiteX184" fmla="*/ 7805954 w 9144000"/>
              <a:gd name="connsiteY184" fmla="*/ 4726488 h 5143500"/>
              <a:gd name="connsiteX185" fmla="*/ 7805587 w 9144000"/>
              <a:gd name="connsiteY185" fmla="*/ 4732806 h 5143500"/>
              <a:gd name="connsiteX186" fmla="*/ 7805464 w 9144000"/>
              <a:gd name="connsiteY186" fmla="*/ 4739208 h 5143500"/>
              <a:gd name="connsiteX187" fmla="*/ 7805587 w 9144000"/>
              <a:gd name="connsiteY187" fmla="*/ 4745027 h 5143500"/>
              <a:gd name="connsiteX188" fmla="*/ 7805913 w 9144000"/>
              <a:gd name="connsiteY188" fmla="*/ 4750805 h 5143500"/>
              <a:gd name="connsiteX189" fmla="*/ 7806484 w 9144000"/>
              <a:gd name="connsiteY189" fmla="*/ 4756541 h 5143500"/>
              <a:gd name="connsiteX190" fmla="*/ 7807299 w 9144000"/>
              <a:gd name="connsiteY190" fmla="*/ 4762236 h 5143500"/>
              <a:gd name="connsiteX191" fmla="*/ 7808319 w 9144000"/>
              <a:gd name="connsiteY191" fmla="*/ 4767806 h 5143500"/>
              <a:gd name="connsiteX192" fmla="*/ 7809624 w 9144000"/>
              <a:gd name="connsiteY192" fmla="*/ 4773334 h 5143500"/>
              <a:gd name="connsiteX193" fmla="*/ 7811133 w 9144000"/>
              <a:gd name="connsiteY193" fmla="*/ 4778780 h 5143500"/>
              <a:gd name="connsiteX194" fmla="*/ 7812968 w 9144000"/>
              <a:gd name="connsiteY194" fmla="*/ 4784100 h 5143500"/>
              <a:gd name="connsiteX195" fmla="*/ 7815007 w 9144000"/>
              <a:gd name="connsiteY195" fmla="*/ 4789296 h 5143500"/>
              <a:gd name="connsiteX196" fmla="*/ 7817332 w 9144000"/>
              <a:gd name="connsiteY196" fmla="*/ 4794409 h 5143500"/>
              <a:gd name="connsiteX197" fmla="*/ 7819942 w 9144000"/>
              <a:gd name="connsiteY197" fmla="*/ 4799355 h 5143500"/>
              <a:gd name="connsiteX198" fmla="*/ 7822878 w 9144000"/>
              <a:gd name="connsiteY198" fmla="*/ 4804177 h 5143500"/>
              <a:gd name="connsiteX199" fmla="*/ 7826018 w 9144000"/>
              <a:gd name="connsiteY199" fmla="*/ 4808874 h 5143500"/>
              <a:gd name="connsiteX200" fmla="*/ 7829525 w 9144000"/>
              <a:gd name="connsiteY200" fmla="*/ 4813405 h 5143500"/>
              <a:gd name="connsiteX201" fmla="*/ 7833236 w 9144000"/>
              <a:gd name="connsiteY201" fmla="*/ 4817770 h 5143500"/>
              <a:gd name="connsiteX202" fmla="*/ 7837314 w 9144000"/>
              <a:gd name="connsiteY202" fmla="*/ 4821968 h 5143500"/>
              <a:gd name="connsiteX203" fmla="*/ 7841678 w 9144000"/>
              <a:gd name="connsiteY203" fmla="*/ 4826000 h 5143500"/>
              <a:gd name="connsiteX204" fmla="*/ 7846368 w 9144000"/>
              <a:gd name="connsiteY204" fmla="*/ 4829824 h 5143500"/>
              <a:gd name="connsiteX205" fmla="*/ 7851425 w 9144000"/>
              <a:gd name="connsiteY205" fmla="*/ 4833441 h 5143500"/>
              <a:gd name="connsiteX206" fmla="*/ 7856726 w 9144000"/>
              <a:gd name="connsiteY206" fmla="*/ 4836849 h 5143500"/>
              <a:gd name="connsiteX207" fmla="*/ 7862395 w 9144000"/>
              <a:gd name="connsiteY207" fmla="*/ 4840008 h 5143500"/>
              <a:gd name="connsiteX208" fmla="*/ 7868390 w 9144000"/>
              <a:gd name="connsiteY208" fmla="*/ 4843001 h 5143500"/>
              <a:gd name="connsiteX209" fmla="*/ 7874752 w 9144000"/>
              <a:gd name="connsiteY209" fmla="*/ 4845703 h 5143500"/>
              <a:gd name="connsiteX210" fmla="*/ 7881440 w 9144000"/>
              <a:gd name="connsiteY210" fmla="*/ 4848197 h 5143500"/>
              <a:gd name="connsiteX211" fmla="*/ 7888495 w 9144000"/>
              <a:gd name="connsiteY211" fmla="*/ 4850400 h 5143500"/>
              <a:gd name="connsiteX212" fmla="*/ 7895917 w 9144000"/>
              <a:gd name="connsiteY212" fmla="*/ 4852354 h 5143500"/>
              <a:gd name="connsiteX213" fmla="*/ 7903665 w 9144000"/>
              <a:gd name="connsiteY213" fmla="*/ 4854016 h 5143500"/>
              <a:gd name="connsiteX214" fmla="*/ 7911822 w 9144000"/>
              <a:gd name="connsiteY214" fmla="*/ 4855430 h 5143500"/>
              <a:gd name="connsiteX215" fmla="*/ 7920345 w 9144000"/>
              <a:gd name="connsiteY215" fmla="*/ 4856510 h 5143500"/>
              <a:gd name="connsiteX216" fmla="*/ 7929276 w 9144000"/>
              <a:gd name="connsiteY216" fmla="*/ 4857300 h 5143500"/>
              <a:gd name="connsiteX217" fmla="*/ 7938533 w 9144000"/>
              <a:gd name="connsiteY217" fmla="*/ 4857799 h 5143500"/>
              <a:gd name="connsiteX218" fmla="*/ 7948199 w 9144000"/>
              <a:gd name="connsiteY218" fmla="*/ 4857965 h 5143500"/>
              <a:gd name="connsiteX219" fmla="*/ 7951828 w 9144000"/>
              <a:gd name="connsiteY219" fmla="*/ 4857924 h 5143500"/>
              <a:gd name="connsiteX220" fmla="*/ 7955335 w 9144000"/>
              <a:gd name="connsiteY220" fmla="*/ 4857841 h 5143500"/>
              <a:gd name="connsiteX221" fmla="*/ 7958802 w 9144000"/>
              <a:gd name="connsiteY221" fmla="*/ 4857716 h 5143500"/>
              <a:gd name="connsiteX222" fmla="*/ 7962227 w 9144000"/>
              <a:gd name="connsiteY222" fmla="*/ 4857508 h 5143500"/>
              <a:gd name="connsiteX223" fmla="*/ 7965531 w 9144000"/>
              <a:gd name="connsiteY223" fmla="*/ 4857259 h 5143500"/>
              <a:gd name="connsiteX224" fmla="*/ 7968752 w 9144000"/>
              <a:gd name="connsiteY224" fmla="*/ 4857009 h 5143500"/>
              <a:gd name="connsiteX225" fmla="*/ 7971933 w 9144000"/>
              <a:gd name="connsiteY225" fmla="*/ 4856677 h 5143500"/>
              <a:gd name="connsiteX226" fmla="*/ 7974992 w 9144000"/>
              <a:gd name="connsiteY226" fmla="*/ 4856344 h 5143500"/>
              <a:gd name="connsiteX227" fmla="*/ 7978010 w 9144000"/>
              <a:gd name="connsiteY227" fmla="*/ 4855928 h 5143500"/>
              <a:gd name="connsiteX228" fmla="*/ 7980905 w 9144000"/>
              <a:gd name="connsiteY228" fmla="*/ 4855554 h 5143500"/>
              <a:gd name="connsiteX229" fmla="*/ 7983719 w 9144000"/>
              <a:gd name="connsiteY229" fmla="*/ 4855097 h 5143500"/>
              <a:gd name="connsiteX230" fmla="*/ 7986411 w 9144000"/>
              <a:gd name="connsiteY230" fmla="*/ 4854640 h 5143500"/>
              <a:gd name="connsiteX231" fmla="*/ 7989061 w 9144000"/>
              <a:gd name="connsiteY231" fmla="*/ 4854183 h 5143500"/>
              <a:gd name="connsiteX232" fmla="*/ 7991549 w 9144000"/>
              <a:gd name="connsiteY232" fmla="*/ 4853725 h 5143500"/>
              <a:gd name="connsiteX233" fmla="*/ 7993955 w 9144000"/>
              <a:gd name="connsiteY233" fmla="*/ 4853227 h 5143500"/>
              <a:gd name="connsiteX234" fmla="*/ 7996239 w 9144000"/>
              <a:gd name="connsiteY234" fmla="*/ 4852728 h 5143500"/>
              <a:gd name="connsiteX235" fmla="*/ 8000521 w 9144000"/>
              <a:gd name="connsiteY235" fmla="*/ 4851772 h 5143500"/>
              <a:gd name="connsiteX236" fmla="*/ 8004314 w 9144000"/>
              <a:gd name="connsiteY236" fmla="*/ 4850816 h 5143500"/>
              <a:gd name="connsiteX237" fmla="*/ 8007535 w 9144000"/>
              <a:gd name="connsiteY237" fmla="*/ 4849943 h 5143500"/>
              <a:gd name="connsiteX238" fmla="*/ 8010268 w 9144000"/>
              <a:gd name="connsiteY238" fmla="*/ 4849153 h 5143500"/>
              <a:gd name="connsiteX239" fmla="*/ 8012429 w 9144000"/>
              <a:gd name="connsiteY239" fmla="*/ 4848488 h 5143500"/>
              <a:gd name="connsiteX240" fmla="*/ 8014019 w 9144000"/>
              <a:gd name="connsiteY240" fmla="*/ 4847948 h 5143500"/>
              <a:gd name="connsiteX241" fmla="*/ 8014998 w 9144000"/>
              <a:gd name="connsiteY241" fmla="*/ 4847615 h 5143500"/>
              <a:gd name="connsiteX242" fmla="*/ 8015284 w 9144000"/>
              <a:gd name="connsiteY242" fmla="*/ 4847490 h 5143500"/>
              <a:gd name="connsiteX243" fmla="*/ 8015365 w 9144000"/>
              <a:gd name="connsiteY243" fmla="*/ 4834230 h 5143500"/>
              <a:gd name="connsiteX244" fmla="*/ 8015284 w 9144000"/>
              <a:gd name="connsiteY244" fmla="*/ 4833773 h 5143500"/>
              <a:gd name="connsiteX245" fmla="*/ 8015243 w 9144000"/>
              <a:gd name="connsiteY245" fmla="*/ 4833357 h 5143500"/>
              <a:gd name="connsiteX246" fmla="*/ 8015161 w 9144000"/>
              <a:gd name="connsiteY246" fmla="*/ 4832983 h 5143500"/>
              <a:gd name="connsiteX247" fmla="*/ 8015039 w 9144000"/>
              <a:gd name="connsiteY247" fmla="*/ 4832651 h 5143500"/>
              <a:gd name="connsiteX248" fmla="*/ 8014876 w 9144000"/>
              <a:gd name="connsiteY248" fmla="*/ 4832401 h 5143500"/>
              <a:gd name="connsiteX249" fmla="*/ 8014713 w 9144000"/>
              <a:gd name="connsiteY249" fmla="*/ 4832152 h 5143500"/>
              <a:gd name="connsiteX250" fmla="*/ 8014509 w 9144000"/>
              <a:gd name="connsiteY250" fmla="*/ 4831944 h 5143500"/>
              <a:gd name="connsiteX251" fmla="*/ 8014264 w 9144000"/>
              <a:gd name="connsiteY251" fmla="*/ 4831819 h 5143500"/>
              <a:gd name="connsiteX252" fmla="*/ 8014019 w 9144000"/>
              <a:gd name="connsiteY252" fmla="*/ 4831695 h 5143500"/>
              <a:gd name="connsiteX253" fmla="*/ 8013734 w 9144000"/>
              <a:gd name="connsiteY253" fmla="*/ 4831612 h 5143500"/>
              <a:gd name="connsiteX254" fmla="*/ 8013408 w 9144000"/>
              <a:gd name="connsiteY254" fmla="*/ 4831570 h 5143500"/>
              <a:gd name="connsiteX255" fmla="*/ 8013041 w 9144000"/>
              <a:gd name="connsiteY255" fmla="*/ 4831570 h 5143500"/>
              <a:gd name="connsiteX256" fmla="*/ 8012714 w 9144000"/>
              <a:gd name="connsiteY256" fmla="*/ 4831653 h 5143500"/>
              <a:gd name="connsiteX257" fmla="*/ 8012347 w 9144000"/>
              <a:gd name="connsiteY257" fmla="*/ 4831736 h 5143500"/>
              <a:gd name="connsiteX258" fmla="*/ 8011940 w 9144000"/>
              <a:gd name="connsiteY258" fmla="*/ 4831861 h 5143500"/>
              <a:gd name="connsiteX259" fmla="*/ 8011573 w 9144000"/>
              <a:gd name="connsiteY259" fmla="*/ 4831986 h 5143500"/>
              <a:gd name="connsiteX260" fmla="*/ 8009819 w 9144000"/>
              <a:gd name="connsiteY260" fmla="*/ 4832734 h 5143500"/>
              <a:gd name="connsiteX261" fmla="*/ 8007780 w 9144000"/>
              <a:gd name="connsiteY261" fmla="*/ 4833482 h 5143500"/>
              <a:gd name="connsiteX262" fmla="*/ 8005496 w 9144000"/>
              <a:gd name="connsiteY262" fmla="*/ 4834272 h 5143500"/>
              <a:gd name="connsiteX263" fmla="*/ 8002968 w 9144000"/>
              <a:gd name="connsiteY263" fmla="*/ 4835103 h 5143500"/>
              <a:gd name="connsiteX264" fmla="*/ 8001540 w 9144000"/>
              <a:gd name="connsiteY264" fmla="*/ 4835477 h 5143500"/>
              <a:gd name="connsiteX265" fmla="*/ 8000113 w 9144000"/>
              <a:gd name="connsiteY265" fmla="*/ 4835893 h 5143500"/>
              <a:gd name="connsiteX266" fmla="*/ 7998563 w 9144000"/>
              <a:gd name="connsiteY266" fmla="*/ 4836267 h 5143500"/>
              <a:gd name="connsiteX267" fmla="*/ 7996973 w 9144000"/>
              <a:gd name="connsiteY267" fmla="*/ 4836683 h 5143500"/>
              <a:gd name="connsiteX268" fmla="*/ 7995301 w 9144000"/>
              <a:gd name="connsiteY268" fmla="*/ 4837057 h 5143500"/>
              <a:gd name="connsiteX269" fmla="*/ 7993588 w 9144000"/>
              <a:gd name="connsiteY269" fmla="*/ 4837431 h 5143500"/>
              <a:gd name="connsiteX270" fmla="*/ 7991753 w 9144000"/>
              <a:gd name="connsiteY270" fmla="*/ 4837805 h 5143500"/>
              <a:gd name="connsiteX271" fmla="*/ 7989836 w 9144000"/>
              <a:gd name="connsiteY271" fmla="*/ 4838179 h 5143500"/>
              <a:gd name="connsiteX272" fmla="*/ 7987879 w 9144000"/>
              <a:gd name="connsiteY272" fmla="*/ 4838512 h 5143500"/>
              <a:gd name="connsiteX273" fmla="*/ 7985840 w 9144000"/>
              <a:gd name="connsiteY273" fmla="*/ 4838844 h 5143500"/>
              <a:gd name="connsiteX274" fmla="*/ 7983719 w 9144000"/>
              <a:gd name="connsiteY274" fmla="*/ 4839177 h 5143500"/>
              <a:gd name="connsiteX275" fmla="*/ 7981517 w 9144000"/>
              <a:gd name="connsiteY275" fmla="*/ 4839509 h 5143500"/>
              <a:gd name="connsiteX276" fmla="*/ 7979274 w 9144000"/>
              <a:gd name="connsiteY276" fmla="*/ 4839800 h 5143500"/>
              <a:gd name="connsiteX277" fmla="*/ 7976909 w 9144000"/>
              <a:gd name="connsiteY277" fmla="*/ 4840050 h 5143500"/>
              <a:gd name="connsiteX278" fmla="*/ 7974502 w 9144000"/>
              <a:gd name="connsiteY278" fmla="*/ 4840299 h 5143500"/>
              <a:gd name="connsiteX279" fmla="*/ 7972015 w 9144000"/>
              <a:gd name="connsiteY279" fmla="*/ 4840549 h 5143500"/>
              <a:gd name="connsiteX280" fmla="*/ 7969446 w 9144000"/>
              <a:gd name="connsiteY280" fmla="*/ 4840756 h 5143500"/>
              <a:gd name="connsiteX281" fmla="*/ 7966795 w 9144000"/>
              <a:gd name="connsiteY281" fmla="*/ 4840964 h 5143500"/>
              <a:gd name="connsiteX282" fmla="*/ 7964022 w 9144000"/>
              <a:gd name="connsiteY282" fmla="*/ 4841130 h 5143500"/>
              <a:gd name="connsiteX283" fmla="*/ 7961249 w 9144000"/>
              <a:gd name="connsiteY283" fmla="*/ 4841255 h 5143500"/>
              <a:gd name="connsiteX284" fmla="*/ 7958353 w 9144000"/>
              <a:gd name="connsiteY284" fmla="*/ 4841380 h 5143500"/>
              <a:gd name="connsiteX285" fmla="*/ 7955335 w 9144000"/>
              <a:gd name="connsiteY285" fmla="*/ 4841421 h 5143500"/>
              <a:gd name="connsiteX286" fmla="*/ 7952317 w 9144000"/>
              <a:gd name="connsiteY286" fmla="*/ 4841505 h 5143500"/>
              <a:gd name="connsiteX287" fmla="*/ 7949177 w 9144000"/>
              <a:gd name="connsiteY287" fmla="*/ 4841505 h 5143500"/>
              <a:gd name="connsiteX288" fmla="*/ 7946241 w 9144000"/>
              <a:gd name="connsiteY288" fmla="*/ 4841463 h 5143500"/>
              <a:gd name="connsiteX289" fmla="*/ 7943386 w 9144000"/>
              <a:gd name="connsiteY289" fmla="*/ 4841338 h 5143500"/>
              <a:gd name="connsiteX290" fmla="*/ 7940695 w 9144000"/>
              <a:gd name="connsiteY290" fmla="*/ 4841172 h 5143500"/>
              <a:gd name="connsiteX291" fmla="*/ 7938085 w 9144000"/>
              <a:gd name="connsiteY291" fmla="*/ 4840923 h 5143500"/>
              <a:gd name="connsiteX292" fmla="*/ 7935516 w 9144000"/>
              <a:gd name="connsiteY292" fmla="*/ 4840590 h 5143500"/>
              <a:gd name="connsiteX293" fmla="*/ 7933110 w 9144000"/>
              <a:gd name="connsiteY293" fmla="*/ 4840216 h 5143500"/>
              <a:gd name="connsiteX294" fmla="*/ 7930785 w 9144000"/>
              <a:gd name="connsiteY294" fmla="*/ 4839759 h 5143500"/>
              <a:gd name="connsiteX295" fmla="*/ 7928583 w 9144000"/>
              <a:gd name="connsiteY295" fmla="*/ 4839218 h 5143500"/>
              <a:gd name="connsiteX296" fmla="*/ 7926462 w 9144000"/>
              <a:gd name="connsiteY296" fmla="*/ 4838678 h 5143500"/>
              <a:gd name="connsiteX297" fmla="*/ 7924423 w 9144000"/>
              <a:gd name="connsiteY297" fmla="*/ 4838013 h 5143500"/>
              <a:gd name="connsiteX298" fmla="*/ 7922506 w 9144000"/>
              <a:gd name="connsiteY298" fmla="*/ 4837348 h 5143500"/>
              <a:gd name="connsiteX299" fmla="*/ 7920630 w 9144000"/>
              <a:gd name="connsiteY299" fmla="*/ 4836600 h 5143500"/>
              <a:gd name="connsiteX300" fmla="*/ 7918836 w 9144000"/>
              <a:gd name="connsiteY300" fmla="*/ 4835810 h 5143500"/>
              <a:gd name="connsiteX301" fmla="*/ 7917164 w 9144000"/>
              <a:gd name="connsiteY301" fmla="*/ 4834937 h 5143500"/>
              <a:gd name="connsiteX302" fmla="*/ 7915533 w 9144000"/>
              <a:gd name="connsiteY302" fmla="*/ 4834064 h 5143500"/>
              <a:gd name="connsiteX303" fmla="*/ 7914065 w 9144000"/>
              <a:gd name="connsiteY303" fmla="*/ 4833108 h 5143500"/>
              <a:gd name="connsiteX304" fmla="*/ 7912597 w 9144000"/>
              <a:gd name="connsiteY304" fmla="*/ 4832110 h 5143500"/>
              <a:gd name="connsiteX305" fmla="*/ 7911251 w 9144000"/>
              <a:gd name="connsiteY305" fmla="*/ 4831071 h 5143500"/>
              <a:gd name="connsiteX306" fmla="*/ 7909946 w 9144000"/>
              <a:gd name="connsiteY306" fmla="*/ 4830032 h 5143500"/>
              <a:gd name="connsiteX307" fmla="*/ 7908682 w 9144000"/>
              <a:gd name="connsiteY307" fmla="*/ 4828910 h 5143500"/>
              <a:gd name="connsiteX308" fmla="*/ 7907540 w 9144000"/>
              <a:gd name="connsiteY308" fmla="*/ 4827746 h 5143500"/>
              <a:gd name="connsiteX309" fmla="*/ 7906439 w 9144000"/>
              <a:gd name="connsiteY309" fmla="*/ 4826582 h 5143500"/>
              <a:gd name="connsiteX310" fmla="*/ 7905460 w 9144000"/>
              <a:gd name="connsiteY310" fmla="*/ 4825376 h 5143500"/>
              <a:gd name="connsiteX311" fmla="*/ 7904481 w 9144000"/>
              <a:gd name="connsiteY311" fmla="*/ 4824129 h 5143500"/>
              <a:gd name="connsiteX312" fmla="*/ 7903584 w 9144000"/>
              <a:gd name="connsiteY312" fmla="*/ 4822841 h 5143500"/>
              <a:gd name="connsiteX313" fmla="*/ 7902768 w 9144000"/>
              <a:gd name="connsiteY313" fmla="*/ 4821552 h 5143500"/>
              <a:gd name="connsiteX314" fmla="*/ 7901953 w 9144000"/>
              <a:gd name="connsiteY314" fmla="*/ 4820222 h 5143500"/>
              <a:gd name="connsiteX315" fmla="*/ 7901259 w 9144000"/>
              <a:gd name="connsiteY315" fmla="*/ 4818892 h 5143500"/>
              <a:gd name="connsiteX316" fmla="*/ 7900607 w 9144000"/>
              <a:gd name="connsiteY316" fmla="*/ 4817520 h 5143500"/>
              <a:gd name="connsiteX317" fmla="*/ 7899954 w 9144000"/>
              <a:gd name="connsiteY317" fmla="*/ 4816107 h 5143500"/>
              <a:gd name="connsiteX318" fmla="*/ 7899383 w 9144000"/>
              <a:gd name="connsiteY318" fmla="*/ 4814735 h 5143500"/>
              <a:gd name="connsiteX319" fmla="*/ 7898853 w 9144000"/>
              <a:gd name="connsiteY319" fmla="*/ 4813280 h 5143500"/>
              <a:gd name="connsiteX320" fmla="*/ 7898405 w 9144000"/>
              <a:gd name="connsiteY320" fmla="*/ 4811909 h 5143500"/>
              <a:gd name="connsiteX321" fmla="*/ 7897956 w 9144000"/>
              <a:gd name="connsiteY321" fmla="*/ 4810454 h 5143500"/>
              <a:gd name="connsiteX322" fmla="*/ 7897508 w 9144000"/>
              <a:gd name="connsiteY322" fmla="*/ 4808916 h 5143500"/>
              <a:gd name="connsiteX323" fmla="*/ 7897100 w 9144000"/>
              <a:gd name="connsiteY323" fmla="*/ 4807253 h 5143500"/>
              <a:gd name="connsiteX324" fmla="*/ 7896692 w 9144000"/>
              <a:gd name="connsiteY324" fmla="*/ 4805549 h 5143500"/>
              <a:gd name="connsiteX325" fmla="*/ 7896325 w 9144000"/>
              <a:gd name="connsiteY325" fmla="*/ 4803762 h 5143500"/>
              <a:gd name="connsiteX326" fmla="*/ 7895958 w 9144000"/>
              <a:gd name="connsiteY326" fmla="*/ 4801891 h 5143500"/>
              <a:gd name="connsiteX327" fmla="*/ 7895550 w 9144000"/>
              <a:gd name="connsiteY327" fmla="*/ 4799937 h 5143500"/>
              <a:gd name="connsiteX328" fmla="*/ 7895224 w 9144000"/>
              <a:gd name="connsiteY328" fmla="*/ 4797942 h 5143500"/>
              <a:gd name="connsiteX329" fmla="*/ 7894898 w 9144000"/>
              <a:gd name="connsiteY329" fmla="*/ 4795905 h 5143500"/>
              <a:gd name="connsiteX330" fmla="*/ 7894612 w 9144000"/>
              <a:gd name="connsiteY330" fmla="*/ 4793744 h 5143500"/>
              <a:gd name="connsiteX331" fmla="*/ 7894327 w 9144000"/>
              <a:gd name="connsiteY331" fmla="*/ 4791582 h 5143500"/>
              <a:gd name="connsiteX332" fmla="*/ 7893796 w 9144000"/>
              <a:gd name="connsiteY332" fmla="*/ 4787051 h 5143500"/>
              <a:gd name="connsiteX333" fmla="*/ 7893307 w 9144000"/>
              <a:gd name="connsiteY333" fmla="*/ 4782313 h 5143500"/>
              <a:gd name="connsiteX334" fmla="*/ 7892858 w 9144000"/>
              <a:gd name="connsiteY334" fmla="*/ 4777408 h 5143500"/>
              <a:gd name="connsiteX335" fmla="*/ 7892532 w 9144000"/>
              <a:gd name="connsiteY335" fmla="*/ 4772337 h 5143500"/>
              <a:gd name="connsiteX336" fmla="*/ 7892247 w 9144000"/>
              <a:gd name="connsiteY336" fmla="*/ 4767141 h 5143500"/>
              <a:gd name="connsiteX337" fmla="*/ 7892002 w 9144000"/>
              <a:gd name="connsiteY337" fmla="*/ 4761862 h 5143500"/>
              <a:gd name="connsiteX338" fmla="*/ 7891798 w 9144000"/>
              <a:gd name="connsiteY338" fmla="*/ 4756500 h 5143500"/>
              <a:gd name="connsiteX339" fmla="*/ 7891676 w 9144000"/>
              <a:gd name="connsiteY339" fmla="*/ 4751054 h 5143500"/>
              <a:gd name="connsiteX340" fmla="*/ 7891594 w 9144000"/>
              <a:gd name="connsiteY340" fmla="*/ 4745609 h 5143500"/>
              <a:gd name="connsiteX341" fmla="*/ 7891594 w 9144000"/>
              <a:gd name="connsiteY341" fmla="*/ 4740164 h 5143500"/>
              <a:gd name="connsiteX342" fmla="*/ 7891594 w 9144000"/>
              <a:gd name="connsiteY342" fmla="*/ 4734718 h 5143500"/>
              <a:gd name="connsiteX343" fmla="*/ 7891676 w 9144000"/>
              <a:gd name="connsiteY343" fmla="*/ 4729315 h 5143500"/>
              <a:gd name="connsiteX344" fmla="*/ 7891798 w 9144000"/>
              <a:gd name="connsiteY344" fmla="*/ 4723952 h 5143500"/>
              <a:gd name="connsiteX345" fmla="*/ 7892002 w 9144000"/>
              <a:gd name="connsiteY345" fmla="*/ 4718715 h 5143500"/>
              <a:gd name="connsiteX346" fmla="*/ 7892206 w 9144000"/>
              <a:gd name="connsiteY346" fmla="*/ 4713602 h 5143500"/>
              <a:gd name="connsiteX347" fmla="*/ 7892491 w 9144000"/>
              <a:gd name="connsiteY347" fmla="*/ 4708531 h 5143500"/>
              <a:gd name="connsiteX348" fmla="*/ 7892818 w 9144000"/>
              <a:gd name="connsiteY348" fmla="*/ 4703626 h 5143500"/>
              <a:gd name="connsiteX349" fmla="*/ 7893185 w 9144000"/>
              <a:gd name="connsiteY349" fmla="*/ 4698887 h 5143500"/>
              <a:gd name="connsiteX350" fmla="*/ 7893633 w 9144000"/>
              <a:gd name="connsiteY350" fmla="*/ 4694356 h 5143500"/>
              <a:gd name="connsiteX351" fmla="*/ 7894082 w 9144000"/>
              <a:gd name="connsiteY351" fmla="*/ 4689992 h 5143500"/>
              <a:gd name="connsiteX352" fmla="*/ 7894612 w 9144000"/>
              <a:gd name="connsiteY352" fmla="*/ 4685835 h 5143500"/>
              <a:gd name="connsiteX353" fmla="*/ 7895142 w 9144000"/>
              <a:gd name="connsiteY353" fmla="*/ 4681886 h 5143500"/>
              <a:gd name="connsiteX354" fmla="*/ 7895468 w 9144000"/>
              <a:gd name="connsiteY354" fmla="*/ 4680016 h 5143500"/>
              <a:gd name="connsiteX355" fmla="*/ 7895795 w 9144000"/>
              <a:gd name="connsiteY355" fmla="*/ 4678228 h 5143500"/>
              <a:gd name="connsiteX356" fmla="*/ 7896121 w 9144000"/>
              <a:gd name="connsiteY356" fmla="*/ 4676483 h 5143500"/>
              <a:gd name="connsiteX357" fmla="*/ 7896447 w 9144000"/>
              <a:gd name="connsiteY357" fmla="*/ 4674820 h 5143500"/>
              <a:gd name="connsiteX358" fmla="*/ 7896773 w 9144000"/>
              <a:gd name="connsiteY358" fmla="*/ 4673199 h 5143500"/>
              <a:gd name="connsiteX359" fmla="*/ 7897140 w 9144000"/>
              <a:gd name="connsiteY359" fmla="*/ 4671661 h 5143500"/>
              <a:gd name="connsiteX360" fmla="*/ 7897508 w 9144000"/>
              <a:gd name="connsiteY360" fmla="*/ 4670206 h 5143500"/>
              <a:gd name="connsiteX361" fmla="*/ 7897915 w 9144000"/>
              <a:gd name="connsiteY361" fmla="*/ 4668834 h 5143500"/>
              <a:gd name="connsiteX362" fmla="*/ 7898527 w 9144000"/>
              <a:gd name="connsiteY362" fmla="*/ 4666714 h 5143500"/>
              <a:gd name="connsiteX363" fmla="*/ 7899180 w 9144000"/>
              <a:gd name="connsiteY363" fmla="*/ 4664677 h 5143500"/>
              <a:gd name="connsiteX364" fmla="*/ 7899873 w 9144000"/>
              <a:gd name="connsiteY364" fmla="*/ 4662682 h 5143500"/>
              <a:gd name="connsiteX365" fmla="*/ 7900648 w 9144000"/>
              <a:gd name="connsiteY365" fmla="*/ 4660812 h 5143500"/>
              <a:gd name="connsiteX366" fmla="*/ 7901382 w 9144000"/>
              <a:gd name="connsiteY366" fmla="*/ 4658983 h 5143500"/>
              <a:gd name="connsiteX367" fmla="*/ 7902197 w 9144000"/>
              <a:gd name="connsiteY367" fmla="*/ 4657237 h 5143500"/>
              <a:gd name="connsiteX368" fmla="*/ 7903054 w 9144000"/>
              <a:gd name="connsiteY368" fmla="*/ 4655574 h 5143500"/>
              <a:gd name="connsiteX369" fmla="*/ 7903951 w 9144000"/>
              <a:gd name="connsiteY369" fmla="*/ 4653995 h 5143500"/>
              <a:gd name="connsiteX370" fmla="*/ 7904930 w 9144000"/>
              <a:gd name="connsiteY370" fmla="*/ 4652498 h 5143500"/>
              <a:gd name="connsiteX371" fmla="*/ 7905908 w 9144000"/>
              <a:gd name="connsiteY371" fmla="*/ 4651043 h 5143500"/>
              <a:gd name="connsiteX372" fmla="*/ 7907010 w 9144000"/>
              <a:gd name="connsiteY372" fmla="*/ 4649672 h 5143500"/>
              <a:gd name="connsiteX373" fmla="*/ 7908111 w 9144000"/>
              <a:gd name="connsiteY373" fmla="*/ 4648383 h 5143500"/>
              <a:gd name="connsiteX374" fmla="*/ 7909334 w 9144000"/>
              <a:gd name="connsiteY374" fmla="*/ 4647136 h 5143500"/>
              <a:gd name="connsiteX375" fmla="*/ 7910557 w 9144000"/>
              <a:gd name="connsiteY375" fmla="*/ 4645972 h 5143500"/>
              <a:gd name="connsiteX376" fmla="*/ 7911903 w 9144000"/>
              <a:gd name="connsiteY376" fmla="*/ 4644891 h 5143500"/>
              <a:gd name="connsiteX377" fmla="*/ 7913290 w 9144000"/>
              <a:gd name="connsiteY377" fmla="*/ 4643852 h 5143500"/>
              <a:gd name="connsiteX378" fmla="*/ 7914799 w 9144000"/>
              <a:gd name="connsiteY378" fmla="*/ 4642896 h 5143500"/>
              <a:gd name="connsiteX379" fmla="*/ 7916389 w 9144000"/>
              <a:gd name="connsiteY379" fmla="*/ 4642023 h 5143500"/>
              <a:gd name="connsiteX380" fmla="*/ 7918061 w 9144000"/>
              <a:gd name="connsiteY380" fmla="*/ 4641192 h 5143500"/>
              <a:gd name="connsiteX381" fmla="*/ 7919815 w 9144000"/>
              <a:gd name="connsiteY381" fmla="*/ 4640444 h 5143500"/>
              <a:gd name="connsiteX382" fmla="*/ 7921650 w 9144000"/>
              <a:gd name="connsiteY382" fmla="*/ 4639779 h 5143500"/>
              <a:gd name="connsiteX383" fmla="*/ 7923607 w 9144000"/>
              <a:gd name="connsiteY383" fmla="*/ 4639155 h 5143500"/>
              <a:gd name="connsiteX384" fmla="*/ 7925647 w 9144000"/>
              <a:gd name="connsiteY384" fmla="*/ 4638573 h 5143500"/>
              <a:gd name="connsiteX385" fmla="*/ 7927808 w 9144000"/>
              <a:gd name="connsiteY385" fmla="*/ 4638074 h 5143500"/>
              <a:gd name="connsiteX386" fmla="*/ 7930092 w 9144000"/>
              <a:gd name="connsiteY386" fmla="*/ 4637617 h 5143500"/>
              <a:gd name="connsiteX387" fmla="*/ 7932457 w 9144000"/>
              <a:gd name="connsiteY387" fmla="*/ 4637243 h 5143500"/>
              <a:gd name="connsiteX388" fmla="*/ 7934904 w 9144000"/>
              <a:gd name="connsiteY388" fmla="*/ 4636952 h 5143500"/>
              <a:gd name="connsiteX389" fmla="*/ 7937514 w 9144000"/>
              <a:gd name="connsiteY389" fmla="*/ 4636661 h 5143500"/>
              <a:gd name="connsiteX390" fmla="*/ 7940246 w 9144000"/>
              <a:gd name="connsiteY390" fmla="*/ 4636495 h 5143500"/>
              <a:gd name="connsiteX391" fmla="*/ 7943101 w 9144000"/>
              <a:gd name="connsiteY391" fmla="*/ 4636329 h 5143500"/>
              <a:gd name="connsiteX392" fmla="*/ 7946078 w 9144000"/>
              <a:gd name="connsiteY392" fmla="*/ 4636245 h 5143500"/>
              <a:gd name="connsiteX393" fmla="*/ 7949177 w 9144000"/>
              <a:gd name="connsiteY393" fmla="*/ 4636245 h 5143500"/>
              <a:gd name="connsiteX394" fmla="*/ 7953704 w 9144000"/>
              <a:gd name="connsiteY394" fmla="*/ 4636245 h 5143500"/>
              <a:gd name="connsiteX395" fmla="*/ 7957945 w 9144000"/>
              <a:gd name="connsiteY395" fmla="*/ 4636329 h 5143500"/>
              <a:gd name="connsiteX396" fmla="*/ 7961860 w 9144000"/>
              <a:gd name="connsiteY396" fmla="*/ 4636453 h 5143500"/>
              <a:gd name="connsiteX397" fmla="*/ 7965571 w 9144000"/>
              <a:gd name="connsiteY397" fmla="*/ 4636619 h 5143500"/>
              <a:gd name="connsiteX398" fmla="*/ 7969038 w 9144000"/>
              <a:gd name="connsiteY398" fmla="*/ 4636827 h 5143500"/>
              <a:gd name="connsiteX399" fmla="*/ 7972219 w 9144000"/>
              <a:gd name="connsiteY399" fmla="*/ 4637118 h 5143500"/>
              <a:gd name="connsiteX400" fmla="*/ 7975155 w 9144000"/>
              <a:gd name="connsiteY400" fmla="*/ 4637492 h 5143500"/>
              <a:gd name="connsiteX401" fmla="*/ 7977928 w 9144000"/>
              <a:gd name="connsiteY401" fmla="*/ 4637950 h 5143500"/>
              <a:gd name="connsiteX402" fmla="*/ 7980457 w 9144000"/>
              <a:gd name="connsiteY402" fmla="*/ 4638490 h 5143500"/>
              <a:gd name="connsiteX403" fmla="*/ 7982822 w 9144000"/>
              <a:gd name="connsiteY403" fmla="*/ 4639072 h 5143500"/>
              <a:gd name="connsiteX404" fmla="*/ 7984942 w 9144000"/>
              <a:gd name="connsiteY404" fmla="*/ 4639779 h 5143500"/>
              <a:gd name="connsiteX405" fmla="*/ 7986900 w 9144000"/>
              <a:gd name="connsiteY405" fmla="*/ 4640568 h 5143500"/>
              <a:gd name="connsiteX406" fmla="*/ 7988654 w 9144000"/>
              <a:gd name="connsiteY406" fmla="*/ 4641483 h 5143500"/>
              <a:gd name="connsiteX407" fmla="*/ 7990285 w 9144000"/>
              <a:gd name="connsiteY407" fmla="*/ 4642480 h 5143500"/>
              <a:gd name="connsiteX408" fmla="*/ 7991794 w 9144000"/>
              <a:gd name="connsiteY408" fmla="*/ 4643561 h 5143500"/>
              <a:gd name="connsiteX409" fmla="*/ 7993099 w 9144000"/>
              <a:gd name="connsiteY409" fmla="*/ 4644767 h 5143500"/>
              <a:gd name="connsiteX410" fmla="*/ 7994281 w 9144000"/>
              <a:gd name="connsiteY410" fmla="*/ 4646138 h 5143500"/>
              <a:gd name="connsiteX411" fmla="*/ 7995342 w 9144000"/>
              <a:gd name="connsiteY411" fmla="*/ 4647593 h 5143500"/>
              <a:gd name="connsiteX412" fmla="*/ 7996320 w 9144000"/>
              <a:gd name="connsiteY412" fmla="*/ 4649173 h 5143500"/>
              <a:gd name="connsiteX413" fmla="*/ 7997177 w 9144000"/>
              <a:gd name="connsiteY413" fmla="*/ 4650877 h 5143500"/>
              <a:gd name="connsiteX414" fmla="*/ 7997992 w 9144000"/>
              <a:gd name="connsiteY414" fmla="*/ 4652748 h 5143500"/>
              <a:gd name="connsiteX415" fmla="*/ 7998645 w 9144000"/>
              <a:gd name="connsiteY415" fmla="*/ 4654784 h 5143500"/>
              <a:gd name="connsiteX416" fmla="*/ 7999257 w 9144000"/>
              <a:gd name="connsiteY416" fmla="*/ 4656904 h 5143500"/>
              <a:gd name="connsiteX417" fmla="*/ 7999868 w 9144000"/>
              <a:gd name="connsiteY417" fmla="*/ 4659232 h 5143500"/>
              <a:gd name="connsiteX418" fmla="*/ 8000358 w 9144000"/>
              <a:gd name="connsiteY418" fmla="*/ 4661685 h 5143500"/>
              <a:gd name="connsiteX419" fmla="*/ 8000806 w 9144000"/>
              <a:gd name="connsiteY419" fmla="*/ 4664303 h 5143500"/>
              <a:gd name="connsiteX420" fmla="*/ 8001255 w 9144000"/>
              <a:gd name="connsiteY420" fmla="*/ 4667088 h 5143500"/>
              <a:gd name="connsiteX421" fmla="*/ 8001622 w 9144000"/>
              <a:gd name="connsiteY421" fmla="*/ 4670081 h 5143500"/>
              <a:gd name="connsiteX422" fmla="*/ 8002478 w 9144000"/>
              <a:gd name="connsiteY422" fmla="*/ 4676524 h 5143500"/>
              <a:gd name="connsiteX423" fmla="*/ 8003294 w 9144000"/>
              <a:gd name="connsiteY423" fmla="*/ 4683757 h 5143500"/>
              <a:gd name="connsiteX424" fmla="*/ 8003376 w 9144000"/>
              <a:gd name="connsiteY424" fmla="*/ 4684339 h 5143500"/>
              <a:gd name="connsiteX425" fmla="*/ 8003457 w 9144000"/>
              <a:gd name="connsiteY425" fmla="*/ 4684838 h 5143500"/>
              <a:gd name="connsiteX426" fmla="*/ 8003620 w 9144000"/>
              <a:gd name="connsiteY426" fmla="*/ 4685378 h 5143500"/>
              <a:gd name="connsiteX427" fmla="*/ 8003783 w 9144000"/>
              <a:gd name="connsiteY427" fmla="*/ 4685835 h 5143500"/>
              <a:gd name="connsiteX428" fmla="*/ 8003947 w 9144000"/>
              <a:gd name="connsiteY428" fmla="*/ 4686251 h 5143500"/>
              <a:gd name="connsiteX429" fmla="*/ 8004191 w 9144000"/>
              <a:gd name="connsiteY429" fmla="*/ 4686625 h 5143500"/>
              <a:gd name="connsiteX430" fmla="*/ 8004477 w 9144000"/>
              <a:gd name="connsiteY430" fmla="*/ 4686999 h 5143500"/>
              <a:gd name="connsiteX431" fmla="*/ 8004721 w 9144000"/>
              <a:gd name="connsiteY431" fmla="*/ 4687290 h 5143500"/>
              <a:gd name="connsiteX432" fmla="*/ 8005048 w 9144000"/>
              <a:gd name="connsiteY432" fmla="*/ 4687581 h 5143500"/>
              <a:gd name="connsiteX433" fmla="*/ 8005374 w 9144000"/>
              <a:gd name="connsiteY433" fmla="*/ 4687830 h 5143500"/>
              <a:gd name="connsiteX434" fmla="*/ 8005741 w 9144000"/>
              <a:gd name="connsiteY434" fmla="*/ 4688038 h 5143500"/>
              <a:gd name="connsiteX435" fmla="*/ 8006149 w 9144000"/>
              <a:gd name="connsiteY435" fmla="*/ 4688204 h 5143500"/>
              <a:gd name="connsiteX436" fmla="*/ 8006597 w 9144000"/>
              <a:gd name="connsiteY436" fmla="*/ 4688329 h 5143500"/>
              <a:gd name="connsiteX437" fmla="*/ 8007046 w 9144000"/>
              <a:gd name="connsiteY437" fmla="*/ 4688412 h 5143500"/>
              <a:gd name="connsiteX438" fmla="*/ 8007535 w 9144000"/>
              <a:gd name="connsiteY438" fmla="*/ 4688454 h 5143500"/>
              <a:gd name="connsiteX439" fmla="*/ 8008025 w 9144000"/>
              <a:gd name="connsiteY439" fmla="*/ 4688495 h 5143500"/>
              <a:gd name="connsiteX440" fmla="*/ 8016303 w 9144000"/>
              <a:gd name="connsiteY440" fmla="*/ 4688495 h 5143500"/>
              <a:gd name="connsiteX441" fmla="*/ 8016303 w 9144000"/>
              <a:gd name="connsiteY441" fmla="*/ 4630842 h 5143500"/>
              <a:gd name="connsiteX442" fmla="*/ 8012878 w 9144000"/>
              <a:gd name="connsiteY442" fmla="*/ 4629802 h 5143500"/>
              <a:gd name="connsiteX443" fmla="*/ 8009289 w 9144000"/>
              <a:gd name="connsiteY443" fmla="*/ 4628763 h 5143500"/>
              <a:gd name="connsiteX444" fmla="*/ 8005496 w 9144000"/>
              <a:gd name="connsiteY444" fmla="*/ 4627766 h 5143500"/>
              <a:gd name="connsiteX445" fmla="*/ 8001581 w 9144000"/>
              <a:gd name="connsiteY445" fmla="*/ 4626810 h 5143500"/>
              <a:gd name="connsiteX446" fmla="*/ 7997503 w 9144000"/>
              <a:gd name="connsiteY446" fmla="*/ 4625895 h 5143500"/>
              <a:gd name="connsiteX447" fmla="*/ 7993384 w 9144000"/>
              <a:gd name="connsiteY447" fmla="*/ 4625022 h 5143500"/>
              <a:gd name="connsiteX448" fmla="*/ 7989102 w 9144000"/>
              <a:gd name="connsiteY448" fmla="*/ 4624232 h 5143500"/>
              <a:gd name="connsiteX449" fmla="*/ 7984739 w 9144000"/>
              <a:gd name="connsiteY449" fmla="*/ 4623484 h 5143500"/>
              <a:gd name="connsiteX450" fmla="*/ 7980293 w 9144000"/>
              <a:gd name="connsiteY450" fmla="*/ 4622819 h 5143500"/>
              <a:gd name="connsiteX451" fmla="*/ 7975848 w 9144000"/>
              <a:gd name="connsiteY451" fmla="*/ 4622196 h 5143500"/>
              <a:gd name="connsiteX452" fmla="*/ 7973565 w 9144000"/>
              <a:gd name="connsiteY452" fmla="*/ 4621905 h 5143500"/>
              <a:gd name="connsiteX453" fmla="*/ 7971322 w 9144000"/>
              <a:gd name="connsiteY453" fmla="*/ 4621655 h 5143500"/>
              <a:gd name="connsiteX454" fmla="*/ 7969079 w 9144000"/>
              <a:gd name="connsiteY454" fmla="*/ 4621447 h 5143500"/>
              <a:gd name="connsiteX455" fmla="*/ 7966795 w 9144000"/>
              <a:gd name="connsiteY455" fmla="*/ 4621240 h 5143500"/>
              <a:gd name="connsiteX456" fmla="*/ 7964552 w 9144000"/>
              <a:gd name="connsiteY456" fmla="*/ 4621032 h 5143500"/>
              <a:gd name="connsiteX457" fmla="*/ 7962268 w 9144000"/>
              <a:gd name="connsiteY457" fmla="*/ 4620865 h 5143500"/>
              <a:gd name="connsiteX458" fmla="*/ 7960025 w 9144000"/>
              <a:gd name="connsiteY458" fmla="*/ 4620741 h 5143500"/>
              <a:gd name="connsiteX459" fmla="*/ 7957782 w 9144000"/>
              <a:gd name="connsiteY459" fmla="*/ 4620616 h 5143500"/>
              <a:gd name="connsiteX460" fmla="*/ 7955539 w 9144000"/>
              <a:gd name="connsiteY460" fmla="*/ 4620491 h 5143500"/>
              <a:gd name="connsiteX461" fmla="*/ 7953255 w 9144000"/>
              <a:gd name="connsiteY461" fmla="*/ 4620450 h 5143500"/>
              <a:gd name="connsiteX462" fmla="*/ 7951094 w 9144000"/>
              <a:gd name="connsiteY462" fmla="*/ 4620408 h 5143500"/>
              <a:gd name="connsiteX463" fmla="*/ 8173552 w 9144000"/>
              <a:gd name="connsiteY463" fmla="*/ 4515965 h 5143500"/>
              <a:gd name="connsiteX464" fmla="*/ 8167979 w 9144000"/>
              <a:gd name="connsiteY464" fmla="*/ 4516049 h 5143500"/>
              <a:gd name="connsiteX465" fmla="*/ 8162489 w 9144000"/>
              <a:gd name="connsiteY465" fmla="*/ 4516299 h 5143500"/>
              <a:gd name="connsiteX466" fmla="*/ 8157121 w 9144000"/>
              <a:gd name="connsiteY466" fmla="*/ 4516759 h 5143500"/>
              <a:gd name="connsiteX467" fmla="*/ 8151835 w 9144000"/>
              <a:gd name="connsiteY467" fmla="*/ 4517386 h 5143500"/>
              <a:gd name="connsiteX468" fmla="*/ 8146672 w 9144000"/>
              <a:gd name="connsiteY468" fmla="*/ 4518137 h 5143500"/>
              <a:gd name="connsiteX469" fmla="*/ 8141673 w 9144000"/>
              <a:gd name="connsiteY469" fmla="*/ 4519140 h 5143500"/>
              <a:gd name="connsiteX470" fmla="*/ 8136756 w 9144000"/>
              <a:gd name="connsiteY470" fmla="*/ 4520268 h 5143500"/>
              <a:gd name="connsiteX471" fmla="*/ 8132003 w 9144000"/>
              <a:gd name="connsiteY471" fmla="*/ 4521605 h 5143500"/>
              <a:gd name="connsiteX472" fmla="*/ 8127291 w 9144000"/>
              <a:gd name="connsiteY472" fmla="*/ 4523150 h 5143500"/>
              <a:gd name="connsiteX473" fmla="*/ 8122825 w 9144000"/>
              <a:gd name="connsiteY473" fmla="*/ 4524863 h 5143500"/>
              <a:gd name="connsiteX474" fmla="*/ 8118440 w 9144000"/>
              <a:gd name="connsiteY474" fmla="*/ 4526743 h 5143500"/>
              <a:gd name="connsiteX475" fmla="*/ 8114261 w 9144000"/>
              <a:gd name="connsiteY475" fmla="*/ 4528831 h 5143500"/>
              <a:gd name="connsiteX476" fmla="*/ 8110204 w 9144000"/>
              <a:gd name="connsiteY476" fmla="*/ 4531129 h 5143500"/>
              <a:gd name="connsiteX477" fmla="*/ 8106312 w 9144000"/>
              <a:gd name="connsiteY477" fmla="*/ 4533594 h 5143500"/>
              <a:gd name="connsiteX478" fmla="*/ 8102583 w 9144000"/>
              <a:gd name="connsiteY478" fmla="*/ 4536309 h 5143500"/>
              <a:gd name="connsiteX479" fmla="*/ 8099059 w 9144000"/>
              <a:gd name="connsiteY479" fmla="*/ 4539149 h 5143500"/>
              <a:gd name="connsiteX480" fmla="*/ 8095658 w 9144000"/>
              <a:gd name="connsiteY480" fmla="*/ 4542241 h 5143500"/>
              <a:gd name="connsiteX481" fmla="*/ 8092503 w 9144000"/>
              <a:gd name="connsiteY481" fmla="*/ 4545541 h 5143500"/>
              <a:gd name="connsiteX482" fmla="*/ 8089471 w 9144000"/>
              <a:gd name="connsiteY482" fmla="*/ 4549008 h 5143500"/>
              <a:gd name="connsiteX483" fmla="*/ 8086644 w 9144000"/>
              <a:gd name="connsiteY483" fmla="*/ 4552684 h 5143500"/>
              <a:gd name="connsiteX484" fmla="*/ 8084021 w 9144000"/>
              <a:gd name="connsiteY484" fmla="*/ 4556569 h 5143500"/>
              <a:gd name="connsiteX485" fmla="*/ 8081604 w 9144000"/>
              <a:gd name="connsiteY485" fmla="*/ 4560705 h 5143500"/>
              <a:gd name="connsiteX486" fmla="*/ 8079391 w 9144000"/>
              <a:gd name="connsiteY486" fmla="*/ 4565007 h 5143500"/>
              <a:gd name="connsiteX487" fmla="*/ 8077383 w 9144000"/>
              <a:gd name="connsiteY487" fmla="*/ 4569519 h 5143500"/>
              <a:gd name="connsiteX488" fmla="*/ 8075580 w 9144000"/>
              <a:gd name="connsiteY488" fmla="*/ 4574281 h 5143500"/>
              <a:gd name="connsiteX489" fmla="*/ 8074064 w 9144000"/>
              <a:gd name="connsiteY489" fmla="*/ 4579252 h 5143500"/>
              <a:gd name="connsiteX490" fmla="*/ 8072712 w 9144000"/>
              <a:gd name="connsiteY490" fmla="*/ 4584432 h 5143500"/>
              <a:gd name="connsiteX491" fmla="*/ 8071606 w 9144000"/>
              <a:gd name="connsiteY491" fmla="*/ 4589821 h 5143500"/>
              <a:gd name="connsiteX492" fmla="*/ 8070745 w 9144000"/>
              <a:gd name="connsiteY492" fmla="*/ 4595460 h 5143500"/>
              <a:gd name="connsiteX493" fmla="*/ 8070131 w 9144000"/>
              <a:gd name="connsiteY493" fmla="*/ 4601308 h 5143500"/>
              <a:gd name="connsiteX494" fmla="*/ 8069762 w 9144000"/>
              <a:gd name="connsiteY494" fmla="*/ 4607365 h 5143500"/>
              <a:gd name="connsiteX495" fmla="*/ 8069639 w 9144000"/>
              <a:gd name="connsiteY495" fmla="*/ 4613673 h 5143500"/>
              <a:gd name="connsiteX496" fmla="*/ 8069639 w 9144000"/>
              <a:gd name="connsiteY496" fmla="*/ 4621025 h 5143500"/>
              <a:gd name="connsiteX497" fmla="*/ 8032679 w 9144000"/>
              <a:gd name="connsiteY497" fmla="*/ 4621025 h 5143500"/>
              <a:gd name="connsiteX498" fmla="*/ 8032679 w 9144000"/>
              <a:gd name="connsiteY498" fmla="*/ 4628336 h 5143500"/>
              <a:gd name="connsiteX499" fmla="*/ 8032720 w 9144000"/>
              <a:gd name="connsiteY499" fmla="*/ 4628921 h 5143500"/>
              <a:gd name="connsiteX500" fmla="*/ 8032761 w 9144000"/>
              <a:gd name="connsiteY500" fmla="*/ 4629464 h 5143500"/>
              <a:gd name="connsiteX501" fmla="*/ 8032884 w 9144000"/>
              <a:gd name="connsiteY501" fmla="*/ 4629965 h 5143500"/>
              <a:gd name="connsiteX502" fmla="*/ 8033048 w 9144000"/>
              <a:gd name="connsiteY502" fmla="*/ 4630466 h 5143500"/>
              <a:gd name="connsiteX503" fmla="*/ 8033212 w 9144000"/>
              <a:gd name="connsiteY503" fmla="*/ 4630926 h 5143500"/>
              <a:gd name="connsiteX504" fmla="*/ 8033458 w 9144000"/>
              <a:gd name="connsiteY504" fmla="*/ 4631343 h 5143500"/>
              <a:gd name="connsiteX505" fmla="*/ 8033745 w 9144000"/>
              <a:gd name="connsiteY505" fmla="*/ 4631719 h 5143500"/>
              <a:gd name="connsiteX506" fmla="*/ 8034072 w 9144000"/>
              <a:gd name="connsiteY506" fmla="*/ 4632095 h 5143500"/>
              <a:gd name="connsiteX507" fmla="*/ 8034441 w 9144000"/>
              <a:gd name="connsiteY507" fmla="*/ 4632430 h 5143500"/>
              <a:gd name="connsiteX508" fmla="*/ 8034851 w 9144000"/>
              <a:gd name="connsiteY508" fmla="*/ 4632722 h 5143500"/>
              <a:gd name="connsiteX509" fmla="*/ 8035261 w 9144000"/>
              <a:gd name="connsiteY509" fmla="*/ 4632973 h 5143500"/>
              <a:gd name="connsiteX510" fmla="*/ 8035752 w 9144000"/>
              <a:gd name="connsiteY510" fmla="*/ 4633181 h 5143500"/>
              <a:gd name="connsiteX511" fmla="*/ 8036285 w 9144000"/>
              <a:gd name="connsiteY511" fmla="*/ 4633390 h 5143500"/>
              <a:gd name="connsiteX512" fmla="*/ 8036859 w 9144000"/>
              <a:gd name="connsiteY512" fmla="*/ 4633557 h 5143500"/>
              <a:gd name="connsiteX513" fmla="*/ 8037432 w 9144000"/>
              <a:gd name="connsiteY513" fmla="*/ 4633641 h 5143500"/>
              <a:gd name="connsiteX514" fmla="*/ 8038088 w 9144000"/>
              <a:gd name="connsiteY514" fmla="*/ 4633724 h 5143500"/>
              <a:gd name="connsiteX515" fmla="*/ 8039235 w 9144000"/>
              <a:gd name="connsiteY515" fmla="*/ 4633892 h 5143500"/>
              <a:gd name="connsiteX516" fmla="*/ 8040833 w 9144000"/>
              <a:gd name="connsiteY516" fmla="*/ 4634059 h 5143500"/>
              <a:gd name="connsiteX517" fmla="*/ 8042759 w 9144000"/>
              <a:gd name="connsiteY517" fmla="*/ 4634268 h 5143500"/>
              <a:gd name="connsiteX518" fmla="*/ 8045013 w 9144000"/>
              <a:gd name="connsiteY518" fmla="*/ 4634560 h 5143500"/>
              <a:gd name="connsiteX519" fmla="*/ 8047512 w 9144000"/>
              <a:gd name="connsiteY519" fmla="*/ 4634811 h 5143500"/>
              <a:gd name="connsiteX520" fmla="*/ 8050176 w 9144000"/>
              <a:gd name="connsiteY520" fmla="*/ 4635103 h 5143500"/>
              <a:gd name="connsiteX521" fmla="*/ 8052880 w 9144000"/>
              <a:gd name="connsiteY521" fmla="*/ 4635395 h 5143500"/>
              <a:gd name="connsiteX522" fmla="*/ 8055625 w 9144000"/>
              <a:gd name="connsiteY522" fmla="*/ 4635730 h 5143500"/>
              <a:gd name="connsiteX523" fmla="*/ 8058330 w 9144000"/>
              <a:gd name="connsiteY523" fmla="*/ 4636022 h 5143500"/>
              <a:gd name="connsiteX524" fmla="*/ 8060911 w 9144000"/>
              <a:gd name="connsiteY524" fmla="*/ 4636273 h 5143500"/>
              <a:gd name="connsiteX525" fmla="*/ 8063288 w 9144000"/>
              <a:gd name="connsiteY525" fmla="*/ 4636523 h 5143500"/>
              <a:gd name="connsiteX526" fmla="*/ 8065377 w 9144000"/>
              <a:gd name="connsiteY526" fmla="*/ 4636774 h 5143500"/>
              <a:gd name="connsiteX527" fmla="*/ 8067098 w 9144000"/>
              <a:gd name="connsiteY527" fmla="*/ 4636941 h 5143500"/>
              <a:gd name="connsiteX528" fmla="*/ 8068451 w 9144000"/>
              <a:gd name="connsiteY528" fmla="*/ 4637108 h 5143500"/>
              <a:gd name="connsiteX529" fmla="*/ 8069270 w 9144000"/>
              <a:gd name="connsiteY529" fmla="*/ 4637192 h 5143500"/>
              <a:gd name="connsiteX530" fmla="*/ 8069639 w 9144000"/>
              <a:gd name="connsiteY530" fmla="*/ 4637233 h 5143500"/>
              <a:gd name="connsiteX531" fmla="*/ 8069639 w 9144000"/>
              <a:gd name="connsiteY531" fmla="*/ 4838748 h 5143500"/>
              <a:gd name="connsiteX532" fmla="*/ 8069311 w 9144000"/>
              <a:gd name="connsiteY532" fmla="*/ 4838790 h 5143500"/>
              <a:gd name="connsiteX533" fmla="*/ 8068492 w 9144000"/>
              <a:gd name="connsiteY533" fmla="*/ 4838915 h 5143500"/>
              <a:gd name="connsiteX534" fmla="*/ 8067180 w 9144000"/>
              <a:gd name="connsiteY534" fmla="*/ 4839083 h 5143500"/>
              <a:gd name="connsiteX535" fmla="*/ 8065500 w 9144000"/>
              <a:gd name="connsiteY535" fmla="*/ 4839333 h 5143500"/>
              <a:gd name="connsiteX536" fmla="*/ 8063452 w 9144000"/>
              <a:gd name="connsiteY536" fmla="*/ 4839626 h 5143500"/>
              <a:gd name="connsiteX537" fmla="*/ 8061157 w 9144000"/>
              <a:gd name="connsiteY537" fmla="*/ 4840002 h 5143500"/>
              <a:gd name="connsiteX538" fmla="*/ 8058617 w 9144000"/>
              <a:gd name="connsiteY538" fmla="*/ 4840378 h 5143500"/>
              <a:gd name="connsiteX539" fmla="*/ 8055953 w 9144000"/>
              <a:gd name="connsiteY539" fmla="*/ 4840753 h 5143500"/>
              <a:gd name="connsiteX540" fmla="*/ 8053208 w 9144000"/>
              <a:gd name="connsiteY540" fmla="*/ 4841171 h 5143500"/>
              <a:gd name="connsiteX541" fmla="*/ 8050503 w 9144000"/>
              <a:gd name="connsiteY541" fmla="*/ 4841589 h 5143500"/>
              <a:gd name="connsiteX542" fmla="*/ 8047840 w 9144000"/>
              <a:gd name="connsiteY542" fmla="*/ 4841965 h 5143500"/>
              <a:gd name="connsiteX543" fmla="*/ 8045300 w 9144000"/>
              <a:gd name="connsiteY543" fmla="*/ 4842341 h 5143500"/>
              <a:gd name="connsiteX544" fmla="*/ 8042964 w 9144000"/>
              <a:gd name="connsiteY544" fmla="*/ 4842717 h 5143500"/>
              <a:gd name="connsiteX545" fmla="*/ 8040915 w 9144000"/>
              <a:gd name="connsiteY545" fmla="*/ 4843051 h 5143500"/>
              <a:gd name="connsiteX546" fmla="*/ 8039153 w 9144000"/>
              <a:gd name="connsiteY546" fmla="*/ 4843302 h 5143500"/>
              <a:gd name="connsiteX547" fmla="*/ 8037760 w 9144000"/>
              <a:gd name="connsiteY547" fmla="*/ 4843511 h 5143500"/>
              <a:gd name="connsiteX548" fmla="*/ 8037146 w 9144000"/>
              <a:gd name="connsiteY548" fmla="*/ 4843636 h 5143500"/>
              <a:gd name="connsiteX549" fmla="*/ 8036572 w 9144000"/>
              <a:gd name="connsiteY549" fmla="*/ 4843803 h 5143500"/>
              <a:gd name="connsiteX550" fmla="*/ 8035998 w 9144000"/>
              <a:gd name="connsiteY550" fmla="*/ 4844012 h 5143500"/>
              <a:gd name="connsiteX551" fmla="*/ 8035507 w 9144000"/>
              <a:gd name="connsiteY551" fmla="*/ 4844221 h 5143500"/>
              <a:gd name="connsiteX552" fmla="*/ 8035056 w 9144000"/>
              <a:gd name="connsiteY552" fmla="*/ 4844471 h 5143500"/>
              <a:gd name="connsiteX553" fmla="*/ 8034646 w 9144000"/>
              <a:gd name="connsiteY553" fmla="*/ 4844764 h 5143500"/>
              <a:gd name="connsiteX554" fmla="*/ 8034277 w 9144000"/>
              <a:gd name="connsiteY554" fmla="*/ 4845056 h 5143500"/>
              <a:gd name="connsiteX555" fmla="*/ 8033909 w 9144000"/>
              <a:gd name="connsiteY555" fmla="*/ 4845432 h 5143500"/>
              <a:gd name="connsiteX556" fmla="*/ 8033622 w 9144000"/>
              <a:gd name="connsiteY556" fmla="*/ 4845766 h 5143500"/>
              <a:gd name="connsiteX557" fmla="*/ 8033376 w 9144000"/>
              <a:gd name="connsiteY557" fmla="*/ 4846184 h 5143500"/>
              <a:gd name="connsiteX558" fmla="*/ 8033171 w 9144000"/>
              <a:gd name="connsiteY558" fmla="*/ 4846602 h 5143500"/>
              <a:gd name="connsiteX559" fmla="*/ 8032966 w 9144000"/>
              <a:gd name="connsiteY559" fmla="*/ 4847061 h 5143500"/>
              <a:gd name="connsiteX560" fmla="*/ 8032843 w 9144000"/>
              <a:gd name="connsiteY560" fmla="*/ 4847563 h 5143500"/>
              <a:gd name="connsiteX561" fmla="*/ 8032761 w 9144000"/>
              <a:gd name="connsiteY561" fmla="*/ 4848106 h 5143500"/>
              <a:gd name="connsiteX562" fmla="*/ 8032720 w 9144000"/>
              <a:gd name="connsiteY562" fmla="*/ 4848649 h 5143500"/>
              <a:gd name="connsiteX563" fmla="*/ 8032679 w 9144000"/>
              <a:gd name="connsiteY563" fmla="*/ 4849233 h 5143500"/>
              <a:gd name="connsiteX564" fmla="*/ 8032679 w 9144000"/>
              <a:gd name="connsiteY564" fmla="*/ 4855917 h 5143500"/>
              <a:gd name="connsiteX565" fmla="*/ 8174863 w 9144000"/>
              <a:gd name="connsiteY565" fmla="*/ 4855917 h 5143500"/>
              <a:gd name="connsiteX566" fmla="*/ 8174863 w 9144000"/>
              <a:gd name="connsiteY566" fmla="*/ 4849233 h 5143500"/>
              <a:gd name="connsiteX567" fmla="*/ 8174863 w 9144000"/>
              <a:gd name="connsiteY567" fmla="*/ 4848732 h 5143500"/>
              <a:gd name="connsiteX568" fmla="*/ 8174781 w 9144000"/>
              <a:gd name="connsiteY568" fmla="*/ 4848273 h 5143500"/>
              <a:gd name="connsiteX569" fmla="*/ 8174699 w 9144000"/>
              <a:gd name="connsiteY569" fmla="*/ 4847813 h 5143500"/>
              <a:gd name="connsiteX570" fmla="*/ 8174576 w 9144000"/>
              <a:gd name="connsiteY570" fmla="*/ 4847354 h 5143500"/>
              <a:gd name="connsiteX571" fmla="*/ 8174453 w 9144000"/>
              <a:gd name="connsiteY571" fmla="*/ 4846894 h 5143500"/>
              <a:gd name="connsiteX572" fmla="*/ 8174249 w 9144000"/>
              <a:gd name="connsiteY572" fmla="*/ 4846476 h 5143500"/>
              <a:gd name="connsiteX573" fmla="*/ 8173921 w 9144000"/>
              <a:gd name="connsiteY573" fmla="*/ 4846059 h 5143500"/>
              <a:gd name="connsiteX574" fmla="*/ 8173634 w 9144000"/>
              <a:gd name="connsiteY574" fmla="*/ 4845641 h 5143500"/>
              <a:gd name="connsiteX575" fmla="*/ 8173306 w 9144000"/>
              <a:gd name="connsiteY575" fmla="*/ 4845265 h 5143500"/>
              <a:gd name="connsiteX576" fmla="*/ 8172896 w 9144000"/>
              <a:gd name="connsiteY576" fmla="*/ 4844931 h 5143500"/>
              <a:gd name="connsiteX577" fmla="*/ 8172446 w 9144000"/>
              <a:gd name="connsiteY577" fmla="*/ 4844597 h 5143500"/>
              <a:gd name="connsiteX578" fmla="*/ 8171872 w 9144000"/>
              <a:gd name="connsiteY578" fmla="*/ 4844304 h 5143500"/>
              <a:gd name="connsiteX579" fmla="*/ 8171298 w 9144000"/>
              <a:gd name="connsiteY579" fmla="*/ 4844054 h 5143500"/>
              <a:gd name="connsiteX580" fmla="*/ 8170643 w 9144000"/>
              <a:gd name="connsiteY580" fmla="*/ 4843845 h 5143500"/>
              <a:gd name="connsiteX581" fmla="*/ 8169946 w 9144000"/>
              <a:gd name="connsiteY581" fmla="*/ 4843678 h 5143500"/>
              <a:gd name="connsiteX582" fmla="*/ 8169127 w 9144000"/>
              <a:gd name="connsiteY582" fmla="*/ 4843511 h 5143500"/>
              <a:gd name="connsiteX583" fmla="*/ 8167897 w 9144000"/>
              <a:gd name="connsiteY583" fmla="*/ 4843302 h 5143500"/>
              <a:gd name="connsiteX584" fmla="*/ 8166299 w 9144000"/>
              <a:gd name="connsiteY584" fmla="*/ 4843051 h 5143500"/>
              <a:gd name="connsiteX585" fmla="*/ 8164333 w 9144000"/>
              <a:gd name="connsiteY585" fmla="*/ 4842717 h 5143500"/>
              <a:gd name="connsiteX586" fmla="*/ 8162120 w 9144000"/>
              <a:gd name="connsiteY586" fmla="*/ 4842341 h 5143500"/>
              <a:gd name="connsiteX587" fmla="*/ 8159743 w 9144000"/>
              <a:gd name="connsiteY587" fmla="*/ 4841965 h 5143500"/>
              <a:gd name="connsiteX588" fmla="*/ 8157203 w 9144000"/>
              <a:gd name="connsiteY588" fmla="*/ 4841589 h 5143500"/>
              <a:gd name="connsiteX589" fmla="*/ 8154621 w 9144000"/>
              <a:gd name="connsiteY589" fmla="*/ 4841171 h 5143500"/>
              <a:gd name="connsiteX590" fmla="*/ 8151999 w 9144000"/>
              <a:gd name="connsiteY590" fmla="*/ 4840753 h 5143500"/>
              <a:gd name="connsiteX591" fmla="*/ 8149418 w 9144000"/>
              <a:gd name="connsiteY591" fmla="*/ 4840378 h 5143500"/>
              <a:gd name="connsiteX592" fmla="*/ 8147041 w 9144000"/>
              <a:gd name="connsiteY592" fmla="*/ 4840002 h 5143500"/>
              <a:gd name="connsiteX593" fmla="*/ 8144828 w 9144000"/>
              <a:gd name="connsiteY593" fmla="*/ 4839667 h 5143500"/>
              <a:gd name="connsiteX594" fmla="*/ 8142862 w 9144000"/>
              <a:gd name="connsiteY594" fmla="*/ 4839333 h 5143500"/>
              <a:gd name="connsiteX595" fmla="*/ 8141264 w 9144000"/>
              <a:gd name="connsiteY595" fmla="*/ 4839083 h 5143500"/>
              <a:gd name="connsiteX596" fmla="*/ 8139993 w 9144000"/>
              <a:gd name="connsiteY596" fmla="*/ 4838915 h 5143500"/>
              <a:gd name="connsiteX597" fmla="*/ 8139174 w 9144000"/>
              <a:gd name="connsiteY597" fmla="*/ 4838790 h 5143500"/>
              <a:gd name="connsiteX598" fmla="*/ 8138928 w 9144000"/>
              <a:gd name="connsiteY598" fmla="*/ 4838748 h 5143500"/>
              <a:gd name="connsiteX599" fmla="*/ 8138928 w 9144000"/>
              <a:gd name="connsiteY599" fmla="*/ 4637233 h 5143500"/>
              <a:gd name="connsiteX600" fmla="*/ 8139215 w 9144000"/>
              <a:gd name="connsiteY600" fmla="*/ 4637192 h 5143500"/>
              <a:gd name="connsiteX601" fmla="*/ 8140034 w 9144000"/>
              <a:gd name="connsiteY601" fmla="*/ 4637066 h 5143500"/>
              <a:gd name="connsiteX602" fmla="*/ 8141386 w 9144000"/>
              <a:gd name="connsiteY602" fmla="*/ 4636941 h 5143500"/>
              <a:gd name="connsiteX603" fmla="*/ 8143148 w 9144000"/>
              <a:gd name="connsiteY603" fmla="*/ 4636690 h 5143500"/>
              <a:gd name="connsiteX604" fmla="*/ 8145156 w 9144000"/>
              <a:gd name="connsiteY604" fmla="*/ 4636440 h 5143500"/>
              <a:gd name="connsiteX605" fmla="*/ 8147574 w 9144000"/>
              <a:gd name="connsiteY605" fmla="*/ 4636147 h 5143500"/>
              <a:gd name="connsiteX606" fmla="*/ 8150114 w 9144000"/>
              <a:gd name="connsiteY606" fmla="*/ 4635855 h 5143500"/>
              <a:gd name="connsiteX607" fmla="*/ 8152778 w 9144000"/>
              <a:gd name="connsiteY607" fmla="*/ 4635521 h 5143500"/>
              <a:gd name="connsiteX608" fmla="*/ 8155523 w 9144000"/>
              <a:gd name="connsiteY608" fmla="*/ 4635187 h 5143500"/>
              <a:gd name="connsiteX609" fmla="*/ 8158268 w 9144000"/>
              <a:gd name="connsiteY609" fmla="*/ 4634811 h 5143500"/>
              <a:gd name="connsiteX610" fmla="*/ 8160932 w 9144000"/>
              <a:gd name="connsiteY610" fmla="*/ 4634476 h 5143500"/>
              <a:gd name="connsiteX611" fmla="*/ 8163472 w 9144000"/>
              <a:gd name="connsiteY611" fmla="*/ 4634142 h 5143500"/>
              <a:gd name="connsiteX612" fmla="*/ 8165767 w 9144000"/>
              <a:gd name="connsiteY612" fmla="*/ 4633808 h 5143500"/>
              <a:gd name="connsiteX613" fmla="*/ 8167774 w 9144000"/>
              <a:gd name="connsiteY613" fmla="*/ 4633557 h 5143500"/>
              <a:gd name="connsiteX614" fmla="*/ 8169413 w 9144000"/>
              <a:gd name="connsiteY614" fmla="*/ 4633307 h 5143500"/>
              <a:gd name="connsiteX615" fmla="*/ 8170684 w 9144000"/>
              <a:gd name="connsiteY615" fmla="*/ 4633098 h 5143500"/>
              <a:gd name="connsiteX616" fmla="*/ 8171298 w 9144000"/>
              <a:gd name="connsiteY616" fmla="*/ 4632973 h 5143500"/>
              <a:gd name="connsiteX617" fmla="*/ 8171872 w 9144000"/>
              <a:gd name="connsiteY617" fmla="*/ 4632764 h 5143500"/>
              <a:gd name="connsiteX618" fmla="*/ 8172405 w 9144000"/>
              <a:gd name="connsiteY618" fmla="*/ 4632555 h 5143500"/>
              <a:gd name="connsiteX619" fmla="*/ 8172855 w 9144000"/>
              <a:gd name="connsiteY619" fmla="*/ 4632346 h 5143500"/>
              <a:gd name="connsiteX620" fmla="*/ 8173265 w 9144000"/>
              <a:gd name="connsiteY620" fmla="*/ 4632054 h 5143500"/>
              <a:gd name="connsiteX621" fmla="*/ 8173634 w 9144000"/>
              <a:gd name="connsiteY621" fmla="*/ 4631761 h 5143500"/>
              <a:gd name="connsiteX622" fmla="*/ 8173962 w 9144000"/>
              <a:gd name="connsiteY622" fmla="*/ 4631427 h 5143500"/>
              <a:gd name="connsiteX623" fmla="*/ 8174249 w 9144000"/>
              <a:gd name="connsiteY623" fmla="*/ 4631093 h 5143500"/>
              <a:gd name="connsiteX624" fmla="*/ 8174494 w 9144000"/>
              <a:gd name="connsiteY624" fmla="*/ 4630717 h 5143500"/>
              <a:gd name="connsiteX625" fmla="*/ 8174699 w 9144000"/>
              <a:gd name="connsiteY625" fmla="*/ 4630341 h 5143500"/>
              <a:gd name="connsiteX626" fmla="*/ 8174822 w 9144000"/>
              <a:gd name="connsiteY626" fmla="*/ 4629923 h 5143500"/>
              <a:gd name="connsiteX627" fmla="*/ 8174945 w 9144000"/>
              <a:gd name="connsiteY627" fmla="*/ 4629505 h 5143500"/>
              <a:gd name="connsiteX628" fmla="*/ 8175068 w 9144000"/>
              <a:gd name="connsiteY628" fmla="*/ 4629088 h 5143500"/>
              <a:gd name="connsiteX629" fmla="*/ 8175109 w 9144000"/>
              <a:gd name="connsiteY629" fmla="*/ 4628628 h 5143500"/>
              <a:gd name="connsiteX630" fmla="*/ 8175150 w 9144000"/>
              <a:gd name="connsiteY630" fmla="*/ 4628169 h 5143500"/>
              <a:gd name="connsiteX631" fmla="*/ 8175150 w 9144000"/>
              <a:gd name="connsiteY631" fmla="*/ 4627709 h 5143500"/>
              <a:gd name="connsiteX632" fmla="*/ 8175150 w 9144000"/>
              <a:gd name="connsiteY632" fmla="*/ 4621025 h 5143500"/>
              <a:gd name="connsiteX633" fmla="*/ 8138928 w 9144000"/>
              <a:gd name="connsiteY633" fmla="*/ 4621025 h 5143500"/>
              <a:gd name="connsiteX634" fmla="*/ 8138928 w 9144000"/>
              <a:gd name="connsiteY634" fmla="*/ 4584098 h 5143500"/>
              <a:gd name="connsiteX635" fmla="*/ 8138928 w 9144000"/>
              <a:gd name="connsiteY635" fmla="*/ 4580380 h 5143500"/>
              <a:gd name="connsiteX636" fmla="*/ 8139010 w 9144000"/>
              <a:gd name="connsiteY636" fmla="*/ 4576829 h 5143500"/>
              <a:gd name="connsiteX637" fmla="*/ 8139133 w 9144000"/>
              <a:gd name="connsiteY637" fmla="*/ 4573445 h 5143500"/>
              <a:gd name="connsiteX638" fmla="*/ 8139297 w 9144000"/>
              <a:gd name="connsiteY638" fmla="*/ 4570229 h 5143500"/>
              <a:gd name="connsiteX639" fmla="*/ 8139543 w 9144000"/>
              <a:gd name="connsiteY639" fmla="*/ 4567179 h 5143500"/>
              <a:gd name="connsiteX640" fmla="*/ 8139829 w 9144000"/>
              <a:gd name="connsiteY640" fmla="*/ 4564297 h 5143500"/>
              <a:gd name="connsiteX641" fmla="*/ 8140157 w 9144000"/>
              <a:gd name="connsiteY641" fmla="*/ 4561540 h 5143500"/>
              <a:gd name="connsiteX642" fmla="*/ 8140567 w 9144000"/>
              <a:gd name="connsiteY642" fmla="*/ 4558908 h 5143500"/>
              <a:gd name="connsiteX643" fmla="*/ 8141059 w 9144000"/>
              <a:gd name="connsiteY643" fmla="*/ 4556444 h 5143500"/>
              <a:gd name="connsiteX644" fmla="*/ 8141591 w 9144000"/>
              <a:gd name="connsiteY644" fmla="*/ 4554146 h 5143500"/>
              <a:gd name="connsiteX645" fmla="*/ 8142165 w 9144000"/>
              <a:gd name="connsiteY645" fmla="*/ 4551974 h 5143500"/>
              <a:gd name="connsiteX646" fmla="*/ 8142862 w 9144000"/>
              <a:gd name="connsiteY646" fmla="*/ 4549885 h 5143500"/>
              <a:gd name="connsiteX647" fmla="*/ 8143599 w 9144000"/>
              <a:gd name="connsiteY647" fmla="*/ 4548005 h 5143500"/>
              <a:gd name="connsiteX648" fmla="*/ 8144419 w 9144000"/>
              <a:gd name="connsiteY648" fmla="*/ 4546209 h 5143500"/>
              <a:gd name="connsiteX649" fmla="*/ 8145361 w 9144000"/>
              <a:gd name="connsiteY649" fmla="*/ 4544538 h 5143500"/>
              <a:gd name="connsiteX650" fmla="*/ 8146303 w 9144000"/>
              <a:gd name="connsiteY650" fmla="*/ 4542993 h 5143500"/>
              <a:gd name="connsiteX651" fmla="*/ 8147328 w 9144000"/>
              <a:gd name="connsiteY651" fmla="*/ 4541572 h 5143500"/>
              <a:gd name="connsiteX652" fmla="*/ 8148475 w 9144000"/>
              <a:gd name="connsiteY652" fmla="*/ 4540236 h 5143500"/>
              <a:gd name="connsiteX653" fmla="*/ 8149745 w 9144000"/>
              <a:gd name="connsiteY653" fmla="*/ 4539066 h 5143500"/>
              <a:gd name="connsiteX654" fmla="*/ 8151016 w 9144000"/>
              <a:gd name="connsiteY654" fmla="*/ 4537980 h 5143500"/>
              <a:gd name="connsiteX655" fmla="*/ 8152409 w 9144000"/>
              <a:gd name="connsiteY655" fmla="*/ 4536977 h 5143500"/>
              <a:gd name="connsiteX656" fmla="*/ 8153884 w 9144000"/>
              <a:gd name="connsiteY656" fmla="*/ 4536100 h 5143500"/>
              <a:gd name="connsiteX657" fmla="*/ 8155482 w 9144000"/>
              <a:gd name="connsiteY657" fmla="*/ 4535306 h 5143500"/>
              <a:gd name="connsiteX658" fmla="*/ 8157162 w 9144000"/>
              <a:gd name="connsiteY658" fmla="*/ 4534638 h 5143500"/>
              <a:gd name="connsiteX659" fmla="*/ 8158924 w 9144000"/>
              <a:gd name="connsiteY659" fmla="*/ 4534053 h 5143500"/>
              <a:gd name="connsiteX660" fmla="*/ 8160768 w 9144000"/>
              <a:gd name="connsiteY660" fmla="*/ 4533510 h 5143500"/>
              <a:gd name="connsiteX661" fmla="*/ 8162735 w 9144000"/>
              <a:gd name="connsiteY661" fmla="*/ 4533092 h 5143500"/>
              <a:gd name="connsiteX662" fmla="*/ 8164824 w 9144000"/>
              <a:gd name="connsiteY662" fmla="*/ 4532758 h 5143500"/>
              <a:gd name="connsiteX663" fmla="*/ 8166996 w 9144000"/>
              <a:gd name="connsiteY663" fmla="*/ 4532508 h 5143500"/>
              <a:gd name="connsiteX664" fmla="*/ 8169291 w 9144000"/>
              <a:gd name="connsiteY664" fmla="*/ 4532340 h 5143500"/>
              <a:gd name="connsiteX665" fmla="*/ 8171667 w 9144000"/>
              <a:gd name="connsiteY665" fmla="*/ 4532215 h 5143500"/>
              <a:gd name="connsiteX666" fmla="*/ 8174167 w 9144000"/>
              <a:gd name="connsiteY666" fmla="*/ 4532215 h 5143500"/>
              <a:gd name="connsiteX667" fmla="*/ 8176666 w 9144000"/>
              <a:gd name="connsiteY667" fmla="*/ 4532215 h 5143500"/>
              <a:gd name="connsiteX668" fmla="*/ 8179002 w 9144000"/>
              <a:gd name="connsiteY668" fmla="*/ 4532340 h 5143500"/>
              <a:gd name="connsiteX669" fmla="*/ 8181214 w 9144000"/>
              <a:gd name="connsiteY669" fmla="*/ 4532466 h 5143500"/>
              <a:gd name="connsiteX670" fmla="*/ 8183345 w 9144000"/>
              <a:gd name="connsiteY670" fmla="*/ 4532716 h 5143500"/>
              <a:gd name="connsiteX671" fmla="*/ 8185271 w 9144000"/>
              <a:gd name="connsiteY671" fmla="*/ 4533009 h 5143500"/>
              <a:gd name="connsiteX672" fmla="*/ 8187115 w 9144000"/>
              <a:gd name="connsiteY672" fmla="*/ 4533343 h 5143500"/>
              <a:gd name="connsiteX673" fmla="*/ 8188877 w 9144000"/>
              <a:gd name="connsiteY673" fmla="*/ 4533802 h 5143500"/>
              <a:gd name="connsiteX674" fmla="*/ 8190557 w 9144000"/>
              <a:gd name="connsiteY674" fmla="*/ 4534262 h 5143500"/>
              <a:gd name="connsiteX675" fmla="*/ 8192114 w 9144000"/>
              <a:gd name="connsiteY675" fmla="*/ 4534847 h 5143500"/>
              <a:gd name="connsiteX676" fmla="*/ 8193507 w 9144000"/>
              <a:gd name="connsiteY676" fmla="*/ 4535473 h 5143500"/>
              <a:gd name="connsiteX677" fmla="*/ 8194859 w 9144000"/>
              <a:gd name="connsiteY677" fmla="*/ 4536184 h 5143500"/>
              <a:gd name="connsiteX678" fmla="*/ 8196129 w 9144000"/>
              <a:gd name="connsiteY678" fmla="*/ 4536977 h 5143500"/>
              <a:gd name="connsiteX679" fmla="*/ 8197318 w 9144000"/>
              <a:gd name="connsiteY679" fmla="*/ 4537855 h 5143500"/>
              <a:gd name="connsiteX680" fmla="*/ 8198383 w 9144000"/>
              <a:gd name="connsiteY680" fmla="*/ 4538815 h 5143500"/>
              <a:gd name="connsiteX681" fmla="*/ 8199407 w 9144000"/>
              <a:gd name="connsiteY681" fmla="*/ 4539818 h 5143500"/>
              <a:gd name="connsiteX682" fmla="*/ 8200309 w 9144000"/>
              <a:gd name="connsiteY682" fmla="*/ 4540904 h 5143500"/>
              <a:gd name="connsiteX683" fmla="*/ 8201210 w 9144000"/>
              <a:gd name="connsiteY683" fmla="*/ 4542115 h 5143500"/>
              <a:gd name="connsiteX684" fmla="*/ 8201989 w 9144000"/>
              <a:gd name="connsiteY684" fmla="*/ 4543369 h 5143500"/>
              <a:gd name="connsiteX685" fmla="*/ 8202726 w 9144000"/>
              <a:gd name="connsiteY685" fmla="*/ 4544705 h 5143500"/>
              <a:gd name="connsiteX686" fmla="*/ 8203423 w 9144000"/>
              <a:gd name="connsiteY686" fmla="*/ 4546167 h 5143500"/>
              <a:gd name="connsiteX687" fmla="*/ 8204038 w 9144000"/>
              <a:gd name="connsiteY687" fmla="*/ 4547671 h 5143500"/>
              <a:gd name="connsiteX688" fmla="*/ 8204611 w 9144000"/>
              <a:gd name="connsiteY688" fmla="*/ 4549259 h 5143500"/>
              <a:gd name="connsiteX689" fmla="*/ 8205144 w 9144000"/>
              <a:gd name="connsiteY689" fmla="*/ 4550971 h 5143500"/>
              <a:gd name="connsiteX690" fmla="*/ 8205677 w 9144000"/>
              <a:gd name="connsiteY690" fmla="*/ 4552768 h 5143500"/>
              <a:gd name="connsiteX691" fmla="*/ 8206127 w 9144000"/>
              <a:gd name="connsiteY691" fmla="*/ 4554606 h 5143500"/>
              <a:gd name="connsiteX692" fmla="*/ 8206537 w 9144000"/>
              <a:gd name="connsiteY692" fmla="*/ 4556611 h 5143500"/>
              <a:gd name="connsiteX693" fmla="*/ 8206906 w 9144000"/>
              <a:gd name="connsiteY693" fmla="*/ 4558658 h 5143500"/>
              <a:gd name="connsiteX694" fmla="*/ 8207275 w 9144000"/>
              <a:gd name="connsiteY694" fmla="*/ 4560788 h 5143500"/>
              <a:gd name="connsiteX695" fmla="*/ 8207643 w 9144000"/>
              <a:gd name="connsiteY695" fmla="*/ 4563044 h 5143500"/>
              <a:gd name="connsiteX696" fmla="*/ 8207971 w 9144000"/>
              <a:gd name="connsiteY696" fmla="*/ 4565383 h 5143500"/>
              <a:gd name="connsiteX697" fmla="*/ 8208258 w 9144000"/>
              <a:gd name="connsiteY697" fmla="*/ 4567848 h 5143500"/>
              <a:gd name="connsiteX698" fmla="*/ 8208545 w 9144000"/>
              <a:gd name="connsiteY698" fmla="*/ 4570396 h 5143500"/>
              <a:gd name="connsiteX699" fmla="*/ 8208627 w 9144000"/>
              <a:gd name="connsiteY699" fmla="*/ 4571023 h 5143500"/>
              <a:gd name="connsiteX700" fmla="*/ 8208709 w 9144000"/>
              <a:gd name="connsiteY700" fmla="*/ 4571607 h 5143500"/>
              <a:gd name="connsiteX701" fmla="*/ 8208832 w 9144000"/>
              <a:gd name="connsiteY701" fmla="*/ 4572150 h 5143500"/>
              <a:gd name="connsiteX702" fmla="*/ 8208955 w 9144000"/>
              <a:gd name="connsiteY702" fmla="*/ 4572652 h 5143500"/>
              <a:gd name="connsiteX703" fmla="*/ 8209118 w 9144000"/>
              <a:gd name="connsiteY703" fmla="*/ 4573111 h 5143500"/>
              <a:gd name="connsiteX704" fmla="*/ 8209323 w 9144000"/>
              <a:gd name="connsiteY704" fmla="*/ 4573529 h 5143500"/>
              <a:gd name="connsiteX705" fmla="*/ 8209487 w 9144000"/>
              <a:gd name="connsiteY705" fmla="*/ 4573905 h 5143500"/>
              <a:gd name="connsiteX706" fmla="*/ 8209733 w 9144000"/>
              <a:gd name="connsiteY706" fmla="*/ 4574239 h 5143500"/>
              <a:gd name="connsiteX707" fmla="*/ 8210020 w 9144000"/>
              <a:gd name="connsiteY707" fmla="*/ 4574532 h 5143500"/>
              <a:gd name="connsiteX708" fmla="*/ 8210266 w 9144000"/>
              <a:gd name="connsiteY708" fmla="*/ 4574782 h 5143500"/>
              <a:gd name="connsiteX709" fmla="*/ 8210553 w 9144000"/>
              <a:gd name="connsiteY709" fmla="*/ 4574991 h 5143500"/>
              <a:gd name="connsiteX710" fmla="*/ 8210880 w 9144000"/>
              <a:gd name="connsiteY710" fmla="*/ 4575200 h 5143500"/>
              <a:gd name="connsiteX711" fmla="*/ 8211208 w 9144000"/>
              <a:gd name="connsiteY711" fmla="*/ 4575325 h 5143500"/>
              <a:gd name="connsiteX712" fmla="*/ 8211577 w 9144000"/>
              <a:gd name="connsiteY712" fmla="*/ 4575409 h 5143500"/>
              <a:gd name="connsiteX713" fmla="*/ 8211946 w 9144000"/>
              <a:gd name="connsiteY713" fmla="*/ 4575451 h 5143500"/>
              <a:gd name="connsiteX714" fmla="*/ 8212355 w 9144000"/>
              <a:gd name="connsiteY714" fmla="*/ 4575492 h 5143500"/>
              <a:gd name="connsiteX715" fmla="*/ 8221001 w 9144000"/>
              <a:gd name="connsiteY715" fmla="*/ 4575492 h 5143500"/>
              <a:gd name="connsiteX716" fmla="*/ 8221001 w 9144000"/>
              <a:gd name="connsiteY716" fmla="*/ 4524863 h 5143500"/>
              <a:gd name="connsiteX717" fmla="*/ 8219731 w 9144000"/>
              <a:gd name="connsiteY717" fmla="*/ 4524362 h 5143500"/>
              <a:gd name="connsiteX718" fmla="*/ 8218215 w 9144000"/>
              <a:gd name="connsiteY718" fmla="*/ 4523777 h 5143500"/>
              <a:gd name="connsiteX719" fmla="*/ 8216453 w 9144000"/>
              <a:gd name="connsiteY719" fmla="*/ 4523109 h 5143500"/>
              <a:gd name="connsiteX720" fmla="*/ 8214445 w 9144000"/>
              <a:gd name="connsiteY720" fmla="*/ 4522398 h 5143500"/>
              <a:gd name="connsiteX721" fmla="*/ 8212151 w 9144000"/>
              <a:gd name="connsiteY721" fmla="*/ 4521688 h 5143500"/>
              <a:gd name="connsiteX722" fmla="*/ 8209569 w 9144000"/>
              <a:gd name="connsiteY722" fmla="*/ 4520936 h 5143500"/>
              <a:gd name="connsiteX723" fmla="*/ 8206824 w 9144000"/>
              <a:gd name="connsiteY723" fmla="*/ 4520184 h 5143500"/>
              <a:gd name="connsiteX724" fmla="*/ 8203833 w 9144000"/>
              <a:gd name="connsiteY724" fmla="*/ 4519474 h 5143500"/>
              <a:gd name="connsiteX725" fmla="*/ 8200637 w 9144000"/>
              <a:gd name="connsiteY725" fmla="*/ 4518764 h 5143500"/>
              <a:gd name="connsiteX726" fmla="*/ 8197277 w 9144000"/>
              <a:gd name="connsiteY726" fmla="*/ 4518137 h 5143500"/>
              <a:gd name="connsiteX727" fmla="*/ 8195515 w 9144000"/>
              <a:gd name="connsiteY727" fmla="*/ 4517803 h 5143500"/>
              <a:gd name="connsiteX728" fmla="*/ 8193671 w 9144000"/>
              <a:gd name="connsiteY728" fmla="*/ 4517511 h 5143500"/>
              <a:gd name="connsiteX729" fmla="*/ 8191827 w 9144000"/>
              <a:gd name="connsiteY729" fmla="*/ 4517260 h 5143500"/>
              <a:gd name="connsiteX730" fmla="*/ 8189983 w 9144000"/>
              <a:gd name="connsiteY730" fmla="*/ 4517010 h 5143500"/>
              <a:gd name="connsiteX731" fmla="*/ 8188057 w 9144000"/>
              <a:gd name="connsiteY731" fmla="*/ 4516801 h 5143500"/>
              <a:gd name="connsiteX732" fmla="*/ 8186090 w 9144000"/>
              <a:gd name="connsiteY732" fmla="*/ 4516592 h 5143500"/>
              <a:gd name="connsiteX733" fmla="*/ 8184083 w 9144000"/>
              <a:gd name="connsiteY733" fmla="*/ 4516383 h 5143500"/>
              <a:gd name="connsiteX734" fmla="*/ 8182034 w 9144000"/>
              <a:gd name="connsiteY734" fmla="*/ 4516258 h 5143500"/>
              <a:gd name="connsiteX735" fmla="*/ 8179944 w 9144000"/>
              <a:gd name="connsiteY735" fmla="*/ 4516132 h 5143500"/>
              <a:gd name="connsiteX736" fmla="*/ 8177854 w 9144000"/>
              <a:gd name="connsiteY736" fmla="*/ 4516049 h 5143500"/>
              <a:gd name="connsiteX737" fmla="*/ 8175724 w 9144000"/>
              <a:gd name="connsiteY737" fmla="*/ 4516007 h 5143500"/>
              <a:gd name="connsiteX738" fmla="*/ 0 w 9144000"/>
              <a:gd name="connsiteY738" fmla="*/ 0 h 5143500"/>
              <a:gd name="connsiteX739" fmla="*/ 9144000 w 9144000"/>
              <a:gd name="connsiteY739" fmla="*/ 0 h 5143500"/>
              <a:gd name="connsiteX740" fmla="*/ 9144000 w 9144000"/>
              <a:gd name="connsiteY740" fmla="*/ 5143500 h 5143500"/>
              <a:gd name="connsiteX741" fmla="*/ 0 w 9144000"/>
              <a:gd name="connsiteY741"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Lst>
            <a:rect l="l" t="t" r="r" b="b"/>
            <a:pathLst>
              <a:path w="9144000" h="5143500">
                <a:moveTo>
                  <a:pt x="8194391" y="4622456"/>
                </a:moveTo>
                <a:lnTo>
                  <a:pt x="8194391" y="4630013"/>
                </a:lnTo>
                <a:lnTo>
                  <a:pt x="8194391" y="4630511"/>
                </a:lnTo>
                <a:lnTo>
                  <a:pt x="8194432" y="4630926"/>
                </a:lnTo>
                <a:lnTo>
                  <a:pt x="8194514" y="4631341"/>
                </a:lnTo>
                <a:lnTo>
                  <a:pt x="8194597" y="4631756"/>
                </a:lnTo>
                <a:lnTo>
                  <a:pt x="8194720" y="4632130"/>
                </a:lnTo>
                <a:lnTo>
                  <a:pt x="8194843" y="4632462"/>
                </a:lnTo>
                <a:lnTo>
                  <a:pt x="8195048" y="4632794"/>
                </a:lnTo>
                <a:lnTo>
                  <a:pt x="8195254" y="4633127"/>
                </a:lnTo>
                <a:lnTo>
                  <a:pt x="8195500" y="4633417"/>
                </a:lnTo>
                <a:lnTo>
                  <a:pt x="8195788" y="4633666"/>
                </a:lnTo>
                <a:lnTo>
                  <a:pt x="8196157" y="4633915"/>
                </a:lnTo>
                <a:lnTo>
                  <a:pt x="8196527" y="4634123"/>
                </a:lnTo>
                <a:lnTo>
                  <a:pt x="8196937" y="4634331"/>
                </a:lnTo>
                <a:lnTo>
                  <a:pt x="8197430" y="4634497"/>
                </a:lnTo>
                <a:lnTo>
                  <a:pt x="8197923" y="4634663"/>
                </a:lnTo>
                <a:lnTo>
                  <a:pt x="8198539" y="4634787"/>
                </a:lnTo>
                <a:lnTo>
                  <a:pt x="8199689" y="4634995"/>
                </a:lnTo>
                <a:lnTo>
                  <a:pt x="8201332" y="4635244"/>
                </a:lnTo>
                <a:lnTo>
                  <a:pt x="8203344" y="4635576"/>
                </a:lnTo>
                <a:lnTo>
                  <a:pt x="8205603" y="4635908"/>
                </a:lnTo>
                <a:lnTo>
                  <a:pt x="8208108" y="4636282"/>
                </a:lnTo>
                <a:lnTo>
                  <a:pt x="8210736" y="4636697"/>
                </a:lnTo>
                <a:lnTo>
                  <a:pt x="8213488" y="4637071"/>
                </a:lnTo>
                <a:lnTo>
                  <a:pt x="8216239" y="4637486"/>
                </a:lnTo>
                <a:lnTo>
                  <a:pt x="8218909" y="4637901"/>
                </a:lnTo>
                <a:lnTo>
                  <a:pt x="8221455" y="4638275"/>
                </a:lnTo>
                <a:lnTo>
                  <a:pt x="8223796" y="4638607"/>
                </a:lnTo>
                <a:lnTo>
                  <a:pt x="8225890" y="4638898"/>
                </a:lnTo>
                <a:lnTo>
                  <a:pt x="8227656" y="4639147"/>
                </a:lnTo>
                <a:lnTo>
                  <a:pt x="8228929" y="4639354"/>
                </a:lnTo>
                <a:lnTo>
                  <a:pt x="8229833" y="4639479"/>
                </a:lnTo>
                <a:lnTo>
                  <a:pt x="8230120" y="4639521"/>
                </a:lnTo>
                <a:lnTo>
                  <a:pt x="8230120" y="4839476"/>
                </a:lnTo>
                <a:lnTo>
                  <a:pt x="8229833" y="4839517"/>
                </a:lnTo>
                <a:lnTo>
                  <a:pt x="8228929" y="4839642"/>
                </a:lnTo>
                <a:lnTo>
                  <a:pt x="8227656" y="4839808"/>
                </a:lnTo>
                <a:lnTo>
                  <a:pt x="8225890" y="4840015"/>
                </a:lnTo>
                <a:lnTo>
                  <a:pt x="8223837" y="4840306"/>
                </a:lnTo>
                <a:lnTo>
                  <a:pt x="8221496" y="4840597"/>
                </a:lnTo>
                <a:lnTo>
                  <a:pt x="8218991" y="4840929"/>
                </a:lnTo>
                <a:lnTo>
                  <a:pt x="8216362" y="4841303"/>
                </a:lnTo>
                <a:lnTo>
                  <a:pt x="8213652" y="4841635"/>
                </a:lnTo>
                <a:lnTo>
                  <a:pt x="8210983" y="4842008"/>
                </a:lnTo>
                <a:lnTo>
                  <a:pt x="8208436" y="4842341"/>
                </a:lnTo>
                <a:lnTo>
                  <a:pt x="8206013" y="4842673"/>
                </a:lnTo>
                <a:lnTo>
                  <a:pt x="8203837" y="4842963"/>
                </a:lnTo>
                <a:lnTo>
                  <a:pt x="8201989" y="4843212"/>
                </a:lnTo>
                <a:lnTo>
                  <a:pt x="8200469" y="4843462"/>
                </a:lnTo>
                <a:lnTo>
                  <a:pt x="8199484" y="4843586"/>
                </a:lnTo>
                <a:lnTo>
                  <a:pt x="8198785" y="4843711"/>
                </a:lnTo>
                <a:lnTo>
                  <a:pt x="8198128" y="4843877"/>
                </a:lnTo>
                <a:lnTo>
                  <a:pt x="8197595" y="4844001"/>
                </a:lnTo>
                <a:lnTo>
                  <a:pt x="8197061" y="4844209"/>
                </a:lnTo>
                <a:lnTo>
                  <a:pt x="8196609" y="4844416"/>
                </a:lnTo>
                <a:lnTo>
                  <a:pt x="8196198" y="4844624"/>
                </a:lnTo>
                <a:lnTo>
                  <a:pt x="8195788" y="4844873"/>
                </a:lnTo>
                <a:lnTo>
                  <a:pt x="8195500" y="4845122"/>
                </a:lnTo>
                <a:lnTo>
                  <a:pt x="8195213" y="4845413"/>
                </a:lnTo>
                <a:lnTo>
                  <a:pt x="8194966" y="4845745"/>
                </a:lnTo>
                <a:lnTo>
                  <a:pt x="8194802" y="4846119"/>
                </a:lnTo>
                <a:lnTo>
                  <a:pt x="8194638" y="4846492"/>
                </a:lnTo>
                <a:lnTo>
                  <a:pt x="8194514" y="4846908"/>
                </a:lnTo>
                <a:lnTo>
                  <a:pt x="8194473" y="4847323"/>
                </a:lnTo>
                <a:lnTo>
                  <a:pt x="8194391" y="4847821"/>
                </a:lnTo>
                <a:lnTo>
                  <a:pt x="8194391" y="4848319"/>
                </a:lnTo>
                <a:lnTo>
                  <a:pt x="8194391" y="4855917"/>
                </a:lnTo>
                <a:lnTo>
                  <a:pt x="8417512" y="4855917"/>
                </a:lnTo>
                <a:lnTo>
                  <a:pt x="8417512" y="4792310"/>
                </a:lnTo>
                <a:lnTo>
                  <a:pt x="8409504" y="4792310"/>
                </a:lnTo>
                <a:lnTo>
                  <a:pt x="8409052" y="4792352"/>
                </a:lnTo>
                <a:lnTo>
                  <a:pt x="8408641" y="4792352"/>
                </a:lnTo>
                <a:lnTo>
                  <a:pt x="8408231" y="4792435"/>
                </a:lnTo>
                <a:lnTo>
                  <a:pt x="8407779" y="4792518"/>
                </a:lnTo>
                <a:lnTo>
                  <a:pt x="8407409" y="4792642"/>
                </a:lnTo>
                <a:lnTo>
                  <a:pt x="8407081" y="4792767"/>
                </a:lnTo>
                <a:lnTo>
                  <a:pt x="8406752" y="4792975"/>
                </a:lnTo>
                <a:lnTo>
                  <a:pt x="8406465" y="4793182"/>
                </a:lnTo>
                <a:lnTo>
                  <a:pt x="8406218" y="4793390"/>
                </a:lnTo>
                <a:lnTo>
                  <a:pt x="8405972" y="4793680"/>
                </a:lnTo>
                <a:lnTo>
                  <a:pt x="8405726" y="4794013"/>
                </a:lnTo>
                <a:lnTo>
                  <a:pt x="8405520" y="4794345"/>
                </a:lnTo>
                <a:lnTo>
                  <a:pt x="8405356" y="4794718"/>
                </a:lnTo>
                <a:lnTo>
                  <a:pt x="8405233" y="4795175"/>
                </a:lnTo>
                <a:lnTo>
                  <a:pt x="8405151" y="4795632"/>
                </a:lnTo>
                <a:lnTo>
                  <a:pt x="8405068" y="4796130"/>
                </a:lnTo>
                <a:lnTo>
                  <a:pt x="8404658" y="4799493"/>
                </a:lnTo>
                <a:lnTo>
                  <a:pt x="8404247" y="4802648"/>
                </a:lnTo>
                <a:lnTo>
                  <a:pt x="8403836" y="4805679"/>
                </a:lnTo>
                <a:lnTo>
                  <a:pt x="8403344" y="4808503"/>
                </a:lnTo>
                <a:lnTo>
                  <a:pt x="8402851" y="4811201"/>
                </a:lnTo>
                <a:lnTo>
                  <a:pt x="8402358" y="4813734"/>
                </a:lnTo>
                <a:lnTo>
                  <a:pt x="8401824" y="4816101"/>
                </a:lnTo>
                <a:lnTo>
                  <a:pt x="8401249" y="4818343"/>
                </a:lnTo>
                <a:lnTo>
                  <a:pt x="8400674" y="4820419"/>
                </a:lnTo>
                <a:lnTo>
                  <a:pt x="8400058" y="4822370"/>
                </a:lnTo>
                <a:lnTo>
                  <a:pt x="8399483" y="4824197"/>
                </a:lnTo>
                <a:lnTo>
                  <a:pt x="8398785" y="4825858"/>
                </a:lnTo>
                <a:lnTo>
                  <a:pt x="8398128" y="4827435"/>
                </a:lnTo>
                <a:lnTo>
                  <a:pt x="8397471" y="4828847"/>
                </a:lnTo>
                <a:lnTo>
                  <a:pt x="8396732" y="4830175"/>
                </a:lnTo>
                <a:lnTo>
                  <a:pt x="8395992" y="4831380"/>
                </a:lnTo>
                <a:lnTo>
                  <a:pt x="8395253" y="4832501"/>
                </a:lnTo>
                <a:lnTo>
                  <a:pt x="8394432" y="4833497"/>
                </a:lnTo>
                <a:lnTo>
                  <a:pt x="8393652" y="4834410"/>
                </a:lnTo>
                <a:lnTo>
                  <a:pt x="8392830" y="4835199"/>
                </a:lnTo>
                <a:lnTo>
                  <a:pt x="8391968" y="4835905"/>
                </a:lnTo>
                <a:lnTo>
                  <a:pt x="8391105" y="4836569"/>
                </a:lnTo>
                <a:lnTo>
                  <a:pt x="8390202" y="4837109"/>
                </a:lnTo>
                <a:lnTo>
                  <a:pt x="8389298" y="4837566"/>
                </a:lnTo>
                <a:lnTo>
                  <a:pt x="8388395" y="4837981"/>
                </a:lnTo>
                <a:lnTo>
                  <a:pt x="8387410" y="4838313"/>
                </a:lnTo>
                <a:lnTo>
                  <a:pt x="8386424" y="4838562"/>
                </a:lnTo>
                <a:lnTo>
                  <a:pt x="8385397" y="4838811"/>
                </a:lnTo>
                <a:lnTo>
                  <a:pt x="8384412" y="4838936"/>
                </a:lnTo>
                <a:lnTo>
                  <a:pt x="8383344" y="4839061"/>
                </a:lnTo>
                <a:lnTo>
                  <a:pt x="8382276" y="4839102"/>
                </a:lnTo>
                <a:lnTo>
                  <a:pt x="8381167" y="4839144"/>
                </a:lnTo>
                <a:lnTo>
                  <a:pt x="8313898" y="4839144"/>
                </a:lnTo>
                <a:lnTo>
                  <a:pt x="8313898" y="4639521"/>
                </a:lnTo>
                <a:lnTo>
                  <a:pt x="8314186" y="4639479"/>
                </a:lnTo>
                <a:lnTo>
                  <a:pt x="8315089" y="4639354"/>
                </a:lnTo>
                <a:lnTo>
                  <a:pt x="8316403" y="4639147"/>
                </a:lnTo>
                <a:lnTo>
                  <a:pt x="8318210" y="4638898"/>
                </a:lnTo>
                <a:lnTo>
                  <a:pt x="8320305" y="4638607"/>
                </a:lnTo>
                <a:lnTo>
                  <a:pt x="8322687" y="4638275"/>
                </a:lnTo>
                <a:lnTo>
                  <a:pt x="8325274" y="4637901"/>
                </a:lnTo>
                <a:lnTo>
                  <a:pt x="8327985" y="4637528"/>
                </a:lnTo>
                <a:lnTo>
                  <a:pt x="8330736" y="4637154"/>
                </a:lnTo>
                <a:lnTo>
                  <a:pt x="8333447" y="4636739"/>
                </a:lnTo>
                <a:lnTo>
                  <a:pt x="8336075" y="4636365"/>
                </a:lnTo>
                <a:lnTo>
                  <a:pt x="8338498" y="4636033"/>
                </a:lnTo>
                <a:lnTo>
                  <a:pt x="8340716" y="4635701"/>
                </a:lnTo>
                <a:lnTo>
                  <a:pt x="8342605" y="4635452"/>
                </a:lnTo>
                <a:lnTo>
                  <a:pt x="8344124" y="4635244"/>
                </a:lnTo>
                <a:lnTo>
                  <a:pt x="8345151" y="4635078"/>
                </a:lnTo>
                <a:lnTo>
                  <a:pt x="8345808" y="4634953"/>
                </a:lnTo>
                <a:lnTo>
                  <a:pt x="8346342" y="4634787"/>
                </a:lnTo>
                <a:lnTo>
                  <a:pt x="8346835" y="4634580"/>
                </a:lnTo>
                <a:lnTo>
                  <a:pt x="8347245" y="4634372"/>
                </a:lnTo>
                <a:lnTo>
                  <a:pt x="8347656" y="4634123"/>
                </a:lnTo>
                <a:lnTo>
                  <a:pt x="8348026" y="4633874"/>
                </a:lnTo>
                <a:lnTo>
                  <a:pt x="8348313" y="4633583"/>
                </a:lnTo>
                <a:lnTo>
                  <a:pt x="8348560" y="4633251"/>
                </a:lnTo>
                <a:lnTo>
                  <a:pt x="8348724" y="4632919"/>
                </a:lnTo>
                <a:lnTo>
                  <a:pt x="8348888" y="4632587"/>
                </a:lnTo>
                <a:lnTo>
                  <a:pt x="8349052" y="4632172"/>
                </a:lnTo>
                <a:lnTo>
                  <a:pt x="8349134" y="4631798"/>
                </a:lnTo>
                <a:lnTo>
                  <a:pt x="8349217" y="4631383"/>
                </a:lnTo>
                <a:lnTo>
                  <a:pt x="8349258" y="4630926"/>
                </a:lnTo>
                <a:lnTo>
                  <a:pt x="8349258" y="4630511"/>
                </a:lnTo>
                <a:lnTo>
                  <a:pt x="8349299" y="4630013"/>
                </a:lnTo>
                <a:lnTo>
                  <a:pt x="8349299" y="4622456"/>
                </a:lnTo>
                <a:close/>
                <a:moveTo>
                  <a:pt x="7948892" y="4620408"/>
                </a:moveTo>
                <a:lnTo>
                  <a:pt x="7939431" y="4620533"/>
                </a:lnTo>
                <a:lnTo>
                  <a:pt x="7930377" y="4620949"/>
                </a:lnTo>
                <a:lnTo>
                  <a:pt x="7921691" y="4621655"/>
                </a:lnTo>
                <a:lnTo>
                  <a:pt x="7913331" y="4622653"/>
                </a:lnTo>
                <a:lnTo>
                  <a:pt x="7905337" y="4623900"/>
                </a:lnTo>
                <a:lnTo>
                  <a:pt x="7897671" y="4625438"/>
                </a:lnTo>
                <a:lnTo>
                  <a:pt x="7890330" y="4627225"/>
                </a:lnTo>
                <a:lnTo>
                  <a:pt x="7883316" y="4629221"/>
                </a:lnTo>
                <a:lnTo>
                  <a:pt x="7876668" y="4631507"/>
                </a:lnTo>
                <a:lnTo>
                  <a:pt x="7870306" y="4634042"/>
                </a:lnTo>
                <a:lnTo>
                  <a:pt x="7864271" y="4636786"/>
                </a:lnTo>
                <a:lnTo>
                  <a:pt x="7858561" y="4639737"/>
                </a:lnTo>
                <a:lnTo>
                  <a:pt x="7853178" y="4642979"/>
                </a:lnTo>
                <a:lnTo>
                  <a:pt x="7848081" y="4646388"/>
                </a:lnTo>
                <a:lnTo>
                  <a:pt x="7843309" y="4650046"/>
                </a:lnTo>
                <a:lnTo>
                  <a:pt x="7838823" y="4653870"/>
                </a:lnTo>
                <a:lnTo>
                  <a:pt x="7834664" y="4657944"/>
                </a:lnTo>
                <a:lnTo>
                  <a:pt x="7830789" y="4662183"/>
                </a:lnTo>
                <a:lnTo>
                  <a:pt x="7827201" y="4666631"/>
                </a:lnTo>
                <a:lnTo>
                  <a:pt x="7823897" y="4671245"/>
                </a:lnTo>
                <a:lnTo>
                  <a:pt x="7820880" y="4676025"/>
                </a:lnTo>
                <a:lnTo>
                  <a:pt x="7818147" y="4681013"/>
                </a:lnTo>
                <a:lnTo>
                  <a:pt x="7815660" y="4686168"/>
                </a:lnTo>
                <a:lnTo>
                  <a:pt x="7813498" y="4691488"/>
                </a:lnTo>
                <a:lnTo>
                  <a:pt x="7811622" y="4696934"/>
                </a:lnTo>
                <a:lnTo>
                  <a:pt x="7809950" y="4702545"/>
                </a:lnTo>
                <a:lnTo>
                  <a:pt x="7808564" y="4708323"/>
                </a:lnTo>
                <a:lnTo>
                  <a:pt x="7807463" y="4714267"/>
                </a:lnTo>
                <a:lnTo>
                  <a:pt x="7806565" y="4720336"/>
                </a:lnTo>
                <a:lnTo>
                  <a:pt x="7805954" y="4726488"/>
                </a:lnTo>
                <a:lnTo>
                  <a:pt x="7805587" y="4732806"/>
                </a:lnTo>
                <a:lnTo>
                  <a:pt x="7805464" y="4739208"/>
                </a:lnTo>
                <a:lnTo>
                  <a:pt x="7805587" y="4745027"/>
                </a:lnTo>
                <a:lnTo>
                  <a:pt x="7805913" y="4750805"/>
                </a:lnTo>
                <a:lnTo>
                  <a:pt x="7806484" y="4756541"/>
                </a:lnTo>
                <a:lnTo>
                  <a:pt x="7807299" y="4762236"/>
                </a:lnTo>
                <a:lnTo>
                  <a:pt x="7808319" y="4767806"/>
                </a:lnTo>
                <a:lnTo>
                  <a:pt x="7809624" y="4773334"/>
                </a:lnTo>
                <a:lnTo>
                  <a:pt x="7811133" y="4778780"/>
                </a:lnTo>
                <a:lnTo>
                  <a:pt x="7812968" y="4784100"/>
                </a:lnTo>
                <a:lnTo>
                  <a:pt x="7815007" y="4789296"/>
                </a:lnTo>
                <a:lnTo>
                  <a:pt x="7817332" y="4794409"/>
                </a:lnTo>
                <a:lnTo>
                  <a:pt x="7819942" y="4799355"/>
                </a:lnTo>
                <a:lnTo>
                  <a:pt x="7822878" y="4804177"/>
                </a:lnTo>
                <a:lnTo>
                  <a:pt x="7826018" y="4808874"/>
                </a:lnTo>
                <a:lnTo>
                  <a:pt x="7829525" y="4813405"/>
                </a:lnTo>
                <a:lnTo>
                  <a:pt x="7833236" y="4817770"/>
                </a:lnTo>
                <a:lnTo>
                  <a:pt x="7837314" y="4821968"/>
                </a:lnTo>
                <a:lnTo>
                  <a:pt x="7841678" y="4826000"/>
                </a:lnTo>
                <a:lnTo>
                  <a:pt x="7846368" y="4829824"/>
                </a:lnTo>
                <a:lnTo>
                  <a:pt x="7851425" y="4833441"/>
                </a:lnTo>
                <a:lnTo>
                  <a:pt x="7856726" y="4836849"/>
                </a:lnTo>
                <a:lnTo>
                  <a:pt x="7862395" y="4840008"/>
                </a:lnTo>
                <a:lnTo>
                  <a:pt x="7868390" y="4843001"/>
                </a:lnTo>
                <a:lnTo>
                  <a:pt x="7874752" y="4845703"/>
                </a:lnTo>
                <a:lnTo>
                  <a:pt x="7881440" y="4848197"/>
                </a:lnTo>
                <a:lnTo>
                  <a:pt x="7888495" y="4850400"/>
                </a:lnTo>
                <a:lnTo>
                  <a:pt x="7895917" y="4852354"/>
                </a:lnTo>
                <a:lnTo>
                  <a:pt x="7903665" y="4854016"/>
                </a:lnTo>
                <a:lnTo>
                  <a:pt x="7911822" y="4855430"/>
                </a:lnTo>
                <a:lnTo>
                  <a:pt x="7920345" y="4856510"/>
                </a:lnTo>
                <a:lnTo>
                  <a:pt x="7929276" y="4857300"/>
                </a:lnTo>
                <a:lnTo>
                  <a:pt x="7938533" y="4857799"/>
                </a:lnTo>
                <a:lnTo>
                  <a:pt x="7948199" y="4857965"/>
                </a:lnTo>
                <a:lnTo>
                  <a:pt x="7951828" y="4857924"/>
                </a:lnTo>
                <a:lnTo>
                  <a:pt x="7955335" y="4857841"/>
                </a:lnTo>
                <a:lnTo>
                  <a:pt x="7958802" y="4857716"/>
                </a:lnTo>
                <a:lnTo>
                  <a:pt x="7962227" y="4857508"/>
                </a:lnTo>
                <a:lnTo>
                  <a:pt x="7965531" y="4857259"/>
                </a:lnTo>
                <a:lnTo>
                  <a:pt x="7968752" y="4857009"/>
                </a:lnTo>
                <a:lnTo>
                  <a:pt x="7971933" y="4856677"/>
                </a:lnTo>
                <a:lnTo>
                  <a:pt x="7974992" y="4856344"/>
                </a:lnTo>
                <a:lnTo>
                  <a:pt x="7978010" y="4855928"/>
                </a:lnTo>
                <a:lnTo>
                  <a:pt x="7980905" y="4855554"/>
                </a:lnTo>
                <a:lnTo>
                  <a:pt x="7983719" y="4855097"/>
                </a:lnTo>
                <a:lnTo>
                  <a:pt x="7986411" y="4854640"/>
                </a:lnTo>
                <a:lnTo>
                  <a:pt x="7989061" y="4854183"/>
                </a:lnTo>
                <a:lnTo>
                  <a:pt x="7991549" y="4853725"/>
                </a:lnTo>
                <a:lnTo>
                  <a:pt x="7993955" y="4853227"/>
                </a:lnTo>
                <a:lnTo>
                  <a:pt x="7996239" y="4852728"/>
                </a:lnTo>
                <a:lnTo>
                  <a:pt x="8000521" y="4851772"/>
                </a:lnTo>
                <a:lnTo>
                  <a:pt x="8004314" y="4850816"/>
                </a:lnTo>
                <a:lnTo>
                  <a:pt x="8007535" y="4849943"/>
                </a:lnTo>
                <a:lnTo>
                  <a:pt x="8010268" y="4849153"/>
                </a:lnTo>
                <a:lnTo>
                  <a:pt x="8012429" y="4848488"/>
                </a:lnTo>
                <a:lnTo>
                  <a:pt x="8014019" y="4847948"/>
                </a:lnTo>
                <a:lnTo>
                  <a:pt x="8014998" y="4847615"/>
                </a:lnTo>
                <a:lnTo>
                  <a:pt x="8015284" y="4847490"/>
                </a:lnTo>
                <a:lnTo>
                  <a:pt x="8015365" y="4834230"/>
                </a:lnTo>
                <a:lnTo>
                  <a:pt x="8015284" y="4833773"/>
                </a:lnTo>
                <a:lnTo>
                  <a:pt x="8015243" y="4833357"/>
                </a:lnTo>
                <a:lnTo>
                  <a:pt x="8015161" y="4832983"/>
                </a:lnTo>
                <a:lnTo>
                  <a:pt x="8015039" y="4832651"/>
                </a:lnTo>
                <a:lnTo>
                  <a:pt x="8014876" y="4832401"/>
                </a:lnTo>
                <a:lnTo>
                  <a:pt x="8014713" y="4832152"/>
                </a:lnTo>
                <a:lnTo>
                  <a:pt x="8014509" y="4831944"/>
                </a:lnTo>
                <a:lnTo>
                  <a:pt x="8014264" y="4831819"/>
                </a:lnTo>
                <a:lnTo>
                  <a:pt x="8014019" y="4831695"/>
                </a:lnTo>
                <a:lnTo>
                  <a:pt x="8013734" y="4831612"/>
                </a:lnTo>
                <a:lnTo>
                  <a:pt x="8013408" y="4831570"/>
                </a:lnTo>
                <a:lnTo>
                  <a:pt x="8013041" y="4831570"/>
                </a:lnTo>
                <a:lnTo>
                  <a:pt x="8012714" y="4831653"/>
                </a:lnTo>
                <a:lnTo>
                  <a:pt x="8012347" y="4831736"/>
                </a:lnTo>
                <a:lnTo>
                  <a:pt x="8011940" y="4831861"/>
                </a:lnTo>
                <a:lnTo>
                  <a:pt x="8011573" y="4831986"/>
                </a:lnTo>
                <a:lnTo>
                  <a:pt x="8009819" y="4832734"/>
                </a:lnTo>
                <a:lnTo>
                  <a:pt x="8007780" y="4833482"/>
                </a:lnTo>
                <a:lnTo>
                  <a:pt x="8005496" y="4834272"/>
                </a:lnTo>
                <a:lnTo>
                  <a:pt x="8002968" y="4835103"/>
                </a:lnTo>
                <a:lnTo>
                  <a:pt x="8001540" y="4835477"/>
                </a:lnTo>
                <a:lnTo>
                  <a:pt x="8000113" y="4835893"/>
                </a:lnTo>
                <a:lnTo>
                  <a:pt x="7998563" y="4836267"/>
                </a:lnTo>
                <a:lnTo>
                  <a:pt x="7996973" y="4836683"/>
                </a:lnTo>
                <a:lnTo>
                  <a:pt x="7995301" y="4837057"/>
                </a:lnTo>
                <a:lnTo>
                  <a:pt x="7993588" y="4837431"/>
                </a:lnTo>
                <a:lnTo>
                  <a:pt x="7991753" y="4837805"/>
                </a:lnTo>
                <a:lnTo>
                  <a:pt x="7989836" y="4838179"/>
                </a:lnTo>
                <a:lnTo>
                  <a:pt x="7987879" y="4838512"/>
                </a:lnTo>
                <a:lnTo>
                  <a:pt x="7985840" y="4838844"/>
                </a:lnTo>
                <a:lnTo>
                  <a:pt x="7983719" y="4839177"/>
                </a:lnTo>
                <a:lnTo>
                  <a:pt x="7981517" y="4839509"/>
                </a:lnTo>
                <a:lnTo>
                  <a:pt x="7979274" y="4839800"/>
                </a:lnTo>
                <a:lnTo>
                  <a:pt x="7976909" y="4840050"/>
                </a:lnTo>
                <a:lnTo>
                  <a:pt x="7974502" y="4840299"/>
                </a:lnTo>
                <a:lnTo>
                  <a:pt x="7972015" y="4840549"/>
                </a:lnTo>
                <a:lnTo>
                  <a:pt x="7969446" y="4840756"/>
                </a:lnTo>
                <a:lnTo>
                  <a:pt x="7966795" y="4840964"/>
                </a:lnTo>
                <a:lnTo>
                  <a:pt x="7964022" y="4841130"/>
                </a:lnTo>
                <a:lnTo>
                  <a:pt x="7961249" y="4841255"/>
                </a:lnTo>
                <a:lnTo>
                  <a:pt x="7958353" y="4841380"/>
                </a:lnTo>
                <a:lnTo>
                  <a:pt x="7955335" y="4841421"/>
                </a:lnTo>
                <a:lnTo>
                  <a:pt x="7952317" y="4841505"/>
                </a:lnTo>
                <a:lnTo>
                  <a:pt x="7949177" y="4841505"/>
                </a:lnTo>
                <a:lnTo>
                  <a:pt x="7946241" y="4841463"/>
                </a:lnTo>
                <a:lnTo>
                  <a:pt x="7943386" y="4841338"/>
                </a:lnTo>
                <a:lnTo>
                  <a:pt x="7940695" y="4841172"/>
                </a:lnTo>
                <a:lnTo>
                  <a:pt x="7938085" y="4840923"/>
                </a:lnTo>
                <a:lnTo>
                  <a:pt x="7935516" y="4840590"/>
                </a:lnTo>
                <a:lnTo>
                  <a:pt x="7933110" y="4840216"/>
                </a:lnTo>
                <a:lnTo>
                  <a:pt x="7930785" y="4839759"/>
                </a:lnTo>
                <a:lnTo>
                  <a:pt x="7928583" y="4839218"/>
                </a:lnTo>
                <a:lnTo>
                  <a:pt x="7926462" y="4838678"/>
                </a:lnTo>
                <a:lnTo>
                  <a:pt x="7924423" y="4838013"/>
                </a:lnTo>
                <a:lnTo>
                  <a:pt x="7922506" y="4837348"/>
                </a:lnTo>
                <a:lnTo>
                  <a:pt x="7920630" y="4836600"/>
                </a:lnTo>
                <a:lnTo>
                  <a:pt x="7918836" y="4835810"/>
                </a:lnTo>
                <a:lnTo>
                  <a:pt x="7917164" y="4834937"/>
                </a:lnTo>
                <a:lnTo>
                  <a:pt x="7915533" y="4834064"/>
                </a:lnTo>
                <a:lnTo>
                  <a:pt x="7914065" y="4833108"/>
                </a:lnTo>
                <a:lnTo>
                  <a:pt x="7912597" y="4832110"/>
                </a:lnTo>
                <a:lnTo>
                  <a:pt x="7911251" y="4831071"/>
                </a:lnTo>
                <a:lnTo>
                  <a:pt x="7909946" y="4830032"/>
                </a:lnTo>
                <a:lnTo>
                  <a:pt x="7908682" y="4828910"/>
                </a:lnTo>
                <a:lnTo>
                  <a:pt x="7907540" y="4827746"/>
                </a:lnTo>
                <a:lnTo>
                  <a:pt x="7906439" y="4826582"/>
                </a:lnTo>
                <a:lnTo>
                  <a:pt x="7905460" y="4825376"/>
                </a:lnTo>
                <a:lnTo>
                  <a:pt x="7904481" y="4824129"/>
                </a:lnTo>
                <a:lnTo>
                  <a:pt x="7903584" y="4822841"/>
                </a:lnTo>
                <a:lnTo>
                  <a:pt x="7902768" y="4821552"/>
                </a:lnTo>
                <a:lnTo>
                  <a:pt x="7901953" y="4820222"/>
                </a:lnTo>
                <a:lnTo>
                  <a:pt x="7901259" y="4818892"/>
                </a:lnTo>
                <a:lnTo>
                  <a:pt x="7900607" y="4817520"/>
                </a:lnTo>
                <a:lnTo>
                  <a:pt x="7899954" y="4816107"/>
                </a:lnTo>
                <a:lnTo>
                  <a:pt x="7899383" y="4814735"/>
                </a:lnTo>
                <a:lnTo>
                  <a:pt x="7898853" y="4813280"/>
                </a:lnTo>
                <a:lnTo>
                  <a:pt x="7898405" y="4811909"/>
                </a:lnTo>
                <a:lnTo>
                  <a:pt x="7897956" y="4810454"/>
                </a:lnTo>
                <a:lnTo>
                  <a:pt x="7897508" y="4808916"/>
                </a:lnTo>
                <a:lnTo>
                  <a:pt x="7897100" y="4807253"/>
                </a:lnTo>
                <a:lnTo>
                  <a:pt x="7896692" y="4805549"/>
                </a:lnTo>
                <a:lnTo>
                  <a:pt x="7896325" y="4803762"/>
                </a:lnTo>
                <a:lnTo>
                  <a:pt x="7895958" y="4801891"/>
                </a:lnTo>
                <a:lnTo>
                  <a:pt x="7895550" y="4799937"/>
                </a:lnTo>
                <a:lnTo>
                  <a:pt x="7895224" y="4797942"/>
                </a:lnTo>
                <a:lnTo>
                  <a:pt x="7894898" y="4795905"/>
                </a:lnTo>
                <a:lnTo>
                  <a:pt x="7894612" y="4793744"/>
                </a:lnTo>
                <a:lnTo>
                  <a:pt x="7894327" y="4791582"/>
                </a:lnTo>
                <a:lnTo>
                  <a:pt x="7893796" y="4787051"/>
                </a:lnTo>
                <a:lnTo>
                  <a:pt x="7893307" y="4782313"/>
                </a:lnTo>
                <a:lnTo>
                  <a:pt x="7892858" y="4777408"/>
                </a:lnTo>
                <a:lnTo>
                  <a:pt x="7892532" y="4772337"/>
                </a:lnTo>
                <a:lnTo>
                  <a:pt x="7892247" y="4767141"/>
                </a:lnTo>
                <a:lnTo>
                  <a:pt x="7892002" y="4761862"/>
                </a:lnTo>
                <a:lnTo>
                  <a:pt x="7891798" y="4756500"/>
                </a:lnTo>
                <a:lnTo>
                  <a:pt x="7891676" y="4751054"/>
                </a:lnTo>
                <a:lnTo>
                  <a:pt x="7891594" y="4745609"/>
                </a:lnTo>
                <a:lnTo>
                  <a:pt x="7891594" y="4740164"/>
                </a:lnTo>
                <a:lnTo>
                  <a:pt x="7891594" y="4734718"/>
                </a:lnTo>
                <a:lnTo>
                  <a:pt x="7891676" y="4729315"/>
                </a:lnTo>
                <a:lnTo>
                  <a:pt x="7891798" y="4723952"/>
                </a:lnTo>
                <a:lnTo>
                  <a:pt x="7892002" y="4718715"/>
                </a:lnTo>
                <a:lnTo>
                  <a:pt x="7892206" y="4713602"/>
                </a:lnTo>
                <a:lnTo>
                  <a:pt x="7892491" y="4708531"/>
                </a:lnTo>
                <a:lnTo>
                  <a:pt x="7892818" y="4703626"/>
                </a:lnTo>
                <a:lnTo>
                  <a:pt x="7893185" y="4698887"/>
                </a:lnTo>
                <a:lnTo>
                  <a:pt x="7893633" y="4694356"/>
                </a:lnTo>
                <a:lnTo>
                  <a:pt x="7894082" y="4689992"/>
                </a:lnTo>
                <a:lnTo>
                  <a:pt x="7894612" y="4685835"/>
                </a:lnTo>
                <a:lnTo>
                  <a:pt x="7895142" y="4681886"/>
                </a:lnTo>
                <a:lnTo>
                  <a:pt x="7895468" y="4680016"/>
                </a:lnTo>
                <a:lnTo>
                  <a:pt x="7895795" y="4678228"/>
                </a:lnTo>
                <a:lnTo>
                  <a:pt x="7896121" y="4676483"/>
                </a:lnTo>
                <a:lnTo>
                  <a:pt x="7896447" y="4674820"/>
                </a:lnTo>
                <a:lnTo>
                  <a:pt x="7896773" y="4673199"/>
                </a:lnTo>
                <a:lnTo>
                  <a:pt x="7897140" y="4671661"/>
                </a:lnTo>
                <a:lnTo>
                  <a:pt x="7897508" y="4670206"/>
                </a:lnTo>
                <a:lnTo>
                  <a:pt x="7897915" y="4668834"/>
                </a:lnTo>
                <a:lnTo>
                  <a:pt x="7898527" y="4666714"/>
                </a:lnTo>
                <a:lnTo>
                  <a:pt x="7899180" y="4664677"/>
                </a:lnTo>
                <a:lnTo>
                  <a:pt x="7899873" y="4662682"/>
                </a:lnTo>
                <a:lnTo>
                  <a:pt x="7900648" y="4660812"/>
                </a:lnTo>
                <a:lnTo>
                  <a:pt x="7901382" y="4658983"/>
                </a:lnTo>
                <a:lnTo>
                  <a:pt x="7902197" y="4657237"/>
                </a:lnTo>
                <a:lnTo>
                  <a:pt x="7903054" y="4655574"/>
                </a:lnTo>
                <a:lnTo>
                  <a:pt x="7903951" y="4653995"/>
                </a:lnTo>
                <a:lnTo>
                  <a:pt x="7904930" y="4652498"/>
                </a:lnTo>
                <a:lnTo>
                  <a:pt x="7905908" y="4651043"/>
                </a:lnTo>
                <a:lnTo>
                  <a:pt x="7907010" y="4649672"/>
                </a:lnTo>
                <a:lnTo>
                  <a:pt x="7908111" y="4648383"/>
                </a:lnTo>
                <a:lnTo>
                  <a:pt x="7909334" y="4647136"/>
                </a:lnTo>
                <a:lnTo>
                  <a:pt x="7910557" y="4645972"/>
                </a:lnTo>
                <a:lnTo>
                  <a:pt x="7911903" y="4644891"/>
                </a:lnTo>
                <a:lnTo>
                  <a:pt x="7913290" y="4643852"/>
                </a:lnTo>
                <a:lnTo>
                  <a:pt x="7914799" y="4642896"/>
                </a:lnTo>
                <a:lnTo>
                  <a:pt x="7916389" y="4642023"/>
                </a:lnTo>
                <a:lnTo>
                  <a:pt x="7918061" y="4641192"/>
                </a:lnTo>
                <a:lnTo>
                  <a:pt x="7919815" y="4640444"/>
                </a:lnTo>
                <a:lnTo>
                  <a:pt x="7921650" y="4639779"/>
                </a:lnTo>
                <a:lnTo>
                  <a:pt x="7923607" y="4639155"/>
                </a:lnTo>
                <a:lnTo>
                  <a:pt x="7925647" y="4638573"/>
                </a:lnTo>
                <a:lnTo>
                  <a:pt x="7927808" y="4638074"/>
                </a:lnTo>
                <a:lnTo>
                  <a:pt x="7930092" y="4637617"/>
                </a:lnTo>
                <a:lnTo>
                  <a:pt x="7932457" y="4637243"/>
                </a:lnTo>
                <a:lnTo>
                  <a:pt x="7934904" y="4636952"/>
                </a:lnTo>
                <a:lnTo>
                  <a:pt x="7937514" y="4636661"/>
                </a:lnTo>
                <a:lnTo>
                  <a:pt x="7940246" y="4636495"/>
                </a:lnTo>
                <a:lnTo>
                  <a:pt x="7943101" y="4636329"/>
                </a:lnTo>
                <a:lnTo>
                  <a:pt x="7946078" y="4636245"/>
                </a:lnTo>
                <a:lnTo>
                  <a:pt x="7949177" y="4636245"/>
                </a:lnTo>
                <a:lnTo>
                  <a:pt x="7953704" y="4636245"/>
                </a:lnTo>
                <a:lnTo>
                  <a:pt x="7957945" y="4636329"/>
                </a:lnTo>
                <a:lnTo>
                  <a:pt x="7961860" y="4636453"/>
                </a:lnTo>
                <a:lnTo>
                  <a:pt x="7965571" y="4636619"/>
                </a:lnTo>
                <a:lnTo>
                  <a:pt x="7969038" y="4636827"/>
                </a:lnTo>
                <a:lnTo>
                  <a:pt x="7972219" y="4637118"/>
                </a:lnTo>
                <a:lnTo>
                  <a:pt x="7975155" y="4637492"/>
                </a:lnTo>
                <a:lnTo>
                  <a:pt x="7977928" y="4637950"/>
                </a:lnTo>
                <a:lnTo>
                  <a:pt x="7980457" y="4638490"/>
                </a:lnTo>
                <a:lnTo>
                  <a:pt x="7982822" y="4639072"/>
                </a:lnTo>
                <a:lnTo>
                  <a:pt x="7984942" y="4639779"/>
                </a:lnTo>
                <a:lnTo>
                  <a:pt x="7986900" y="4640568"/>
                </a:lnTo>
                <a:lnTo>
                  <a:pt x="7988654" y="4641483"/>
                </a:lnTo>
                <a:lnTo>
                  <a:pt x="7990285" y="4642480"/>
                </a:lnTo>
                <a:lnTo>
                  <a:pt x="7991794" y="4643561"/>
                </a:lnTo>
                <a:lnTo>
                  <a:pt x="7993099" y="4644767"/>
                </a:lnTo>
                <a:lnTo>
                  <a:pt x="7994281" y="4646138"/>
                </a:lnTo>
                <a:lnTo>
                  <a:pt x="7995342" y="4647593"/>
                </a:lnTo>
                <a:lnTo>
                  <a:pt x="7996320" y="4649173"/>
                </a:lnTo>
                <a:lnTo>
                  <a:pt x="7997177" y="4650877"/>
                </a:lnTo>
                <a:lnTo>
                  <a:pt x="7997992" y="4652748"/>
                </a:lnTo>
                <a:lnTo>
                  <a:pt x="7998645" y="4654784"/>
                </a:lnTo>
                <a:lnTo>
                  <a:pt x="7999257" y="4656904"/>
                </a:lnTo>
                <a:lnTo>
                  <a:pt x="7999868" y="4659232"/>
                </a:lnTo>
                <a:lnTo>
                  <a:pt x="8000358" y="4661685"/>
                </a:lnTo>
                <a:lnTo>
                  <a:pt x="8000806" y="4664303"/>
                </a:lnTo>
                <a:lnTo>
                  <a:pt x="8001255" y="4667088"/>
                </a:lnTo>
                <a:lnTo>
                  <a:pt x="8001622" y="4670081"/>
                </a:lnTo>
                <a:lnTo>
                  <a:pt x="8002478" y="4676524"/>
                </a:lnTo>
                <a:lnTo>
                  <a:pt x="8003294" y="4683757"/>
                </a:lnTo>
                <a:lnTo>
                  <a:pt x="8003376" y="4684339"/>
                </a:lnTo>
                <a:lnTo>
                  <a:pt x="8003457" y="4684838"/>
                </a:lnTo>
                <a:lnTo>
                  <a:pt x="8003620" y="4685378"/>
                </a:lnTo>
                <a:lnTo>
                  <a:pt x="8003783" y="4685835"/>
                </a:lnTo>
                <a:lnTo>
                  <a:pt x="8003947" y="4686251"/>
                </a:lnTo>
                <a:lnTo>
                  <a:pt x="8004191" y="4686625"/>
                </a:lnTo>
                <a:lnTo>
                  <a:pt x="8004477" y="4686999"/>
                </a:lnTo>
                <a:lnTo>
                  <a:pt x="8004721" y="4687290"/>
                </a:lnTo>
                <a:lnTo>
                  <a:pt x="8005048" y="4687581"/>
                </a:lnTo>
                <a:lnTo>
                  <a:pt x="8005374" y="4687830"/>
                </a:lnTo>
                <a:lnTo>
                  <a:pt x="8005741" y="4688038"/>
                </a:lnTo>
                <a:lnTo>
                  <a:pt x="8006149" y="4688204"/>
                </a:lnTo>
                <a:lnTo>
                  <a:pt x="8006597" y="4688329"/>
                </a:lnTo>
                <a:lnTo>
                  <a:pt x="8007046" y="4688412"/>
                </a:lnTo>
                <a:lnTo>
                  <a:pt x="8007535" y="4688454"/>
                </a:lnTo>
                <a:lnTo>
                  <a:pt x="8008025" y="4688495"/>
                </a:lnTo>
                <a:lnTo>
                  <a:pt x="8016303" y="4688495"/>
                </a:lnTo>
                <a:lnTo>
                  <a:pt x="8016303" y="4630842"/>
                </a:lnTo>
                <a:lnTo>
                  <a:pt x="8012878" y="4629802"/>
                </a:lnTo>
                <a:lnTo>
                  <a:pt x="8009289" y="4628763"/>
                </a:lnTo>
                <a:lnTo>
                  <a:pt x="8005496" y="4627766"/>
                </a:lnTo>
                <a:lnTo>
                  <a:pt x="8001581" y="4626810"/>
                </a:lnTo>
                <a:lnTo>
                  <a:pt x="7997503" y="4625895"/>
                </a:lnTo>
                <a:lnTo>
                  <a:pt x="7993384" y="4625022"/>
                </a:lnTo>
                <a:lnTo>
                  <a:pt x="7989102" y="4624232"/>
                </a:lnTo>
                <a:lnTo>
                  <a:pt x="7984739" y="4623484"/>
                </a:lnTo>
                <a:lnTo>
                  <a:pt x="7980293" y="4622819"/>
                </a:lnTo>
                <a:lnTo>
                  <a:pt x="7975848" y="4622196"/>
                </a:lnTo>
                <a:lnTo>
                  <a:pt x="7973565" y="4621905"/>
                </a:lnTo>
                <a:lnTo>
                  <a:pt x="7971322" y="4621655"/>
                </a:lnTo>
                <a:lnTo>
                  <a:pt x="7969079" y="4621447"/>
                </a:lnTo>
                <a:lnTo>
                  <a:pt x="7966795" y="4621240"/>
                </a:lnTo>
                <a:lnTo>
                  <a:pt x="7964552" y="4621032"/>
                </a:lnTo>
                <a:lnTo>
                  <a:pt x="7962268" y="4620865"/>
                </a:lnTo>
                <a:lnTo>
                  <a:pt x="7960025" y="4620741"/>
                </a:lnTo>
                <a:lnTo>
                  <a:pt x="7957782" y="4620616"/>
                </a:lnTo>
                <a:lnTo>
                  <a:pt x="7955539" y="4620491"/>
                </a:lnTo>
                <a:lnTo>
                  <a:pt x="7953255" y="4620450"/>
                </a:lnTo>
                <a:lnTo>
                  <a:pt x="7951094" y="4620408"/>
                </a:lnTo>
                <a:close/>
                <a:moveTo>
                  <a:pt x="8173552" y="4515965"/>
                </a:moveTo>
                <a:lnTo>
                  <a:pt x="8167979" y="4516049"/>
                </a:lnTo>
                <a:lnTo>
                  <a:pt x="8162489" y="4516299"/>
                </a:lnTo>
                <a:lnTo>
                  <a:pt x="8157121" y="4516759"/>
                </a:lnTo>
                <a:lnTo>
                  <a:pt x="8151835" y="4517386"/>
                </a:lnTo>
                <a:lnTo>
                  <a:pt x="8146672" y="4518137"/>
                </a:lnTo>
                <a:lnTo>
                  <a:pt x="8141673" y="4519140"/>
                </a:lnTo>
                <a:lnTo>
                  <a:pt x="8136756" y="4520268"/>
                </a:lnTo>
                <a:lnTo>
                  <a:pt x="8132003" y="4521605"/>
                </a:lnTo>
                <a:lnTo>
                  <a:pt x="8127291" y="4523150"/>
                </a:lnTo>
                <a:lnTo>
                  <a:pt x="8122825" y="4524863"/>
                </a:lnTo>
                <a:lnTo>
                  <a:pt x="8118440" y="4526743"/>
                </a:lnTo>
                <a:lnTo>
                  <a:pt x="8114261" y="4528831"/>
                </a:lnTo>
                <a:lnTo>
                  <a:pt x="8110204" y="4531129"/>
                </a:lnTo>
                <a:lnTo>
                  <a:pt x="8106312" y="4533594"/>
                </a:lnTo>
                <a:lnTo>
                  <a:pt x="8102583" y="4536309"/>
                </a:lnTo>
                <a:lnTo>
                  <a:pt x="8099059" y="4539149"/>
                </a:lnTo>
                <a:lnTo>
                  <a:pt x="8095658" y="4542241"/>
                </a:lnTo>
                <a:lnTo>
                  <a:pt x="8092503" y="4545541"/>
                </a:lnTo>
                <a:lnTo>
                  <a:pt x="8089471" y="4549008"/>
                </a:lnTo>
                <a:lnTo>
                  <a:pt x="8086644" y="4552684"/>
                </a:lnTo>
                <a:lnTo>
                  <a:pt x="8084021" y="4556569"/>
                </a:lnTo>
                <a:lnTo>
                  <a:pt x="8081604" y="4560705"/>
                </a:lnTo>
                <a:lnTo>
                  <a:pt x="8079391" y="4565007"/>
                </a:lnTo>
                <a:lnTo>
                  <a:pt x="8077383" y="4569519"/>
                </a:lnTo>
                <a:lnTo>
                  <a:pt x="8075580" y="4574281"/>
                </a:lnTo>
                <a:lnTo>
                  <a:pt x="8074064" y="4579252"/>
                </a:lnTo>
                <a:lnTo>
                  <a:pt x="8072712" y="4584432"/>
                </a:lnTo>
                <a:lnTo>
                  <a:pt x="8071606" y="4589821"/>
                </a:lnTo>
                <a:lnTo>
                  <a:pt x="8070745" y="4595460"/>
                </a:lnTo>
                <a:lnTo>
                  <a:pt x="8070131" y="4601308"/>
                </a:lnTo>
                <a:lnTo>
                  <a:pt x="8069762" y="4607365"/>
                </a:lnTo>
                <a:lnTo>
                  <a:pt x="8069639" y="4613673"/>
                </a:lnTo>
                <a:lnTo>
                  <a:pt x="8069639" y="4621025"/>
                </a:lnTo>
                <a:lnTo>
                  <a:pt x="8032679" y="4621025"/>
                </a:lnTo>
                <a:lnTo>
                  <a:pt x="8032679" y="4628336"/>
                </a:lnTo>
                <a:lnTo>
                  <a:pt x="8032720" y="4628921"/>
                </a:lnTo>
                <a:lnTo>
                  <a:pt x="8032761" y="4629464"/>
                </a:lnTo>
                <a:lnTo>
                  <a:pt x="8032884" y="4629965"/>
                </a:lnTo>
                <a:lnTo>
                  <a:pt x="8033048" y="4630466"/>
                </a:lnTo>
                <a:lnTo>
                  <a:pt x="8033212" y="4630926"/>
                </a:lnTo>
                <a:lnTo>
                  <a:pt x="8033458" y="4631343"/>
                </a:lnTo>
                <a:lnTo>
                  <a:pt x="8033745" y="4631719"/>
                </a:lnTo>
                <a:lnTo>
                  <a:pt x="8034072" y="4632095"/>
                </a:lnTo>
                <a:lnTo>
                  <a:pt x="8034441" y="4632430"/>
                </a:lnTo>
                <a:lnTo>
                  <a:pt x="8034851" y="4632722"/>
                </a:lnTo>
                <a:lnTo>
                  <a:pt x="8035261" y="4632973"/>
                </a:lnTo>
                <a:lnTo>
                  <a:pt x="8035752" y="4633181"/>
                </a:lnTo>
                <a:lnTo>
                  <a:pt x="8036285" y="4633390"/>
                </a:lnTo>
                <a:lnTo>
                  <a:pt x="8036859" y="4633557"/>
                </a:lnTo>
                <a:lnTo>
                  <a:pt x="8037432" y="4633641"/>
                </a:lnTo>
                <a:lnTo>
                  <a:pt x="8038088" y="4633724"/>
                </a:lnTo>
                <a:lnTo>
                  <a:pt x="8039235" y="4633892"/>
                </a:lnTo>
                <a:lnTo>
                  <a:pt x="8040833" y="4634059"/>
                </a:lnTo>
                <a:lnTo>
                  <a:pt x="8042759" y="4634268"/>
                </a:lnTo>
                <a:lnTo>
                  <a:pt x="8045013" y="4634560"/>
                </a:lnTo>
                <a:lnTo>
                  <a:pt x="8047512" y="4634811"/>
                </a:lnTo>
                <a:lnTo>
                  <a:pt x="8050176" y="4635103"/>
                </a:lnTo>
                <a:lnTo>
                  <a:pt x="8052880" y="4635395"/>
                </a:lnTo>
                <a:lnTo>
                  <a:pt x="8055625" y="4635730"/>
                </a:lnTo>
                <a:lnTo>
                  <a:pt x="8058330" y="4636022"/>
                </a:lnTo>
                <a:lnTo>
                  <a:pt x="8060911" y="4636273"/>
                </a:lnTo>
                <a:lnTo>
                  <a:pt x="8063288" y="4636523"/>
                </a:lnTo>
                <a:lnTo>
                  <a:pt x="8065377" y="4636774"/>
                </a:lnTo>
                <a:lnTo>
                  <a:pt x="8067098" y="4636941"/>
                </a:lnTo>
                <a:lnTo>
                  <a:pt x="8068451" y="4637108"/>
                </a:lnTo>
                <a:lnTo>
                  <a:pt x="8069270" y="4637192"/>
                </a:lnTo>
                <a:lnTo>
                  <a:pt x="8069639" y="4637233"/>
                </a:lnTo>
                <a:lnTo>
                  <a:pt x="8069639" y="4838748"/>
                </a:lnTo>
                <a:lnTo>
                  <a:pt x="8069311" y="4838790"/>
                </a:lnTo>
                <a:lnTo>
                  <a:pt x="8068492" y="4838915"/>
                </a:lnTo>
                <a:lnTo>
                  <a:pt x="8067180" y="4839083"/>
                </a:lnTo>
                <a:lnTo>
                  <a:pt x="8065500" y="4839333"/>
                </a:lnTo>
                <a:lnTo>
                  <a:pt x="8063452" y="4839626"/>
                </a:lnTo>
                <a:lnTo>
                  <a:pt x="8061157" y="4840002"/>
                </a:lnTo>
                <a:lnTo>
                  <a:pt x="8058617" y="4840378"/>
                </a:lnTo>
                <a:lnTo>
                  <a:pt x="8055953" y="4840753"/>
                </a:lnTo>
                <a:lnTo>
                  <a:pt x="8053208" y="4841171"/>
                </a:lnTo>
                <a:lnTo>
                  <a:pt x="8050503" y="4841589"/>
                </a:lnTo>
                <a:lnTo>
                  <a:pt x="8047840" y="4841965"/>
                </a:lnTo>
                <a:lnTo>
                  <a:pt x="8045300" y="4842341"/>
                </a:lnTo>
                <a:lnTo>
                  <a:pt x="8042964" y="4842717"/>
                </a:lnTo>
                <a:lnTo>
                  <a:pt x="8040915" y="4843051"/>
                </a:lnTo>
                <a:lnTo>
                  <a:pt x="8039153" y="4843302"/>
                </a:lnTo>
                <a:lnTo>
                  <a:pt x="8037760" y="4843511"/>
                </a:lnTo>
                <a:lnTo>
                  <a:pt x="8037146" y="4843636"/>
                </a:lnTo>
                <a:lnTo>
                  <a:pt x="8036572" y="4843803"/>
                </a:lnTo>
                <a:lnTo>
                  <a:pt x="8035998" y="4844012"/>
                </a:lnTo>
                <a:lnTo>
                  <a:pt x="8035507" y="4844221"/>
                </a:lnTo>
                <a:lnTo>
                  <a:pt x="8035056" y="4844471"/>
                </a:lnTo>
                <a:lnTo>
                  <a:pt x="8034646" y="4844764"/>
                </a:lnTo>
                <a:lnTo>
                  <a:pt x="8034277" y="4845056"/>
                </a:lnTo>
                <a:lnTo>
                  <a:pt x="8033909" y="4845432"/>
                </a:lnTo>
                <a:lnTo>
                  <a:pt x="8033622" y="4845766"/>
                </a:lnTo>
                <a:lnTo>
                  <a:pt x="8033376" y="4846184"/>
                </a:lnTo>
                <a:lnTo>
                  <a:pt x="8033171" y="4846602"/>
                </a:lnTo>
                <a:lnTo>
                  <a:pt x="8032966" y="4847061"/>
                </a:lnTo>
                <a:lnTo>
                  <a:pt x="8032843" y="4847563"/>
                </a:lnTo>
                <a:lnTo>
                  <a:pt x="8032761" y="4848106"/>
                </a:lnTo>
                <a:lnTo>
                  <a:pt x="8032720" y="4848649"/>
                </a:lnTo>
                <a:lnTo>
                  <a:pt x="8032679" y="4849233"/>
                </a:lnTo>
                <a:lnTo>
                  <a:pt x="8032679" y="4855917"/>
                </a:lnTo>
                <a:lnTo>
                  <a:pt x="8174863" y="4855917"/>
                </a:lnTo>
                <a:lnTo>
                  <a:pt x="8174863" y="4849233"/>
                </a:lnTo>
                <a:lnTo>
                  <a:pt x="8174863" y="4848732"/>
                </a:lnTo>
                <a:lnTo>
                  <a:pt x="8174781" y="4848273"/>
                </a:lnTo>
                <a:lnTo>
                  <a:pt x="8174699" y="4847813"/>
                </a:lnTo>
                <a:lnTo>
                  <a:pt x="8174576" y="4847354"/>
                </a:lnTo>
                <a:lnTo>
                  <a:pt x="8174453" y="4846894"/>
                </a:lnTo>
                <a:lnTo>
                  <a:pt x="8174249" y="4846476"/>
                </a:lnTo>
                <a:lnTo>
                  <a:pt x="8173921" y="4846059"/>
                </a:lnTo>
                <a:lnTo>
                  <a:pt x="8173634" y="4845641"/>
                </a:lnTo>
                <a:lnTo>
                  <a:pt x="8173306" y="4845265"/>
                </a:lnTo>
                <a:lnTo>
                  <a:pt x="8172896" y="4844931"/>
                </a:lnTo>
                <a:lnTo>
                  <a:pt x="8172446" y="4844597"/>
                </a:lnTo>
                <a:lnTo>
                  <a:pt x="8171872" y="4844304"/>
                </a:lnTo>
                <a:lnTo>
                  <a:pt x="8171298" y="4844054"/>
                </a:lnTo>
                <a:lnTo>
                  <a:pt x="8170643" y="4843845"/>
                </a:lnTo>
                <a:lnTo>
                  <a:pt x="8169946" y="4843678"/>
                </a:lnTo>
                <a:lnTo>
                  <a:pt x="8169127" y="4843511"/>
                </a:lnTo>
                <a:lnTo>
                  <a:pt x="8167897" y="4843302"/>
                </a:lnTo>
                <a:lnTo>
                  <a:pt x="8166299" y="4843051"/>
                </a:lnTo>
                <a:lnTo>
                  <a:pt x="8164333" y="4842717"/>
                </a:lnTo>
                <a:lnTo>
                  <a:pt x="8162120" y="4842341"/>
                </a:lnTo>
                <a:lnTo>
                  <a:pt x="8159743" y="4841965"/>
                </a:lnTo>
                <a:lnTo>
                  <a:pt x="8157203" y="4841589"/>
                </a:lnTo>
                <a:lnTo>
                  <a:pt x="8154621" y="4841171"/>
                </a:lnTo>
                <a:lnTo>
                  <a:pt x="8151999" y="4840753"/>
                </a:lnTo>
                <a:lnTo>
                  <a:pt x="8149418" y="4840378"/>
                </a:lnTo>
                <a:lnTo>
                  <a:pt x="8147041" y="4840002"/>
                </a:lnTo>
                <a:lnTo>
                  <a:pt x="8144828" y="4839667"/>
                </a:lnTo>
                <a:lnTo>
                  <a:pt x="8142862" y="4839333"/>
                </a:lnTo>
                <a:lnTo>
                  <a:pt x="8141264" y="4839083"/>
                </a:lnTo>
                <a:lnTo>
                  <a:pt x="8139993" y="4838915"/>
                </a:lnTo>
                <a:lnTo>
                  <a:pt x="8139174" y="4838790"/>
                </a:lnTo>
                <a:lnTo>
                  <a:pt x="8138928" y="4838748"/>
                </a:lnTo>
                <a:lnTo>
                  <a:pt x="8138928" y="4637233"/>
                </a:lnTo>
                <a:lnTo>
                  <a:pt x="8139215" y="4637192"/>
                </a:lnTo>
                <a:lnTo>
                  <a:pt x="8140034" y="4637066"/>
                </a:lnTo>
                <a:lnTo>
                  <a:pt x="8141386" y="4636941"/>
                </a:lnTo>
                <a:lnTo>
                  <a:pt x="8143148" y="4636690"/>
                </a:lnTo>
                <a:lnTo>
                  <a:pt x="8145156" y="4636440"/>
                </a:lnTo>
                <a:lnTo>
                  <a:pt x="8147574" y="4636147"/>
                </a:lnTo>
                <a:lnTo>
                  <a:pt x="8150114" y="4635855"/>
                </a:lnTo>
                <a:lnTo>
                  <a:pt x="8152778" y="4635521"/>
                </a:lnTo>
                <a:lnTo>
                  <a:pt x="8155523" y="4635187"/>
                </a:lnTo>
                <a:lnTo>
                  <a:pt x="8158268" y="4634811"/>
                </a:lnTo>
                <a:lnTo>
                  <a:pt x="8160932" y="4634476"/>
                </a:lnTo>
                <a:lnTo>
                  <a:pt x="8163472" y="4634142"/>
                </a:lnTo>
                <a:lnTo>
                  <a:pt x="8165767" y="4633808"/>
                </a:lnTo>
                <a:lnTo>
                  <a:pt x="8167774" y="4633557"/>
                </a:lnTo>
                <a:lnTo>
                  <a:pt x="8169413" y="4633307"/>
                </a:lnTo>
                <a:lnTo>
                  <a:pt x="8170684" y="4633098"/>
                </a:lnTo>
                <a:lnTo>
                  <a:pt x="8171298" y="4632973"/>
                </a:lnTo>
                <a:lnTo>
                  <a:pt x="8171872" y="4632764"/>
                </a:lnTo>
                <a:lnTo>
                  <a:pt x="8172405" y="4632555"/>
                </a:lnTo>
                <a:lnTo>
                  <a:pt x="8172855" y="4632346"/>
                </a:lnTo>
                <a:lnTo>
                  <a:pt x="8173265" y="4632054"/>
                </a:lnTo>
                <a:lnTo>
                  <a:pt x="8173634" y="4631761"/>
                </a:lnTo>
                <a:lnTo>
                  <a:pt x="8173962" y="4631427"/>
                </a:lnTo>
                <a:lnTo>
                  <a:pt x="8174249" y="4631093"/>
                </a:lnTo>
                <a:lnTo>
                  <a:pt x="8174494" y="4630717"/>
                </a:lnTo>
                <a:lnTo>
                  <a:pt x="8174699" y="4630341"/>
                </a:lnTo>
                <a:lnTo>
                  <a:pt x="8174822" y="4629923"/>
                </a:lnTo>
                <a:lnTo>
                  <a:pt x="8174945" y="4629505"/>
                </a:lnTo>
                <a:lnTo>
                  <a:pt x="8175068" y="4629088"/>
                </a:lnTo>
                <a:lnTo>
                  <a:pt x="8175109" y="4628628"/>
                </a:lnTo>
                <a:lnTo>
                  <a:pt x="8175150" y="4628169"/>
                </a:lnTo>
                <a:lnTo>
                  <a:pt x="8175150" y="4627709"/>
                </a:lnTo>
                <a:lnTo>
                  <a:pt x="8175150" y="4621025"/>
                </a:lnTo>
                <a:lnTo>
                  <a:pt x="8138928" y="4621025"/>
                </a:lnTo>
                <a:lnTo>
                  <a:pt x="8138928" y="4584098"/>
                </a:lnTo>
                <a:lnTo>
                  <a:pt x="8138928" y="4580380"/>
                </a:lnTo>
                <a:lnTo>
                  <a:pt x="8139010" y="4576829"/>
                </a:lnTo>
                <a:lnTo>
                  <a:pt x="8139133" y="4573445"/>
                </a:lnTo>
                <a:lnTo>
                  <a:pt x="8139297" y="4570229"/>
                </a:lnTo>
                <a:lnTo>
                  <a:pt x="8139543" y="4567179"/>
                </a:lnTo>
                <a:lnTo>
                  <a:pt x="8139829" y="4564297"/>
                </a:lnTo>
                <a:lnTo>
                  <a:pt x="8140157" y="4561540"/>
                </a:lnTo>
                <a:lnTo>
                  <a:pt x="8140567" y="4558908"/>
                </a:lnTo>
                <a:lnTo>
                  <a:pt x="8141059" y="4556444"/>
                </a:lnTo>
                <a:lnTo>
                  <a:pt x="8141591" y="4554146"/>
                </a:lnTo>
                <a:lnTo>
                  <a:pt x="8142165" y="4551974"/>
                </a:lnTo>
                <a:lnTo>
                  <a:pt x="8142862" y="4549885"/>
                </a:lnTo>
                <a:lnTo>
                  <a:pt x="8143599" y="4548005"/>
                </a:lnTo>
                <a:lnTo>
                  <a:pt x="8144419" y="4546209"/>
                </a:lnTo>
                <a:lnTo>
                  <a:pt x="8145361" y="4544538"/>
                </a:lnTo>
                <a:lnTo>
                  <a:pt x="8146303" y="4542993"/>
                </a:lnTo>
                <a:lnTo>
                  <a:pt x="8147328" y="4541572"/>
                </a:lnTo>
                <a:lnTo>
                  <a:pt x="8148475" y="4540236"/>
                </a:lnTo>
                <a:lnTo>
                  <a:pt x="8149745" y="4539066"/>
                </a:lnTo>
                <a:lnTo>
                  <a:pt x="8151016" y="4537980"/>
                </a:lnTo>
                <a:lnTo>
                  <a:pt x="8152409" y="4536977"/>
                </a:lnTo>
                <a:lnTo>
                  <a:pt x="8153884" y="4536100"/>
                </a:lnTo>
                <a:lnTo>
                  <a:pt x="8155482" y="4535306"/>
                </a:lnTo>
                <a:lnTo>
                  <a:pt x="8157162" y="4534638"/>
                </a:lnTo>
                <a:lnTo>
                  <a:pt x="8158924" y="4534053"/>
                </a:lnTo>
                <a:lnTo>
                  <a:pt x="8160768" y="4533510"/>
                </a:lnTo>
                <a:lnTo>
                  <a:pt x="8162735" y="4533092"/>
                </a:lnTo>
                <a:lnTo>
                  <a:pt x="8164824" y="4532758"/>
                </a:lnTo>
                <a:lnTo>
                  <a:pt x="8166996" y="4532508"/>
                </a:lnTo>
                <a:lnTo>
                  <a:pt x="8169291" y="4532340"/>
                </a:lnTo>
                <a:lnTo>
                  <a:pt x="8171667" y="4532215"/>
                </a:lnTo>
                <a:lnTo>
                  <a:pt x="8174167" y="4532215"/>
                </a:lnTo>
                <a:lnTo>
                  <a:pt x="8176666" y="4532215"/>
                </a:lnTo>
                <a:lnTo>
                  <a:pt x="8179002" y="4532340"/>
                </a:lnTo>
                <a:lnTo>
                  <a:pt x="8181214" y="4532466"/>
                </a:lnTo>
                <a:lnTo>
                  <a:pt x="8183345" y="4532716"/>
                </a:lnTo>
                <a:lnTo>
                  <a:pt x="8185271" y="4533009"/>
                </a:lnTo>
                <a:lnTo>
                  <a:pt x="8187115" y="4533343"/>
                </a:lnTo>
                <a:lnTo>
                  <a:pt x="8188877" y="4533802"/>
                </a:lnTo>
                <a:lnTo>
                  <a:pt x="8190557" y="4534262"/>
                </a:lnTo>
                <a:lnTo>
                  <a:pt x="8192114" y="4534847"/>
                </a:lnTo>
                <a:lnTo>
                  <a:pt x="8193507" y="4535473"/>
                </a:lnTo>
                <a:lnTo>
                  <a:pt x="8194859" y="4536184"/>
                </a:lnTo>
                <a:lnTo>
                  <a:pt x="8196129" y="4536977"/>
                </a:lnTo>
                <a:lnTo>
                  <a:pt x="8197318" y="4537855"/>
                </a:lnTo>
                <a:lnTo>
                  <a:pt x="8198383" y="4538815"/>
                </a:lnTo>
                <a:lnTo>
                  <a:pt x="8199407" y="4539818"/>
                </a:lnTo>
                <a:lnTo>
                  <a:pt x="8200309" y="4540904"/>
                </a:lnTo>
                <a:lnTo>
                  <a:pt x="8201210" y="4542115"/>
                </a:lnTo>
                <a:lnTo>
                  <a:pt x="8201989" y="4543369"/>
                </a:lnTo>
                <a:lnTo>
                  <a:pt x="8202726" y="4544705"/>
                </a:lnTo>
                <a:lnTo>
                  <a:pt x="8203423" y="4546167"/>
                </a:lnTo>
                <a:lnTo>
                  <a:pt x="8204038" y="4547671"/>
                </a:lnTo>
                <a:lnTo>
                  <a:pt x="8204611" y="4549259"/>
                </a:lnTo>
                <a:lnTo>
                  <a:pt x="8205144" y="4550971"/>
                </a:lnTo>
                <a:lnTo>
                  <a:pt x="8205677" y="4552768"/>
                </a:lnTo>
                <a:lnTo>
                  <a:pt x="8206127" y="4554606"/>
                </a:lnTo>
                <a:lnTo>
                  <a:pt x="8206537" y="4556611"/>
                </a:lnTo>
                <a:lnTo>
                  <a:pt x="8206906" y="4558658"/>
                </a:lnTo>
                <a:lnTo>
                  <a:pt x="8207275" y="4560788"/>
                </a:lnTo>
                <a:lnTo>
                  <a:pt x="8207643" y="4563044"/>
                </a:lnTo>
                <a:lnTo>
                  <a:pt x="8207971" y="4565383"/>
                </a:lnTo>
                <a:lnTo>
                  <a:pt x="8208258" y="4567848"/>
                </a:lnTo>
                <a:lnTo>
                  <a:pt x="8208545" y="4570396"/>
                </a:lnTo>
                <a:lnTo>
                  <a:pt x="8208627" y="4571023"/>
                </a:lnTo>
                <a:lnTo>
                  <a:pt x="8208709" y="4571607"/>
                </a:lnTo>
                <a:lnTo>
                  <a:pt x="8208832" y="4572150"/>
                </a:lnTo>
                <a:lnTo>
                  <a:pt x="8208955" y="4572652"/>
                </a:lnTo>
                <a:lnTo>
                  <a:pt x="8209118" y="4573111"/>
                </a:lnTo>
                <a:lnTo>
                  <a:pt x="8209323" y="4573529"/>
                </a:lnTo>
                <a:lnTo>
                  <a:pt x="8209487" y="4573905"/>
                </a:lnTo>
                <a:lnTo>
                  <a:pt x="8209733" y="4574239"/>
                </a:lnTo>
                <a:lnTo>
                  <a:pt x="8210020" y="4574532"/>
                </a:lnTo>
                <a:lnTo>
                  <a:pt x="8210266" y="4574782"/>
                </a:lnTo>
                <a:lnTo>
                  <a:pt x="8210553" y="4574991"/>
                </a:lnTo>
                <a:lnTo>
                  <a:pt x="8210880" y="4575200"/>
                </a:lnTo>
                <a:lnTo>
                  <a:pt x="8211208" y="4575325"/>
                </a:lnTo>
                <a:lnTo>
                  <a:pt x="8211577" y="4575409"/>
                </a:lnTo>
                <a:lnTo>
                  <a:pt x="8211946" y="4575451"/>
                </a:lnTo>
                <a:lnTo>
                  <a:pt x="8212355" y="4575492"/>
                </a:lnTo>
                <a:lnTo>
                  <a:pt x="8221001" y="4575492"/>
                </a:lnTo>
                <a:lnTo>
                  <a:pt x="8221001" y="4524863"/>
                </a:lnTo>
                <a:lnTo>
                  <a:pt x="8219731" y="4524362"/>
                </a:lnTo>
                <a:lnTo>
                  <a:pt x="8218215" y="4523777"/>
                </a:lnTo>
                <a:lnTo>
                  <a:pt x="8216453" y="4523109"/>
                </a:lnTo>
                <a:lnTo>
                  <a:pt x="8214445" y="4522398"/>
                </a:lnTo>
                <a:lnTo>
                  <a:pt x="8212151" y="4521688"/>
                </a:lnTo>
                <a:lnTo>
                  <a:pt x="8209569" y="4520936"/>
                </a:lnTo>
                <a:lnTo>
                  <a:pt x="8206824" y="4520184"/>
                </a:lnTo>
                <a:lnTo>
                  <a:pt x="8203833" y="4519474"/>
                </a:lnTo>
                <a:lnTo>
                  <a:pt x="8200637" y="4518764"/>
                </a:lnTo>
                <a:lnTo>
                  <a:pt x="8197277" y="4518137"/>
                </a:lnTo>
                <a:lnTo>
                  <a:pt x="8195515" y="4517803"/>
                </a:lnTo>
                <a:lnTo>
                  <a:pt x="8193671" y="4517511"/>
                </a:lnTo>
                <a:lnTo>
                  <a:pt x="8191827" y="4517260"/>
                </a:lnTo>
                <a:lnTo>
                  <a:pt x="8189983" y="4517010"/>
                </a:lnTo>
                <a:lnTo>
                  <a:pt x="8188057" y="4516801"/>
                </a:lnTo>
                <a:lnTo>
                  <a:pt x="8186090" y="4516592"/>
                </a:lnTo>
                <a:lnTo>
                  <a:pt x="8184083" y="4516383"/>
                </a:lnTo>
                <a:lnTo>
                  <a:pt x="8182034" y="4516258"/>
                </a:lnTo>
                <a:lnTo>
                  <a:pt x="8179944" y="4516132"/>
                </a:lnTo>
                <a:lnTo>
                  <a:pt x="8177854" y="4516049"/>
                </a:lnTo>
                <a:lnTo>
                  <a:pt x="8175724" y="4516007"/>
                </a:lnTo>
                <a:close/>
                <a:moveTo>
                  <a:pt x="0" y="0"/>
                </a:moveTo>
                <a:lnTo>
                  <a:pt x="9144000" y="0"/>
                </a:lnTo>
                <a:lnTo>
                  <a:pt x="9144000" y="5143500"/>
                </a:lnTo>
                <a:lnTo>
                  <a:pt x="0" y="5143500"/>
                </a:lnTo>
                <a:close/>
              </a:path>
            </a:pathLst>
          </a:custGeom>
          <a:solidFill>
            <a:schemeClr val="bg2">
              <a:lumMod val="85000"/>
            </a:schemeClr>
          </a:solidFill>
        </p:spPr>
        <p:txBody>
          <a:bodyPr wrap="square">
            <a:noAutofit/>
          </a:bodyPr>
          <a:lstStyle>
            <a:lvl1pPr>
              <a:defRPr sz="2000"/>
            </a:lvl1pPr>
          </a:lstStyle>
          <a:p>
            <a:r>
              <a:rPr lang="da-DK" dirty="0"/>
              <a:t>Klik på ikonet for at tilføje et billede</a:t>
            </a:r>
          </a:p>
        </p:txBody>
      </p:sp>
    </p:spTree>
    <p:extLst>
      <p:ext uri="{BB962C8B-B14F-4D97-AF65-F5344CB8AC3E}">
        <p14:creationId xmlns:p14="http://schemas.microsoft.com/office/powerpoint/2010/main" val="154682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Hel billde m sort logo">
    <p:spTree>
      <p:nvGrpSpPr>
        <p:cNvPr id="1" name=""/>
        <p:cNvGrpSpPr/>
        <p:nvPr/>
      </p:nvGrpSpPr>
      <p:grpSpPr>
        <a:xfrm>
          <a:off x="0" y="0"/>
          <a:ext cx="0" cy="0"/>
          <a:chOff x="0" y="0"/>
          <a:chExt cx="0" cy="0"/>
        </a:xfrm>
      </p:grpSpPr>
      <p:sp>
        <p:nvSpPr>
          <p:cNvPr id="9" name="Pladsholder til billede 8">
            <a:extLst>
              <a:ext uri="{FF2B5EF4-FFF2-40B4-BE49-F238E27FC236}">
                <a16:creationId xmlns:a16="http://schemas.microsoft.com/office/drawing/2014/main" id="{C4A44CF7-98BC-41D7-B1E4-2CD7490CC5D1}"/>
              </a:ext>
            </a:extLst>
          </p:cNvPr>
          <p:cNvSpPr>
            <a:spLocks noGrp="1"/>
          </p:cNvSpPr>
          <p:nvPr>
            <p:ph type="pic" sz="quarter" idx="10"/>
          </p:nvPr>
        </p:nvSpPr>
        <p:spPr>
          <a:xfrm>
            <a:off x="0" y="0"/>
            <a:ext cx="9144000" cy="5143500"/>
          </a:xfrm>
          <a:custGeom>
            <a:avLst/>
            <a:gdLst>
              <a:gd name="connsiteX0" fmla="*/ 8194391 w 9144000"/>
              <a:gd name="connsiteY0" fmla="*/ 4622456 h 5143500"/>
              <a:gd name="connsiteX1" fmla="*/ 8194391 w 9144000"/>
              <a:gd name="connsiteY1" fmla="*/ 4630013 h 5143500"/>
              <a:gd name="connsiteX2" fmla="*/ 8194391 w 9144000"/>
              <a:gd name="connsiteY2" fmla="*/ 4630511 h 5143500"/>
              <a:gd name="connsiteX3" fmla="*/ 8194432 w 9144000"/>
              <a:gd name="connsiteY3" fmla="*/ 4630926 h 5143500"/>
              <a:gd name="connsiteX4" fmla="*/ 8194514 w 9144000"/>
              <a:gd name="connsiteY4" fmla="*/ 4631341 h 5143500"/>
              <a:gd name="connsiteX5" fmla="*/ 8194597 w 9144000"/>
              <a:gd name="connsiteY5" fmla="*/ 4631756 h 5143500"/>
              <a:gd name="connsiteX6" fmla="*/ 8194720 w 9144000"/>
              <a:gd name="connsiteY6" fmla="*/ 4632130 h 5143500"/>
              <a:gd name="connsiteX7" fmla="*/ 8194843 w 9144000"/>
              <a:gd name="connsiteY7" fmla="*/ 4632462 h 5143500"/>
              <a:gd name="connsiteX8" fmla="*/ 8195048 w 9144000"/>
              <a:gd name="connsiteY8" fmla="*/ 4632794 h 5143500"/>
              <a:gd name="connsiteX9" fmla="*/ 8195254 w 9144000"/>
              <a:gd name="connsiteY9" fmla="*/ 4633127 h 5143500"/>
              <a:gd name="connsiteX10" fmla="*/ 8195500 w 9144000"/>
              <a:gd name="connsiteY10" fmla="*/ 4633417 h 5143500"/>
              <a:gd name="connsiteX11" fmla="*/ 8195788 w 9144000"/>
              <a:gd name="connsiteY11" fmla="*/ 4633666 h 5143500"/>
              <a:gd name="connsiteX12" fmla="*/ 8196157 w 9144000"/>
              <a:gd name="connsiteY12" fmla="*/ 4633915 h 5143500"/>
              <a:gd name="connsiteX13" fmla="*/ 8196527 w 9144000"/>
              <a:gd name="connsiteY13" fmla="*/ 4634123 h 5143500"/>
              <a:gd name="connsiteX14" fmla="*/ 8196937 w 9144000"/>
              <a:gd name="connsiteY14" fmla="*/ 4634331 h 5143500"/>
              <a:gd name="connsiteX15" fmla="*/ 8197430 w 9144000"/>
              <a:gd name="connsiteY15" fmla="*/ 4634497 h 5143500"/>
              <a:gd name="connsiteX16" fmla="*/ 8197923 w 9144000"/>
              <a:gd name="connsiteY16" fmla="*/ 4634663 h 5143500"/>
              <a:gd name="connsiteX17" fmla="*/ 8198539 w 9144000"/>
              <a:gd name="connsiteY17" fmla="*/ 4634787 h 5143500"/>
              <a:gd name="connsiteX18" fmla="*/ 8199689 w 9144000"/>
              <a:gd name="connsiteY18" fmla="*/ 4634995 h 5143500"/>
              <a:gd name="connsiteX19" fmla="*/ 8201332 w 9144000"/>
              <a:gd name="connsiteY19" fmla="*/ 4635244 h 5143500"/>
              <a:gd name="connsiteX20" fmla="*/ 8203344 w 9144000"/>
              <a:gd name="connsiteY20" fmla="*/ 4635576 h 5143500"/>
              <a:gd name="connsiteX21" fmla="*/ 8205603 w 9144000"/>
              <a:gd name="connsiteY21" fmla="*/ 4635908 h 5143500"/>
              <a:gd name="connsiteX22" fmla="*/ 8208108 w 9144000"/>
              <a:gd name="connsiteY22" fmla="*/ 4636282 h 5143500"/>
              <a:gd name="connsiteX23" fmla="*/ 8210736 w 9144000"/>
              <a:gd name="connsiteY23" fmla="*/ 4636697 h 5143500"/>
              <a:gd name="connsiteX24" fmla="*/ 8213488 w 9144000"/>
              <a:gd name="connsiteY24" fmla="*/ 4637071 h 5143500"/>
              <a:gd name="connsiteX25" fmla="*/ 8216239 w 9144000"/>
              <a:gd name="connsiteY25" fmla="*/ 4637486 h 5143500"/>
              <a:gd name="connsiteX26" fmla="*/ 8218909 w 9144000"/>
              <a:gd name="connsiteY26" fmla="*/ 4637901 h 5143500"/>
              <a:gd name="connsiteX27" fmla="*/ 8221455 w 9144000"/>
              <a:gd name="connsiteY27" fmla="*/ 4638275 h 5143500"/>
              <a:gd name="connsiteX28" fmla="*/ 8223796 w 9144000"/>
              <a:gd name="connsiteY28" fmla="*/ 4638607 h 5143500"/>
              <a:gd name="connsiteX29" fmla="*/ 8225890 w 9144000"/>
              <a:gd name="connsiteY29" fmla="*/ 4638898 h 5143500"/>
              <a:gd name="connsiteX30" fmla="*/ 8227656 w 9144000"/>
              <a:gd name="connsiteY30" fmla="*/ 4639147 h 5143500"/>
              <a:gd name="connsiteX31" fmla="*/ 8228929 w 9144000"/>
              <a:gd name="connsiteY31" fmla="*/ 4639354 h 5143500"/>
              <a:gd name="connsiteX32" fmla="*/ 8229833 w 9144000"/>
              <a:gd name="connsiteY32" fmla="*/ 4639479 h 5143500"/>
              <a:gd name="connsiteX33" fmla="*/ 8230120 w 9144000"/>
              <a:gd name="connsiteY33" fmla="*/ 4639521 h 5143500"/>
              <a:gd name="connsiteX34" fmla="*/ 8230120 w 9144000"/>
              <a:gd name="connsiteY34" fmla="*/ 4839476 h 5143500"/>
              <a:gd name="connsiteX35" fmla="*/ 8229833 w 9144000"/>
              <a:gd name="connsiteY35" fmla="*/ 4839517 h 5143500"/>
              <a:gd name="connsiteX36" fmla="*/ 8228929 w 9144000"/>
              <a:gd name="connsiteY36" fmla="*/ 4839642 h 5143500"/>
              <a:gd name="connsiteX37" fmla="*/ 8227656 w 9144000"/>
              <a:gd name="connsiteY37" fmla="*/ 4839808 h 5143500"/>
              <a:gd name="connsiteX38" fmla="*/ 8225890 w 9144000"/>
              <a:gd name="connsiteY38" fmla="*/ 4840015 h 5143500"/>
              <a:gd name="connsiteX39" fmla="*/ 8223837 w 9144000"/>
              <a:gd name="connsiteY39" fmla="*/ 4840306 h 5143500"/>
              <a:gd name="connsiteX40" fmla="*/ 8221496 w 9144000"/>
              <a:gd name="connsiteY40" fmla="*/ 4840597 h 5143500"/>
              <a:gd name="connsiteX41" fmla="*/ 8218991 w 9144000"/>
              <a:gd name="connsiteY41" fmla="*/ 4840929 h 5143500"/>
              <a:gd name="connsiteX42" fmla="*/ 8216362 w 9144000"/>
              <a:gd name="connsiteY42" fmla="*/ 4841303 h 5143500"/>
              <a:gd name="connsiteX43" fmla="*/ 8213652 w 9144000"/>
              <a:gd name="connsiteY43" fmla="*/ 4841635 h 5143500"/>
              <a:gd name="connsiteX44" fmla="*/ 8210983 w 9144000"/>
              <a:gd name="connsiteY44" fmla="*/ 4842008 h 5143500"/>
              <a:gd name="connsiteX45" fmla="*/ 8208436 w 9144000"/>
              <a:gd name="connsiteY45" fmla="*/ 4842341 h 5143500"/>
              <a:gd name="connsiteX46" fmla="*/ 8206013 w 9144000"/>
              <a:gd name="connsiteY46" fmla="*/ 4842673 h 5143500"/>
              <a:gd name="connsiteX47" fmla="*/ 8203837 w 9144000"/>
              <a:gd name="connsiteY47" fmla="*/ 4842963 h 5143500"/>
              <a:gd name="connsiteX48" fmla="*/ 8201989 w 9144000"/>
              <a:gd name="connsiteY48" fmla="*/ 4843212 h 5143500"/>
              <a:gd name="connsiteX49" fmla="*/ 8200469 w 9144000"/>
              <a:gd name="connsiteY49" fmla="*/ 4843462 h 5143500"/>
              <a:gd name="connsiteX50" fmla="*/ 8199484 w 9144000"/>
              <a:gd name="connsiteY50" fmla="*/ 4843586 h 5143500"/>
              <a:gd name="connsiteX51" fmla="*/ 8198785 w 9144000"/>
              <a:gd name="connsiteY51" fmla="*/ 4843711 h 5143500"/>
              <a:gd name="connsiteX52" fmla="*/ 8198128 w 9144000"/>
              <a:gd name="connsiteY52" fmla="*/ 4843877 h 5143500"/>
              <a:gd name="connsiteX53" fmla="*/ 8197595 w 9144000"/>
              <a:gd name="connsiteY53" fmla="*/ 4844001 h 5143500"/>
              <a:gd name="connsiteX54" fmla="*/ 8197061 w 9144000"/>
              <a:gd name="connsiteY54" fmla="*/ 4844209 h 5143500"/>
              <a:gd name="connsiteX55" fmla="*/ 8196609 w 9144000"/>
              <a:gd name="connsiteY55" fmla="*/ 4844416 h 5143500"/>
              <a:gd name="connsiteX56" fmla="*/ 8196198 w 9144000"/>
              <a:gd name="connsiteY56" fmla="*/ 4844624 h 5143500"/>
              <a:gd name="connsiteX57" fmla="*/ 8195788 w 9144000"/>
              <a:gd name="connsiteY57" fmla="*/ 4844873 h 5143500"/>
              <a:gd name="connsiteX58" fmla="*/ 8195500 w 9144000"/>
              <a:gd name="connsiteY58" fmla="*/ 4845122 h 5143500"/>
              <a:gd name="connsiteX59" fmla="*/ 8195213 w 9144000"/>
              <a:gd name="connsiteY59" fmla="*/ 4845413 h 5143500"/>
              <a:gd name="connsiteX60" fmla="*/ 8194966 w 9144000"/>
              <a:gd name="connsiteY60" fmla="*/ 4845745 h 5143500"/>
              <a:gd name="connsiteX61" fmla="*/ 8194802 w 9144000"/>
              <a:gd name="connsiteY61" fmla="*/ 4846119 h 5143500"/>
              <a:gd name="connsiteX62" fmla="*/ 8194638 w 9144000"/>
              <a:gd name="connsiteY62" fmla="*/ 4846492 h 5143500"/>
              <a:gd name="connsiteX63" fmla="*/ 8194514 w 9144000"/>
              <a:gd name="connsiteY63" fmla="*/ 4846908 h 5143500"/>
              <a:gd name="connsiteX64" fmla="*/ 8194473 w 9144000"/>
              <a:gd name="connsiteY64" fmla="*/ 4847323 h 5143500"/>
              <a:gd name="connsiteX65" fmla="*/ 8194391 w 9144000"/>
              <a:gd name="connsiteY65" fmla="*/ 4847821 h 5143500"/>
              <a:gd name="connsiteX66" fmla="*/ 8194391 w 9144000"/>
              <a:gd name="connsiteY66" fmla="*/ 4848319 h 5143500"/>
              <a:gd name="connsiteX67" fmla="*/ 8194391 w 9144000"/>
              <a:gd name="connsiteY67" fmla="*/ 4855917 h 5143500"/>
              <a:gd name="connsiteX68" fmla="*/ 8417512 w 9144000"/>
              <a:gd name="connsiteY68" fmla="*/ 4855917 h 5143500"/>
              <a:gd name="connsiteX69" fmla="*/ 8417512 w 9144000"/>
              <a:gd name="connsiteY69" fmla="*/ 4792310 h 5143500"/>
              <a:gd name="connsiteX70" fmla="*/ 8409504 w 9144000"/>
              <a:gd name="connsiteY70" fmla="*/ 4792310 h 5143500"/>
              <a:gd name="connsiteX71" fmla="*/ 8409052 w 9144000"/>
              <a:gd name="connsiteY71" fmla="*/ 4792352 h 5143500"/>
              <a:gd name="connsiteX72" fmla="*/ 8408641 w 9144000"/>
              <a:gd name="connsiteY72" fmla="*/ 4792352 h 5143500"/>
              <a:gd name="connsiteX73" fmla="*/ 8408231 w 9144000"/>
              <a:gd name="connsiteY73" fmla="*/ 4792435 h 5143500"/>
              <a:gd name="connsiteX74" fmla="*/ 8407779 w 9144000"/>
              <a:gd name="connsiteY74" fmla="*/ 4792518 h 5143500"/>
              <a:gd name="connsiteX75" fmla="*/ 8407409 w 9144000"/>
              <a:gd name="connsiteY75" fmla="*/ 4792642 h 5143500"/>
              <a:gd name="connsiteX76" fmla="*/ 8407081 w 9144000"/>
              <a:gd name="connsiteY76" fmla="*/ 4792767 h 5143500"/>
              <a:gd name="connsiteX77" fmla="*/ 8406752 w 9144000"/>
              <a:gd name="connsiteY77" fmla="*/ 4792975 h 5143500"/>
              <a:gd name="connsiteX78" fmla="*/ 8406465 w 9144000"/>
              <a:gd name="connsiteY78" fmla="*/ 4793182 h 5143500"/>
              <a:gd name="connsiteX79" fmla="*/ 8406218 w 9144000"/>
              <a:gd name="connsiteY79" fmla="*/ 4793390 h 5143500"/>
              <a:gd name="connsiteX80" fmla="*/ 8405972 w 9144000"/>
              <a:gd name="connsiteY80" fmla="*/ 4793680 h 5143500"/>
              <a:gd name="connsiteX81" fmla="*/ 8405726 w 9144000"/>
              <a:gd name="connsiteY81" fmla="*/ 4794013 h 5143500"/>
              <a:gd name="connsiteX82" fmla="*/ 8405520 w 9144000"/>
              <a:gd name="connsiteY82" fmla="*/ 4794345 h 5143500"/>
              <a:gd name="connsiteX83" fmla="*/ 8405356 w 9144000"/>
              <a:gd name="connsiteY83" fmla="*/ 4794718 h 5143500"/>
              <a:gd name="connsiteX84" fmla="*/ 8405233 w 9144000"/>
              <a:gd name="connsiteY84" fmla="*/ 4795175 h 5143500"/>
              <a:gd name="connsiteX85" fmla="*/ 8405151 w 9144000"/>
              <a:gd name="connsiteY85" fmla="*/ 4795632 h 5143500"/>
              <a:gd name="connsiteX86" fmla="*/ 8405068 w 9144000"/>
              <a:gd name="connsiteY86" fmla="*/ 4796130 h 5143500"/>
              <a:gd name="connsiteX87" fmla="*/ 8404658 w 9144000"/>
              <a:gd name="connsiteY87" fmla="*/ 4799493 h 5143500"/>
              <a:gd name="connsiteX88" fmla="*/ 8404247 w 9144000"/>
              <a:gd name="connsiteY88" fmla="*/ 4802648 h 5143500"/>
              <a:gd name="connsiteX89" fmla="*/ 8403836 w 9144000"/>
              <a:gd name="connsiteY89" fmla="*/ 4805679 h 5143500"/>
              <a:gd name="connsiteX90" fmla="*/ 8403344 w 9144000"/>
              <a:gd name="connsiteY90" fmla="*/ 4808503 h 5143500"/>
              <a:gd name="connsiteX91" fmla="*/ 8402851 w 9144000"/>
              <a:gd name="connsiteY91" fmla="*/ 4811201 h 5143500"/>
              <a:gd name="connsiteX92" fmla="*/ 8402358 w 9144000"/>
              <a:gd name="connsiteY92" fmla="*/ 4813734 h 5143500"/>
              <a:gd name="connsiteX93" fmla="*/ 8401824 w 9144000"/>
              <a:gd name="connsiteY93" fmla="*/ 4816101 h 5143500"/>
              <a:gd name="connsiteX94" fmla="*/ 8401249 w 9144000"/>
              <a:gd name="connsiteY94" fmla="*/ 4818343 h 5143500"/>
              <a:gd name="connsiteX95" fmla="*/ 8400674 w 9144000"/>
              <a:gd name="connsiteY95" fmla="*/ 4820419 h 5143500"/>
              <a:gd name="connsiteX96" fmla="*/ 8400058 w 9144000"/>
              <a:gd name="connsiteY96" fmla="*/ 4822370 h 5143500"/>
              <a:gd name="connsiteX97" fmla="*/ 8399483 w 9144000"/>
              <a:gd name="connsiteY97" fmla="*/ 4824197 h 5143500"/>
              <a:gd name="connsiteX98" fmla="*/ 8398785 w 9144000"/>
              <a:gd name="connsiteY98" fmla="*/ 4825858 h 5143500"/>
              <a:gd name="connsiteX99" fmla="*/ 8398128 w 9144000"/>
              <a:gd name="connsiteY99" fmla="*/ 4827435 h 5143500"/>
              <a:gd name="connsiteX100" fmla="*/ 8397471 w 9144000"/>
              <a:gd name="connsiteY100" fmla="*/ 4828847 h 5143500"/>
              <a:gd name="connsiteX101" fmla="*/ 8396732 w 9144000"/>
              <a:gd name="connsiteY101" fmla="*/ 4830175 h 5143500"/>
              <a:gd name="connsiteX102" fmla="*/ 8395992 w 9144000"/>
              <a:gd name="connsiteY102" fmla="*/ 4831380 h 5143500"/>
              <a:gd name="connsiteX103" fmla="*/ 8395253 w 9144000"/>
              <a:gd name="connsiteY103" fmla="*/ 4832501 h 5143500"/>
              <a:gd name="connsiteX104" fmla="*/ 8394432 w 9144000"/>
              <a:gd name="connsiteY104" fmla="*/ 4833497 h 5143500"/>
              <a:gd name="connsiteX105" fmla="*/ 8393652 w 9144000"/>
              <a:gd name="connsiteY105" fmla="*/ 4834410 h 5143500"/>
              <a:gd name="connsiteX106" fmla="*/ 8392830 w 9144000"/>
              <a:gd name="connsiteY106" fmla="*/ 4835199 h 5143500"/>
              <a:gd name="connsiteX107" fmla="*/ 8391968 w 9144000"/>
              <a:gd name="connsiteY107" fmla="*/ 4835905 h 5143500"/>
              <a:gd name="connsiteX108" fmla="*/ 8391105 w 9144000"/>
              <a:gd name="connsiteY108" fmla="*/ 4836569 h 5143500"/>
              <a:gd name="connsiteX109" fmla="*/ 8390202 w 9144000"/>
              <a:gd name="connsiteY109" fmla="*/ 4837109 h 5143500"/>
              <a:gd name="connsiteX110" fmla="*/ 8389298 w 9144000"/>
              <a:gd name="connsiteY110" fmla="*/ 4837566 h 5143500"/>
              <a:gd name="connsiteX111" fmla="*/ 8388395 w 9144000"/>
              <a:gd name="connsiteY111" fmla="*/ 4837981 h 5143500"/>
              <a:gd name="connsiteX112" fmla="*/ 8387410 w 9144000"/>
              <a:gd name="connsiteY112" fmla="*/ 4838313 h 5143500"/>
              <a:gd name="connsiteX113" fmla="*/ 8386424 w 9144000"/>
              <a:gd name="connsiteY113" fmla="*/ 4838562 h 5143500"/>
              <a:gd name="connsiteX114" fmla="*/ 8385397 w 9144000"/>
              <a:gd name="connsiteY114" fmla="*/ 4838811 h 5143500"/>
              <a:gd name="connsiteX115" fmla="*/ 8384412 w 9144000"/>
              <a:gd name="connsiteY115" fmla="*/ 4838936 h 5143500"/>
              <a:gd name="connsiteX116" fmla="*/ 8383344 w 9144000"/>
              <a:gd name="connsiteY116" fmla="*/ 4839061 h 5143500"/>
              <a:gd name="connsiteX117" fmla="*/ 8382276 w 9144000"/>
              <a:gd name="connsiteY117" fmla="*/ 4839102 h 5143500"/>
              <a:gd name="connsiteX118" fmla="*/ 8381167 w 9144000"/>
              <a:gd name="connsiteY118" fmla="*/ 4839144 h 5143500"/>
              <a:gd name="connsiteX119" fmla="*/ 8313898 w 9144000"/>
              <a:gd name="connsiteY119" fmla="*/ 4839144 h 5143500"/>
              <a:gd name="connsiteX120" fmla="*/ 8313898 w 9144000"/>
              <a:gd name="connsiteY120" fmla="*/ 4639521 h 5143500"/>
              <a:gd name="connsiteX121" fmla="*/ 8314186 w 9144000"/>
              <a:gd name="connsiteY121" fmla="*/ 4639479 h 5143500"/>
              <a:gd name="connsiteX122" fmla="*/ 8315089 w 9144000"/>
              <a:gd name="connsiteY122" fmla="*/ 4639354 h 5143500"/>
              <a:gd name="connsiteX123" fmla="*/ 8316403 w 9144000"/>
              <a:gd name="connsiteY123" fmla="*/ 4639147 h 5143500"/>
              <a:gd name="connsiteX124" fmla="*/ 8318210 w 9144000"/>
              <a:gd name="connsiteY124" fmla="*/ 4638898 h 5143500"/>
              <a:gd name="connsiteX125" fmla="*/ 8320305 w 9144000"/>
              <a:gd name="connsiteY125" fmla="*/ 4638607 h 5143500"/>
              <a:gd name="connsiteX126" fmla="*/ 8322687 w 9144000"/>
              <a:gd name="connsiteY126" fmla="*/ 4638275 h 5143500"/>
              <a:gd name="connsiteX127" fmla="*/ 8325274 w 9144000"/>
              <a:gd name="connsiteY127" fmla="*/ 4637901 h 5143500"/>
              <a:gd name="connsiteX128" fmla="*/ 8327985 w 9144000"/>
              <a:gd name="connsiteY128" fmla="*/ 4637528 h 5143500"/>
              <a:gd name="connsiteX129" fmla="*/ 8330736 w 9144000"/>
              <a:gd name="connsiteY129" fmla="*/ 4637154 h 5143500"/>
              <a:gd name="connsiteX130" fmla="*/ 8333447 w 9144000"/>
              <a:gd name="connsiteY130" fmla="*/ 4636739 h 5143500"/>
              <a:gd name="connsiteX131" fmla="*/ 8336075 w 9144000"/>
              <a:gd name="connsiteY131" fmla="*/ 4636365 h 5143500"/>
              <a:gd name="connsiteX132" fmla="*/ 8338498 w 9144000"/>
              <a:gd name="connsiteY132" fmla="*/ 4636033 h 5143500"/>
              <a:gd name="connsiteX133" fmla="*/ 8340716 w 9144000"/>
              <a:gd name="connsiteY133" fmla="*/ 4635701 h 5143500"/>
              <a:gd name="connsiteX134" fmla="*/ 8342605 w 9144000"/>
              <a:gd name="connsiteY134" fmla="*/ 4635452 h 5143500"/>
              <a:gd name="connsiteX135" fmla="*/ 8344124 w 9144000"/>
              <a:gd name="connsiteY135" fmla="*/ 4635244 h 5143500"/>
              <a:gd name="connsiteX136" fmla="*/ 8345151 w 9144000"/>
              <a:gd name="connsiteY136" fmla="*/ 4635078 h 5143500"/>
              <a:gd name="connsiteX137" fmla="*/ 8345808 w 9144000"/>
              <a:gd name="connsiteY137" fmla="*/ 4634953 h 5143500"/>
              <a:gd name="connsiteX138" fmla="*/ 8346342 w 9144000"/>
              <a:gd name="connsiteY138" fmla="*/ 4634787 h 5143500"/>
              <a:gd name="connsiteX139" fmla="*/ 8346835 w 9144000"/>
              <a:gd name="connsiteY139" fmla="*/ 4634580 h 5143500"/>
              <a:gd name="connsiteX140" fmla="*/ 8347245 w 9144000"/>
              <a:gd name="connsiteY140" fmla="*/ 4634372 h 5143500"/>
              <a:gd name="connsiteX141" fmla="*/ 8347656 w 9144000"/>
              <a:gd name="connsiteY141" fmla="*/ 4634123 h 5143500"/>
              <a:gd name="connsiteX142" fmla="*/ 8348026 w 9144000"/>
              <a:gd name="connsiteY142" fmla="*/ 4633874 h 5143500"/>
              <a:gd name="connsiteX143" fmla="*/ 8348313 w 9144000"/>
              <a:gd name="connsiteY143" fmla="*/ 4633583 h 5143500"/>
              <a:gd name="connsiteX144" fmla="*/ 8348560 w 9144000"/>
              <a:gd name="connsiteY144" fmla="*/ 4633251 h 5143500"/>
              <a:gd name="connsiteX145" fmla="*/ 8348724 w 9144000"/>
              <a:gd name="connsiteY145" fmla="*/ 4632919 h 5143500"/>
              <a:gd name="connsiteX146" fmla="*/ 8348888 w 9144000"/>
              <a:gd name="connsiteY146" fmla="*/ 4632587 h 5143500"/>
              <a:gd name="connsiteX147" fmla="*/ 8349052 w 9144000"/>
              <a:gd name="connsiteY147" fmla="*/ 4632172 h 5143500"/>
              <a:gd name="connsiteX148" fmla="*/ 8349134 w 9144000"/>
              <a:gd name="connsiteY148" fmla="*/ 4631798 h 5143500"/>
              <a:gd name="connsiteX149" fmla="*/ 8349217 w 9144000"/>
              <a:gd name="connsiteY149" fmla="*/ 4631383 h 5143500"/>
              <a:gd name="connsiteX150" fmla="*/ 8349258 w 9144000"/>
              <a:gd name="connsiteY150" fmla="*/ 4630926 h 5143500"/>
              <a:gd name="connsiteX151" fmla="*/ 8349258 w 9144000"/>
              <a:gd name="connsiteY151" fmla="*/ 4630511 h 5143500"/>
              <a:gd name="connsiteX152" fmla="*/ 8349299 w 9144000"/>
              <a:gd name="connsiteY152" fmla="*/ 4630013 h 5143500"/>
              <a:gd name="connsiteX153" fmla="*/ 8349299 w 9144000"/>
              <a:gd name="connsiteY153" fmla="*/ 4622456 h 5143500"/>
              <a:gd name="connsiteX154" fmla="*/ 7948892 w 9144000"/>
              <a:gd name="connsiteY154" fmla="*/ 4620408 h 5143500"/>
              <a:gd name="connsiteX155" fmla="*/ 7939431 w 9144000"/>
              <a:gd name="connsiteY155" fmla="*/ 4620533 h 5143500"/>
              <a:gd name="connsiteX156" fmla="*/ 7930377 w 9144000"/>
              <a:gd name="connsiteY156" fmla="*/ 4620949 h 5143500"/>
              <a:gd name="connsiteX157" fmla="*/ 7921691 w 9144000"/>
              <a:gd name="connsiteY157" fmla="*/ 4621655 h 5143500"/>
              <a:gd name="connsiteX158" fmla="*/ 7913331 w 9144000"/>
              <a:gd name="connsiteY158" fmla="*/ 4622653 h 5143500"/>
              <a:gd name="connsiteX159" fmla="*/ 7905337 w 9144000"/>
              <a:gd name="connsiteY159" fmla="*/ 4623900 h 5143500"/>
              <a:gd name="connsiteX160" fmla="*/ 7897671 w 9144000"/>
              <a:gd name="connsiteY160" fmla="*/ 4625438 h 5143500"/>
              <a:gd name="connsiteX161" fmla="*/ 7890330 w 9144000"/>
              <a:gd name="connsiteY161" fmla="*/ 4627225 h 5143500"/>
              <a:gd name="connsiteX162" fmla="*/ 7883316 w 9144000"/>
              <a:gd name="connsiteY162" fmla="*/ 4629221 h 5143500"/>
              <a:gd name="connsiteX163" fmla="*/ 7876668 w 9144000"/>
              <a:gd name="connsiteY163" fmla="*/ 4631507 h 5143500"/>
              <a:gd name="connsiteX164" fmla="*/ 7870306 w 9144000"/>
              <a:gd name="connsiteY164" fmla="*/ 4634042 h 5143500"/>
              <a:gd name="connsiteX165" fmla="*/ 7864271 w 9144000"/>
              <a:gd name="connsiteY165" fmla="*/ 4636786 h 5143500"/>
              <a:gd name="connsiteX166" fmla="*/ 7858561 w 9144000"/>
              <a:gd name="connsiteY166" fmla="*/ 4639737 h 5143500"/>
              <a:gd name="connsiteX167" fmla="*/ 7853178 w 9144000"/>
              <a:gd name="connsiteY167" fmla="*/ 4642979 h 5143500"/>
              <a:gd name="connsiteX168" fmla="*/ 7848081 w 9144000"/>
              <a:gd name="connsiteY168" fmla="*/ 4646388 h 5143500"/>
              <a:gd name="connsiteX169" fmla="*/ 7843309 w 9144000"/>
              <a:gd name="connsiteY169" fmla="*/ 4650046 h 5143500"/>
              <a:gd name="connsiteX170" fmla="*/ 7838823 w 9144000"/>
              <a:gd name="connsiteY170" fmla="*/ 4653870 h 5143500"/>
              <a:gd name="connsiteX171" fmla="*/ 7834664 w 9144000"/>
              <a:gd name="connsiteY171" fmla="*/ 4657944 h 5143500"/>
              <a:gd name="connsiteX172" fmla="*/ 7830789 w 9144000"/>
              <a:gd name="connsiteY172" fmla="*/ 4662183 h 5143500"/>
              <a:gd name="connsiteX173" fmla="*/ 7827201 w 9144000"/>
              <a:gd name="connsiteY173" fmla="*/ 4666631 h 5143500"/>
              <a:gd name="connsiteX174" fmla="*/ 7823897 w 9144000"/>
              <a:gd name="connsiteY174" fmla="*/ 4671245 h 5143500"/>
              <a:gd name="connsiteX175" fmla="*/ 7820880 w 9144000"/>
              <a:gd name="connsiteY175" fmla="*/ 4676025 h 5143500"/>
              <a:gd name="connsiteX176" fmla="*/ 7818147 w 9144000"/>
              <a:gd name="connsiteY176" fmla="*/ 4681013 h 5143500"/>
              <a:gd name="connsiteX177" fmla="*/ 7815660 w 9144000"/>
              <a:gd name="connsiteY177" fmla="*/ 4686168 h 5143500"/>
              <a:gd name="connsiteX178" fmla="*/ 7813498 w 9144000"/>
              <a:gd name="connsiteY178" fmla="*/ 4691488 h 5143500"/>
              <a:gd name="connsiteX179" fmla="*/ 7811622 w 9144000"/>
              <a:gd name="connsiteY179" fmla="*/ 4696934 h 5143500"/>
              <a:gd name="connsiteX180" fmla="*/ 7809950 w 9144000"/>
              <a:gd name="connsiteY180" fmla="*/ 4702545 h 5143500"/>
              <a:gd name="connsiteX181" fmla="*/ 7808564 w 9144000"/>
              <a:gd name="connsiteY181" fmla="*/ 4708323 h 5143500"/>
              <a:gd name="connsiteX182" fmla="*/ 7807463 w 9144000"/>
              <a:gd name="connsiteY182" fmla="*/ 4714267 h 5143500"/>
              <a:gd name="connsiteX183" fmla="*/ 7806565 w 9144000"/>
              <a:gd name="connsiteY183" fmla="*/ 4720336 h 5143500"/>
              <a:gd name="connsiteX184" fmla="*/ 7805954 w 9144000"/>
              <a:gd name="connsiteY184" fmla="*/ 4726488 h 5143500"/>
              <a:gd name="connsiteX185" fmla="*/ 7805587 w 9144000"/>
              <a:gd name="connsiteY185" fmla="*/ 4732806 h 5143500"/>
              <a:gd name="connsiteX186" fmla="*/ 7805464 w 9144000"/>
              <a:gd name="connsiteY186" fmla="*/ 4739208 h 5143500"/>
              <a:gd name="connsiteX187" fmla="*/ 7805587 w 9144000"/>
              <a:gd name="connsiteY187" fmla="*/ 4745027 h 5143500"/>
              <a:gd name="connsiteX188" fmla="*/ 7805913 w 9144000"/>
              <a:gd name="connsiteY188" fmla="*/ 4750805 h 5143500"/>
              <a:gd name="connsiteX189" fmla="*/ 7806484 w 9144000"/>
              <a:gd name="connsiteY189" fmla="*/ 4756541 h 5143500"/>
              <a:gd name="connsiteX190" fmla="*/ 7807299 w 9144000"/>
              <a:gd name="connsiteY190" fmla="*/ 4762236 h 5143500"/>
              <a:gd name="connsiteX191" fmla="*/ 7808319 w 9144000"/>
              <a:gd name="connsiteY191" fmla="*/ 4767806 h 5143500"/>
              <a:gd name="connsiteX192" fmla="*/ 7809624 w 9144000"/>
              <a:gd name="connsiteY192" fmla="*/ 4773334 h 5143500"/>
              <a:gd name="connsiteX193" fmla="*/ 7811133 w 9144000"/>
              <a:gd name="connsiteY193" fmla="*/ 4778780 h 5143500"/>
              <a:gd name="connsiteX194" fmla="*/ 7812968 w 9144000"/>
              <a:gd name="connsiteY194" fmla="*/ 4784100 h 5143500"/>
              <a:gd name="connsiteX195" fmla="*/ 7815007 w 9144000"/>
              <a:gd name="connsiteY195" fmla="*/ 4789296 h 5143500"/>
              <a:gd name="connsiteX196" fmla="*/ 7817332 w 9144000"/>
              <a:gd name="connsiteY196" fmla="*/ 4794409 h 5143500"/>
              <a:gd name="connsiteX197" fmla="*/ 7819942 w 9144000"/>
              <a:gd name="connsiteY197" fmla="*/ 4799355 h 5143500"/>
              <a:gd name="connsiteX198" fmla="*/ 7822878 w 9144000"/>
              <a:gd name="connsiteY198" fmla="*/ 4804177 h 5143500"/>
              <a:gd name="connsiteX199" fmla="*/ 7826018 w 9144000"/>
              <a:gd name="connsiteY199" fmla="*/ 4808874 h 5143500"/>
              <a:gd name="connsiteX200" fmla="*/ 7829525 w 9144000"/>
              <a:gd name="connsiteY200" fmla="*/ 4813405 h 5143500"/>
              <a:gd name="connsiteX201" fmla="*/ 7833236 w 9144000"/>
              <a:gd name="connsiteY201" fmla="*/ 4817770 h 5143500"/>
              <a:gd name="connsiteX202" fmla="*/ 7837314 w 9144000"/>
              <a:gd name="connsiteY202" fmla="*/ 4821968 h 5143500"/>
              <a:gd name="connsiteX203" fmla="*/ 7841678 w 9144000"/>
              <a:gd name="connsiteY203" fmla="*/ 4826000 h 5143500"/>
              <a:gd name="connsiteX204" fmla="*/ 7846368 w 9144000"/>
              <a:gd name="connsiteY204" fmla="*/ 4829824 h 5143500"/>
              <a:gd name="connsiteX205" fmla="*/ 7851425 w 9144000"/>
              <a:gd name="connsiteY205" fmla="*/ 4833441 h 5143500"/>
              <a:gd name="connsiteX206" fmla="*/ 7856726 w 9144000"/>
              <a:gd name="connsiteY206" fmla="*/ 4836849 h 5143500"/>
              <a:gd name="connsiteX207" fmla="*/ 7862395 w 9144000"/>
              <a:gd name="connsiteY207" fmla="*/ 4840008 h 5143500"/>
              <a:gd name="connsiteX208" fmla="*/ 7868390 w 9144000"/>
              <a:gd name="connsiteY208" fmla="*/ 4843001 h 5143500"/>
              <a:gd name="connsiteX209" fmla="*/ 7874752 w 9144000"/>
              <a:gd name="connsiteY209" fmla="*/ 4845703 h 5143500"/>
              <a:gd name="connsiteX210" fmla="*/ 7881440 w 9144000"/>
              <a:gd name="connsiteY210" fmla="*/ 4848197 h 5143500"/>
              <a:gd name="connsiteX211" fmla="*/ 7888495 w 9144000"/>
              <a:gd name="connsiteY211" fmla="*/ 4850400 h 5143500"/>
              <a:gd name="connsiteX212" fmla="*/ 7895917 w 9144000"/>
              <a:gd name="connsiteY212" fmla="*/ 4852354 h 5143500"/>
              <a:gd name="connsiteX213" fmla="*/ 7903665 w 9144000"/>
              <a:gd name="connsiteY213" fmla="*/ 4854016 h 5143500"/>
              <a:gd name="connsiteX214" fmla="*/ 7911822 w 9144000"/>
              <a:gd name="connsiteY214" fmla="*/ 4855430 h 5143500"/>
              <a:gd name="connsiteX215" fmla="*/ 7920345 w 9144000"/>
              <a:gd name="connsiteY215" fmla="*/ 4856510 h 5143500"/>
              <a:gd name="connsiteX216" fmla="*/ 7929276 w 9144000"/>
              <a:gd name="connsiteY216" fmla="*/ 4857300 h 5143500"/>
              <a:gd name="connsiteX217" fmla="*/ 7938533 w 9144000"/>
              <a:gd name="connsiteY217" fmla="*/ 4857799 h 5143500"/>
              <a:gd name="connsiteX218" fmla="*/ 7948199 w 9144000"/>
              <a:gd name="connsiteY218" fmla="*/ 4857965 h 5143500"/>
              <a:gd name="connsiteX219" fmla="*/ 7951828 w 9144000"/>
              <a:gd name="connsiteY219" fmla="*/ 4857924 h 5143500"/>
              <a:gd name="connsiteX220" fmla="*/ 7955335 w 9144000"/>
              <a:gd name="connsiteY220" fmla="*/ 4857841 h 5143500"/>
              <a:gd name="connsiteX221" fmla="*/ 7958802 w 9144000"/>
              <a:gd name="connsiteY221" fmla="*/ 4857716 h 5143500"/>
              <a:gd name="connsiteX222" fmla="*/ 7962227 w 9144000"/>
              <a:gd name="connsiteY222" fmla="*/ 4857508 h 5143500"/>
              <a:gd name="connsiteX223" fmla="*/ 7965531 w 9144000"/>
              <a:gd name="connsiteY223" fmla="*/ 4857259 h 5143500"/>
              <a:gd name="connsiteX224" fmla="*/ 7968752 w 9144000"/>
              <a:gd name="connsiteY224" fmla="*/ 4857009 h 5143500"/>
              <a:gd name="connsiteX225" fmla="*/ 7971933 w 9144000"/>
              <a:gd name="connsiteY225" fmla="*/ 4856677 h 5143500"/>
              <a:gd name="connsiteX226" fmla="*/ 7974992 w 9144000"/>
              <a:gd name="connsiteY226" fmla="*/ 4856344 h 5143500"/>
              <a:gd name="connsiteX227" fmla="*/ 7978010 w 9144000"/>
              <a:gd name="connsiteY227" fmla="*/ 4855928 h 5143500"/>
              <a:gd name="connsiteX228" fmla="*/ 7980905 w 9144000"/>
              <a:gd name="connsiteY228" fmla="*/ 4855554 h 5143500"/>
              <a:gd name="connsiteX229" fmla="*/ 7983719 w 9144000"/>
              <a:gd name="connsiteY229" fmla="*/ 4855097 h 5143500"/>
              <a:gd name="connsiteX230" fmla="*/ 7986411 w 9144000"/>
              <a:gd name="connsiteY230" fmla="*/ 4854640 h 5143500"/>
              <a:gd name="connsiteX231" fmla="*/ 7989061 w 9144000"/>
              <a:gd name="connsiteY231" fmla="*/ 4854183 h 5143500"/>
              <a:gd name="connsiteX232" fmla="*/ 7991549 w 9144000"/>
              <a:gd name="connsiteY232" fmla="*/ 4853725 h 5143500"/>
              <a:gd name="connsiteX233" fmla="*/ 7993955 w 9144000"/>
              <a:gd name="connsiteY233" fmla="*/ 4853227 h 5143500"/>
              <a:gd name="connsiteX234" fmla="*/ 7996239 w 9144000"/>
              <a:gd name="connsiteY234" fmla="*/ 4852728 h 5143500"/>
              <a:gd name="connsiteX235" fmla="*/ 8000521 w 9144000"/>
              <a:gd name="connsiteY235" fmla="*/ 4851772 h 5143500"/>
              <a:gd name="connsiteX236" fmla="*/ 8004314 w 9144000"/>
              <a:gd name="connsiteY236" fmla="*/ 4850816 h 5143500"/>
              <a:gd name="connsiteX237" fmla="*/ 8007535 w 9144000"/>
              <a:gd name="connsiteY237" fmla="*/ 4849943 h 5143500"/>
              <a:gd name="connsiteX238" fmla="*/ 8010268 w 9144000"/>
              <a:gd name="connsiteY238" fmla="*/ 4849153 h 5143500"/>
              <a:gd name="connsiteX239" fmla="*/ 8012429 w 9144000"/>
              <a:gd name="connsiteY239" fmla="*/ 4848488 h 5143500"/>
              <a:gd name="connsiteX240" fmla="*/ 8014019 w 9144000"/>
              <a:gd name="connsiteY240" fmla="*/ 4847948 h 5143500"/>
              <a:gd name="connsiteX241" fmla="*/ 8014998 w 9144000"/>
              <a:gd name="connsiteY241" fmla="*/ 4847615 h 5143500"/>
              <a:gd name="connsiteX242" fmla="*/ 8015284 w 9144000"/>
              <a:gd name="connsiteY242" fmla="*/ 4847490 h 5143500"/>
              <a:gd name="connsiteX243" fmla="*/ 8015365 w 9144000"/>
              <a:gd name="connsiteY243" fmla="*/ 4834230 h 5143500"/>
              <a:gd name="connsiteX244" fmla="*/ 8015284 w 9144000"/>
              <a:gd name="connsiteY244" fmla="*/ 4833773 h 5143500"/>
              <a:gd name="connsiteX245" fmla="*/ 8015243 w 9144000"/>
              <a:gd name="connsiteY245" fmla="*/ 4833357 h 5143500"/>
              <a:gd name="connsiteX246" fmla="*/ 8015161 w 9144000"/>
              <a:gd name="connsiteY246" fmla="*/ 4832983 h 5143500"/>
              <a:gd name="connsiteX247" fmla="*/ 8015039 w 9144000"/>
              <a:gd name="connsiteY247" fmla="*/ 4832651 h 5143500"/>
              <a:gd name="connsiteX248" fmla="*/ 8014876 w 9144000"/>
              <a:gd name="connsiteY248" fmla="*/ 4832401 h 5143500"/>
              <a:gd name="connsiteX249" fmla="*/ 8014713 w 9144000"/>
              <a:gd name="connsiteY249" fmla="*/ 4832152 h 5143500"/>
              <a:gd name="connsiteX250" fmla="*/ 8014509 w 9144000"/>
              <a:gd name="connsiteY250" fmla="*/ 4831944 h 5143500"/>
              <a:gd name="connsiteX251" fmla="*/ 8014264 w 9144000"/>
              <a:gd name="connsiteY251" fmla="*/ 4831819 h 5143500"/>
              <a:gd name="connsiteX252" fmla="*/ 8014019 w 9144000"/>
              <a:gd name="connsiteY252" fmla="*/ 4831695 h 5143500"/>
              <a:gd name="connsiteX253" fmla="*/ 8013734 w 9144000"/>
              <a:gd name="connsiteY253" fmla="*/ 4831612 h 5143500"/>
              <a:gd name="connsiteX254" fmla="*/ 8013408 w 9144000"/>
              <a:gd name="connsiteY254" fmla="*/ 4831570 h 5143500"/>
              <a:gd name="connsiteX255" fmla="*/ 8013041 w 9144000"/>
              <a:gd name="connsiteY255" fmla="*/ 4831570 h 5143500"/>
              <a:gd name="connsiteX256" fmla="*/ 8012714 w 9144000"/>
              <a:gd name="connsiteY256" fmla="*/ 4831653 h 5143500"/>
              <a:gd name="connsiteX257" fmla="*/ 8012347 w 9144000"/>
              <a:gd name="connsiteY257" fmla="*/ 4831736 h 5143500"/>
              <a:gd name="connsiteX258" fmla="*/ 8011940 w 9144000"/>
              <a:gd name="connsiteY258" fmla="*/ 4831861 h 5143500"/>
              <a:gd name="connsiteX259" fmla="*/ 8011573 w 9144000"/>
              <a:gd name="connsiteY259" fmla="*/ 4831986 h 5143500"/>
              <a:gd name="connsiteX260" fmla="*/ 8009819 w 9144000"/>
              <a:gd name="connsiteY260" fmla="*/ 4832734 h 5143500"/>
              <a:gd name="connsiteX261" fmla="*/ 8007780 w 9144000"/>
              <a:gd name="connsiteY261" fmla="*/ 4833482 h 5143500"/>
              <a:gd name="connsiteX262" fmla="*/ 8005496 w 9144000"/>
              <a:gd name="connsiteY262" fmla="*/ 4834272 h 5143500"/>
              <a:gd name="connsiteX263" fmla="*/ 8002968 w 9144000"/>
              <a:gd name="connsiteY263" fmla="*/ 4835103 h 5143500"/>
              <a:gd name="connsiteX264" fmla="*/ 8001540 w 9144000"/>
              <a:gd name="connsiteY264" fmla="*/ 4835477 h 5143500"/>
              <a:gd name="connsiteX265" fmla="*/ 8000113 w 9144000"/>
              <a:gd name="connsiteY265" fmla="*/ 4835893 h 5143500"/>
              <a:gd name="connsiteX266" fmla="*/ 7998563 w 9144000"/>
              <a:gd name="connsiteY266" fmla="*/ 4836267 h 5143500"/>
              <a:gd name="connsiteX267" fmla="*/ 7996973 w 9144000"/>
              <a:gd name="connsiteY267" fmla="*/ 4836683 h 5143500"/>
              <a:gd name="connsiteX268" fmla="*/ 7995301 w 9144000"/>
              <a:gd name="connsiteY268" fmla="*/ 4837057 h 5143500"/>
              <a:gd name="connsiteX269" fmla="*/ 7993588 w 9144000"/>
              <a:gd name="connsiteY269" fmla="*/ 4837431 h 5143500"/>
              <a:gd name="connsiteX270" fmla="*/ 7991753 w 9144000"/>
              <a:gd name="connsiteY270" fmla="*/ 4837805 h 5143500"/>
              <a:gd name="connsiteX271" fmla="*/ 7989836 w 9144000"/>
              <a:gd name="connsiteY271" fmla="*/ 4838179 h 5143500"/>
              <a:gd name="connsiteX272" fmla="*/ 7987879 w 9144000"/>
              <a:gd name="connsiteY272" fmla="*/ 4838512 h 5143500"/>
              <a:gd name="connsiteX273" fmla="*/ 7985840 w 9144000"/>
              <a:gd name="connsiteY273" fmla="*/ 4838844 h 5143500"/>
              <a:gd name="connsiteX274" fmla="*/ 7983719 w 9144000"/>
              <a:gd name="connsiteY274" fmla="*/ 4839177 h 5143500"/>
              <a:gd name="connsiteX275" fmla="*/ 7981517 w 9144000"/>
              <a:gd name="connsiteY275" fmla="*/ 4839509 h 5143500"/>
              <a:gd name="connsiteX276" fmla="*/ 7979274 w 9144000"/>
              <a:gd name="connsiteY276" fmla="*/ 4839800 h 5143500"/>
              <a:gd name="connsiteX277" fmla="*/ 7976909 w 9144000"/>
              <a:gd name="connsiteY277" fmla="*/ 4840050 h 5143500"/>
              <a:gd name="connsiteX278" fmla="*/ 7974502 w 9144000"/>
              <a:gd name="connsiteY278" fmla="*/ 4840299 h 5143500"/>
              <a:gd name="connsiteX279" fmla="*/ 7972015 w 9144000"/>
              <a:gd name="connsiteY279" fmla="*/ 4840549 h 5143500"/>
              <a:gd name="connsiteX280" fmla="*/ 7969446 w 9144000"/>
              <a:gd name="connsiteY280" fmla="*/ 4840756 h 5143500"/>
              <a:gd name="connsiteX281" fmla="*/ 7966795 w 9144000"/>
              <a:gd name="connsiteY281" fmla="*/ 4840964 h 5143500"/>
              <a:gd name="connsiteX282" fmla="*/ 7964022 w 9144000"/>
              <a:gd name="connsiteY282" fmla="*/ 4841130 h 5143500"/>
              <a:gd name="connsiteX283" fmla="*/ 7961249 w 9144000"/>
              <a:gd name="connsiteY283" fmla="*/ 4841255 h 5143500"/>
              <a:gd name="connsiteX284" fmla="*/ 7958353 w 9144000"/>
              <a:gd name="connsiteY284" fmla="*/ 4841380 h 5143500"/>
              <a:gd name="connsiteX285" fmla="*/ 7955335 w 9144000"/>
              <a:gd name="connsiteY285" fmla="*/ 4841421 h 5143500"/>
              <a:gd name="connsiteX286" fmla="*/ 7952317 w 9144000"/>
              <a:gd name="connsiteY286" fmla="*/ 4841505 h 5143500"/>
              <a:gd name="connsiteX287" fmla="*/ 7949177 w 9144000"/>
              <a:gd name="connsiteY287" fmla="*/ 4841505 h 5143500"/>
              <a:gd name="connsiteX288" fmla="*/ 7946241 w 9144000"/>
              <a:gd name="connsiteY288" fmla="*/ 4841463 h 5143500"/>
              <a:gd name="connsiteX289" fmla="*/ 7943386 w 9144000"/>
              <a:gd name="connsiteY289" fmla="*/ 4841338 h 5143500"/>
              <a:gd name="connsiteX290" fmla="*/ 7940695 w 9144000"/>
              <a:gd name="connsiteY290" fmla="*/ 4841172 h 5143500"/>
              <a:gd name="connsiteX291" fmla="*/ 7938085 w 9144000"/>
              <a:gd name="connsiteY291" fmla="*/ 4840923 h 5143500"/>
              <a:gd name="connsiteX292" fmla="*/ 7935516 w 9144000"/>
              <a:gd name="connsiteY292" fmla="*/ 4840590 h 5143500"/>
              <a:gd name="connsiteX293" fmla="*/ 7933110 w 9144000"/>
              <a:gd name="connsiteY293" fmla="*/ 4840216 h 5143500"/>
              <a:gd name="connsiteX294" fmla="*/ 7930785 w 9144000"/>
              <a:gd name="connsiteY294" fmla="*/ 4839759 h 5143500"/>
              <a:gd name="connsiteX295" fmla="*/ 7928583 w 9144000"/>
              <a:gd name="connsiteY295" fmla="*/ 4839218 h 5143500"/>
              <a:gd name="connsiteX296" fmla="*/ 7926462 w 9144000"/>
              <a:gd name="connsiteY296" fmla="*/ 4838678 h 5143500"/>
              <a:gd name="connsiteX297" fmla="*/ 7924423 w 9144000"/>
              <a:gd name="connsiteY297" fmla="*/ 4838013 h 5143500"/>
              <a:gd name="connsiteX298" fmla="*/ 7922506 w 9144000"/>
              <a:gd name="connsiteY298" fmla="*/ 4837348 h 5143500"/>
              <a:gd name="connsiteX299" fmla="*/ 7920630 w 9144000"/>
              <a:gd name="connsiteY299" fmla="*/ 4836600 h 5143500"/>
              <a:gd name="connsiteX300" fmla="*/ 7918836 w 9144000"/>
              <a:gd name="connsiteY300" fmla="*/ 4835810 h 5143500"/>
              <a:gd name="connsiteX301" fmla="*/ 7917164 w 9144000"/>
              <a:gd name="connsiteY301" fmla="*/ 4834937 h 5143500"/>
              <a:gd name="connsiteX302" fmla="*/ 7915533 w 9144000"/>
              <a:gd name="connsiteY302" fmla="*/ 4834064 h 5143500"/>
              <a:gd name="connsiteX303" fmla="*/ 7914065 w 9144000"/>
              <a:gd name="connsiteY303" fmla="*/ 4833108 h 5143500"/>
              <a:gd name="connsiteX304" fmla="*/ 7912597 w 9144000"/>
              <a:gd name="connsiteY304" fmla="*/ 4832110 h 5143500"/>
              <a:gd name="connsiteX305" fmla="*/ 7911251 w 9144000"/>
              <a:gd name="connsiteY305" fmla="*/ 4831071 h 5143500"/>
              <a:gd name="connsiteX306" fmla="*/ 7909946 w 9144000"/>
              <a:gd name="connsiteY306" fmla="*/ 4830032 h 5143500"/>
              <a:gd name="connsiteX307" fmla="*/ 7908682 w 9144000"/>
              <a:gd name="connsiteY307" fmla="*/ 4828910 h 5143500"/>
              <a:gd name="connsiteX308" fmla="*/ 7907540 w 9144000"/>
              <a:gd name="connsiteY308" fmla="*/ 4827746 h 5143500"/>
              <a:gd name="connsiteX309" fmla="*/ 7906439 w 9144000"/>
              <a:gd name="connsiteY309" fmla="*/ 4826582 h 5143500"/>
              <a:gd name="connsiteX310" fmla="*/ 7905460 w 9144000"/>
              <a:gd name="connsiteY310" fmla="*/ 4825376 h 5143500"/>
              <a:gd name="connsiteX311" fmla="*/ 7904481 w 9144000"/>
              <a:gd name="connsiteY311" fmla="*/ 4824129 h 5143500"/>
              <a:gd name="connsiteX312" fmla="*/ 7903584 w 9144000"/>
              <a:gd name="connsiteY312" fmla="*/ 4822841 h 5143500"/>
              <a:gd name="connsiteX313" fmla="*/ 7902768 w 9144000"/>
              <a:gd name="connsiteY313" fmla="*/ 4821552 h 5143500"/>
              <a:gd name="connsiteX314" fmla="*/ 7901953 w 9144000"/>
              <a:gd name="connsiteY314" fmla="*/ 4820222 h 5143500"/>
              <a:gd name="connsiteX315" fmla="*/ 7901259 w 9144000"/>
              <a:gd name="connsiteY315" fmla="*/ 4818892 h 5143500"/>
              <a:gd name="connsiteX316" fmla="*/ 7900607 w 9144000"/>
              <a:gd name="connsiteY316" fmla="*/ 4817520 h 5143500"/>
              <a:gd name="connsiteX317" fmla="*/ 7899954 w 9144000"/>
              <a:gd name="connsiteY317" fmla="*/ 4816107 h 5143500"/>
              <a:gd name="connsiteX318" fmla="*/ 7899383 w 9144000"/>
              <a:gd name="connsiteY318" fmla="*/ 4814735 h 5143500"/>
              <a:gd name="connsiteX319" fmla="*/ 7898853 w 9144000"/>
              <a:gd name="connsiteY319" fmla="*/ 4813280 h 5143500"/>
              <a:gd name="connsiteX320" fmla="*/ 7898405 w 9144000"/>
              <a:gd name="connsiteY320" fmla="*/ 4811909 h 5143500"/>
              <a:gd name="connsiteX321" fmla="*/ 7897956 w 9144000"/>
              <a:gd name="connsiteY321" fmla="*/ 4810454 h 5143500"/>
              <a:gd name="connsiteX322" fmla="*/ 7897508 w 9144000"/>
              <a:gd name="connsiteY322" fmla="*/ 4808916 h 5143500"/>
              <a:gd name="connsiteX323" fmla="*/ 7897100 w 9144000"/>
              <a:gd name="connsiteY323" fmla="*/ 4807253 h 5143500"/>
              <a:gd name="connsiteX324" fmla="*/ 7896692 w 9144000"/>
              <a:gd name="connsiteY324" fmla="*/ 4805549 h 5143500"/>
              <a:gd name="connsiteX325" fmla="*/ 7896325 w 9144000"/>
              <a:gd name="connsiteY325" fmla="*/ 4803762 h 5143500"/>
              <a:gd name="connsiteX326" fmla="*/ 7895958 w 9144000"/>
              <a:gd name="connsiteY326" fmla="*/ 4801891 h 5143500"/>
              <a:gd name="connsiteX327" fmla="*/ 7895550 w 9144000"/>
              <a:gd name="connsiteY327" fmla="*/ 4799937 h 5143500"/>
              <a:gd name="connsiteX328" fmla="*/ 7895224 w 9144000"/>
              <a:gd name="connsiteY328" fmla="*/ 4797942 h 5143500"/>
              <a:gd name="connsiteX329" fmla="*/ 7894898 w 9144000"/>
              <a:gd name="connsiteY329" fmla="*/ 4795905 h 5143500"/>
              <a:gd name="connsiteX330" fmla="*/ 7894612 w 9144000"/>
              <a:gd name="connsiteY330" fmla="*/ 4793744 h 5143500"/>
              <a:gd name="connsiteX331" fmla="*/ 7894327 w 9144000"/>
              <a:gd name="connsiteY331" fmla="*/ 4791582 h 5143500"/>
              <a:gd name="connsiteX332" fmla="*/ 7893796 w 9144000"/>
              <a:gd name="connsiteY332" fmla="*/ 4787051 h 5143500"/>
              <a:gd name="connsiteX333" fmla="*/ 7893307 w 9144000"/>
              <a:gd name="connsiteY333" fmla="*/ 4782313 h 5143500"/>
              <a:gd name="connsiteX334" fmla="*/ 7892858 w 9144000"/>
              <a:gd name="connsiteY334" fmla="*/ 4777408 h 5143500"/>
              <a:gd name="connsiteX335" fmla="*/ 7892532 w 9144000"/>
              <a:gd name="connsiteY335" fmla="*/ 4772337 h 5143500"/>
              <a:gd name="connsiteX336" fmla="*/ 7892247 w 9144000"/>
              <a:gd name="connsiteY336" fmla="*/ 4767141 h 5143500"/>
              <a:gd name="connsiteX337" fmla="*/ 7892002 w 9144000"/>
              <a:gd name="connsiteY337" fmla="*/ 4761862 h 5143500"/>
              <a:gd name="connsiteX338" fmla="*/ 7891798 w 9144000"/>
              <a:gd name="connsiteY338" fmla="*/ 4756500 h 5143500"/>
              <a:gd name="connsiteX339" fmla="*/ 7891676 w 9144000"/>
              <a:gd name="connsiteY339" fmla="*/ 4751054 h 5143500"/>
              <a:gd name="connsiteX340" fmla="*/ 7891594 w 9144000"/>
              <a:gd name="connsiteY340" fmla="*/ 4745609 h 5143500"/>
              <a:gd name="connsiteX341" fmla="*/ 7891594 w 9144000"/>
              <a:gd name="connsiteY341" fmla="*/ 4740164 h 5143500"/>
              <a:gd name="connsiteX342" fmla="*/ 7891594 w 9144000"/>
              <a:gd name="connsiteY342" fmla="*/ 4734718 h 5143500"/>
              <a:gd name="connsiteX343" fmla="*/ 7891676 w 9144000"/>
              <a:gd name="connsiteY343" fmla="*/ 4729315 h 5143500"/>
              <a:gd name="connsiteX344" fmla="*/ 7891798 w 9144000"/>
              <a:gd name="connsiteY344" fmla="*/ 4723952 h 5143500"/>
              <a:gd name="connsiteX345" fmla="*/ 7892002 w 9144000"/>
              <a:gd name="connsiteY345" fmla="*/ 4718715 h 5143500"/>
              <a:gd name="connsiteX346" fmla="*/ 7892206 w 9144000"/>
              <a:gd name="connsiteY346" fmla="*/ 4713602 h 5143500"/>
              <a:gd name="connsiteX347" fmla="*/ 7892491 w 9144000"/>
              <a:gd name="connsiteY347" fmla="*/ 4708531 h 5143500"/>
              <a:gd name="connsiteX348" fmla="*/ 7892818 w 9144000"/>
              <a:gd name="connsiteY348" fmla="*/ 4703626 h 5143500"/>
              <a:gd name="connsiteX349" fmla="*/ 7893185 w 9144000"/>
              <a:gd name="connsiteY349" fmla="*/ 4698887 h 5143500"/>
              <a:gd name="connsiteX350" fmla="*/ 7893633 w 9144000"/>
              <a:gd name="connsiteY350" fmla="*/ 4694356 h 5143500"/>
              <a:gd name="connsiteX351" fmla="*/ 7894082 w 9144000"/>
              <a:gd name="connsiteY351" fmla="*/ 4689992 h 5143500"/>
              <a:gd name="connsiteX352" fmla="*/ 7894612 w 9144000"/>
              <a:gd name="connsiteY352" fmla="*/ 4685835 h 5143500"/>
              <a:gd name="connsiteX353" fmla="*/ 7895142 w 9144000"/>
              <a:gd name="connsiteY353" fmla="*/ 4681886 h 5143500"/>
              <a:gd name="connsiteX354" fmla="*/ 7895468 w 9144000"/>
              <a:gd name="connsiteY354" fmla="*/ 4680016 h 5143500"/>
              <a:gd name="connsiteX355" fmla="*/ 7895795 w 9144000"/>
              <a:gd name="connsiteY355" fmla="*/ 4678228 h 5143500"/>
              <a:gd name="connsiteX356" fmla="*/ 7896121 w 9144000"/>
              <a:gd name="connsiteY356" fmla="*/ 4676483 h 5143500"/>
              <a:gd name="connsiteX357" fmla="*/ 7896447 w 9144000"/>
              <a:gd name="connsiteY357" fmla="*/ 4674820 h 5143500"/>
              <a:gd name="connsiteX358" fmla="*/ 7896773 w 9144000"/>
              <a:gd name="connsiteY358" fmla="*/ 4673199 h 5143500"/>
              <a:gd name="connsiteX359" fmla="*/ 7897140 w 9144000"/>
              <a:gd name="connsiteY359" fmla="*/ 4671661 h 5143500"/>
              <a:gd name="connsiteX360" fmla="*/ 7897508 w 9144000"/>
              <a:gd name="connsiteY360" fmla="*/ 4670206 h 5143500"/>
              <a:gd name="connsiteX361" fmla="*/ 7897915 w 9144000"/>
              <a:gd name="connsiteY361" fmla="*/ 4668834 h 5143500"/>
              <a:gd name="connsiteX362" fmla="*/ 7898527 w 9144000"/>
              <a:gd name="connsiteY362" fmla="*/ 4666714 h 5143500"/>
              <a:gd name="connsiteX363" fmla="*/ 7899180 w 9144000"/>
              <a:gd name="connsiteY363" fmla="*/ 4664677 h 5143500"/>
              <a:gd name="connsiteX364" fmla="*/ 7899873 w 9144000"/>
              <a:gd name="connsiteY364" fmla="*/ 4662682 h 5143500"/>
              <a:gd name="connsiteX365" fmla="*/ 7900648 w 9144000"/>
              <a:gd name="connsiteY365" fmla="*/ 4660812 h 5143500"/>
              <a:gd name="connsiteX366" fmla="*/ 7901382 w 9144000"/>
              <a:gd name="connsiteY366" fmla="*/ 4658983 h 5143500"/>
              <a:gd name="connsiteX367" fmla="*/ 7902197 w 9144000"/>
              <a:gd name="connsiteY367" fmla="*/ 4657237 h 5143500"/>
              <a:gd name="connsiteX368" fmla="*/ 7903054 w 9144000"/>
              <a:gd name="connsiteY368" fmla="*/ 4655574 h 5143500"/>
              <a:gd name="connsiteX369" fmla="*/ 7903951 w 9144000"/>
              <a:gd name="connsiteY369" fmla="*/ 4653995 h 5143500"/>
              <a:gd name="connsiteX370" fmla="*/ 7904930 w 9144000"/>
              <a:gd name="connsiteY370" fmla="*/ 4652498 h 5143500"/>
              <a:gd name="connsiteX371" fmla="*/ 7905908 w 9144000"/>
              <a:gd name="connsiteY371" fmla="*/ 4651043 h 5143500"/>
              <a:gd name="connsiteX372" fmla="*/ 7907010 w 9144000"/>
              <a:gd name="connsiteY372" fmla="*/ 4649672 h 5143500"/>
              <a:gd name="connsiteX373" fmla="*/ 7908111 w 9144000"/>
              <a:gd name="connsiteY373" fmla="*/ 4648383 h 5143500"/>
              <a:gd name="connsiteX374" fmla="*/ 7909334 w 9144000"/>
              <a:gd name="connsiteY374" fmla="*/ 4647136 h 5143500"/>
              <a:gd name="connsiteX375" fmla="*/ 7910557 w 9144000"/>
              <a:gd name="connsiteY375" fmla="*/ 4645972 h 5143500"/>
              <a:gd name="connsiteX376" fmla="*/ 7911903 w 9144000"/>
              <a:gd name="connsiteY376" fmla="*/ 4644891 h 5143500"/>
              <a:gd name="connsiteX377" fmla="*/ 7913290 w 9144000"/>
              <a:gd name="connsiteY377" fmla="*/ 4643852 h 5143500"/>
              <a:gd name="connsiteX378" fmla="*/ 7914799 w 9144000"/>
              <a:gd name="connsiteY378" fmla="*/ 4642896 h 5143500"/>
              <a:gd name="connsiteX379" fmla="*/ 7916389 w 9144000"/>
              <a:gd name="connsiteY379" fmla="*/ 4642023 h 5143500"/>
              <a:gd name="connsiteX380" fmla="*/ 7918061 w 9144000"/>
              <a:gd name="connsiteY380" fmla="*/ 4641192 h 5143500"/>
              <a:gd name="connsiteX381" fmla="*/ 7919815 w 9144000"/>
              <a:gd name="connsiteY381" fmla="*/ 4640444 h 5143500"/>
              <a:gd name="connsiteX382" fmla="*/ 7921650 w 9144000"/>
              <a:gd name="connsiteY382" fmla="*/ 4639779 h 5143500"/>
              <a:gd name="connsiteX383" fmla="*/ 7923607 w 9144000"/>
              <a:gd name="connsiteY383" fmla="*/ 4639155 h 5143500"/>
              <a:gd name="connsiteX384" fmla="*/ 7925647 w 9144000"/>
              <a:gd name="connsiteY384" fmla="*/ 4638573 h 5143500"/>
              <a:gd name="connsiteX385" fmla="*/ 7927808 w 9144000"/>
              <a:gd name="connsiteY385" fmla="*/ 4638074 h 5143500"/>
              <a:gd name="connsiteX386" fmla="*/ 7930092 w 9144000"/>
              <a:gd name="connsiteY386" fmla="*/ 4637617 h 5143500"/>
              <a:gd name="connsiteX387" fmla="*/ 7932457 w 9144000"/>
              <a:gd name="connsiteY387" fmla="*/ 4637243 h 5143500"/>
              <a:gd name="connsiteX388" fmla="*/ 7934904 w 9144000"/>
              <a:gd name="connsiteY388" fmla="*/ 4636952 h 5143500"/>
              <a:gd name="connsiteX389" fmla="*/ 7937514 w 9144000"/>
              <a:gd name="connsiteY389" fmla="*/ 4636661 h 5143500"/>
              <a:gd name="connsiteX390" fmla="*/ 7940246 w 9144000"/>
              <a:gd name="connsiteY390" fmla="*/ 4636495 h 5143500"/>
              <a:gd name="connsiteX391" fmla="*/ 7943101 w 9144000"/>
              <a:gd name="connsiteY391" fmla="*/ 4636329 h 5143500"/>
              <a:gd name="connsiteX392" fmla="*/ 7946078 w 9144000"/>
              <a:gd name="connsiteY392" fmla="*/ 4636245 h 5143500"/>
              <a:gd name="connsiteX393" fmla="*/ 7949177 w 9144000"/>
              <a:gd name="connsiteY393" fmla="*/ 4636245 h 5143500"/>
              <a:gd name="connsiteX394" fmla="*/ 7953704 w 9144000"/>
              <a:gd name="connsiteY394" fmla="*/ 4636245 h 5143500"/>
              <a:gd name="connsiteX395" fmla="*/ 7957945 w 9144000"/>
              <a:gd name="connsiteY395" fmla="*/ 4636329 h 5143500"/>
              <a:gd name="connsiteX396" fmla="*/ 7961860 w 9144000"/>
              <a:gd name="connsiteY396" fmla="*/ 4636453 h 5143500"/>
              <a:gd name="connsiteX397" fmla="*/ 7965571 w 9144000"/>
              <a:gd name="connsiteY397" fmla="*/ 4636619 h 5143500"/>
              <a:gd name="connsiteX398" fmla="*/ 7969038 w 9144000"/>
              <a:gd name="connsiteY398" fmla="*/ 4636827 h 5143500"/>
              <a:gd name="connsiteX399" fmla="*/ 7972219 w 9144000"/>
              <a:gd name="connsiteY399" fmla="*/ 4637118 h 5143500"/>
              <a:gd name="connsiteX400" fmla="*/ 7975155 w 9144000"/>
              <a:gd name="connsiteY400" fmla="*/ 4637492 h 5143500"/>
              <a:gd name="connsiteX401" fmla="*/ 7977928 w 9144000"/>
              <a:gd name="connsiteY401" fmla="*/ 4637950 h 5143500"/>
              <a:gd name="connsiteX402" fmla="*/ 7980457 w 9144000"/>
              <a:gd name="connsiteY402" fmla="*/ 4638490 h 5143500"/>
              <a:gd name="connsiteX403" fmla="*/ 7982822 w 9144000"/>
              <a:gd name="connsiteY403" fmla="*/ 4639072 h 5143500"/>
              <a:gd name="connsiteX404" fmla="*/ 7984942 w 9144000"/>
              <a:gd name="connsiteY404" fmla="*/ 4639779 h 5143500"/>
              <a:gd name="connsiteX405" fmla="*/ 7986900 w 9144000"/>
              <a:gd name="connsiteY405" fmla="*/ 4640568 h 5143500"/>
              <a:gd name="connsiteX406" fmla="*/ 7988654 w 9144000"/>
              <a:gd name="connsiteY406" fmla="*/ 4641483 h 5143500"/>
              <a:gd name="connsiteX407" fmla="*/ 7990285 w 9144000"/>
              <a:gd name="connsiteY407" fmla="*/ 4642480 h 5143500"/>
              <a:gd name="connsiteX408" fmla="*/ 7991794 w 9144000"/>
              <a:gd name="connsiteY408" fmla="*/ 4643561 h 5143500"/>
              <a:gd name="connsiteX409" fmla="*/ 7993099 w 9144000"/>
              <a:gd name="connsiteY409" fmla="*/ 4644767 h 5143500"/>
              <a:gd name="connsiteX410" fmla="*/ 7994281 w 9144000"/>
              <a:gd name="connsiteY410" fmla="*/ 4646138 h 5143500"/>
              <a:gd name="connsiteX411" fmla="*/ 7995342 w 9144000"/>
              <a:gd name="connsiteY411" fmla="*/ 4647593 h 5143500"/>
              <a:gd name="connsiteX412" fmla="*/ 7996320 w 9144000"/>
              <a:gd name="connsiteY412" fmla="*/ 4649173 h 5143500"/>
              <a:gd name="connsiteX413" fmla="*/ 7997177 w 9144000"/>
              <a:gd name="connsiteY413" fmla="*/ 4650877 h 5143500"/>
              <a:gd name="connsiteX414" fmla="*/ 7997992 w 9144000"/>
              <a:gd name="connsiteY414" fmla="*/ 4652748 h 5143500"/>
              <a:gd name="connsiteX415" fmla="*/ 7998645 w 9144000"/>
              <a:gd name="connsiteY415" fmla="*/ 4654784 h 5143500"/>
              <a:gd name="connsiteX416" fmla="*/ 7999257 w 9144000"/>
              <a:gd name="connsiteY416" fmla="*/ 4656904 h 5143500"/>
              <a:gd name="connsiteX417" fmla="*/ 7999868 w 9144000"/>
              <a:gd name="connsiteY417" fmla="*/ 4659232 h 5143500"/>
              <a:gd name="connsiteX418" fmla="*/ 8000358 w 9144000"/>
              <a:gd name="connsiteY418" fmla="*/ 4661685 h 5143500"/>
              <a:gd name="connsiteX419" fmla="*/ 8000806 w 9144000"/>
              <a:gd name="connsiteY419" fmla="*/ 4664303 h 5143500"/>
              <a:gd name="connsiteX420" fmla="*/ 8001255 w 9144000"/>
              <a:gd name="connsiteY420" fmla="*/ 4667088 h 5143500"/>
              <a:gd name="connsiteX421" fmla="*/ 8001622 w 9144000"/>
              <a:gd name="connsiteY421" fmla="*/ 4670081 h 5143500"/>
              <a:gd name="connsiteX422" fmla="*/ 8002478 w 9144000"/>
              <a:gd name="connsiteY422" fmla="*/ 4676524 h 5143500"/>
              <a:gd name="connsiteX423" fmla="*/ 8003294 w 9144000"/>
              <a:gd name="connsiteY423" fmla="*/ 4683757 h 5143500"/>
              <a:gd name="connsiteX424" fmla="*/ 8003376 w 9144000"/>
              <a:gd name="connsiteY424" fmla="*/ 4684339 h 5143500"/>
              <a:gd name="connsiteX425" fmla="*/ 8003457 w 9144000"/>
              <a:gd name="connsiteY425" fmla="*/ 4684838 h 5143500"/>
              <a:gd name="connsiteX426" fmla="*/ 8003620 w 9144000"/>
              <a:gd name="connsiteY426" fmla="*/ 4685378 h 5143500"/>
              <a:gd name="connsiteX427" fmla="*/ 8003783 w 9144000"/>
              <a:gd name="connsiteY427" fmla="*/ 4685835 h 5143500"/>
              <a:gd name="connsiteX428" fmla="*/ 8003947 w 9144000"/>
              <a:gd name="connsiteY428" fmla="*/ 4686251 h 5143500"/>
              <a:gd name="connsiteX429" fmla="*/ 8004191 w 9144000"/>
              <a:gd name="connsiteY429" fmla="*/ 4686625 h 5143500"/>
              <a:gd name="connsiteX430" fmla="*/ 8004477 w 9144000"/>
              <a:gd name="connsiteY430" fmla="*/ 4686999 h 5143500"/>
              <a:gd name="connsiteX431" fmla="*/ 8004721 w 9144000"/>
              <a:gd name="connsiteY431" fmla="*/ 4687290 h 5143500"/>
              <a:gd name="connsiteX432" fmla="*/ 8005048 w 9144000"/>
              <a:gd name="connsiteY432" fmla="*/ 4687581 h 5143500"/>
              <a:gd name="connsiteX433" fmla="*/ 8005374 w 9144000"/>
              <a:gd name="connsiteY433" fmla="*/ 4687830 h 5143500"/>
              <a:gd name="connsiteX434" fmla="*/ 8005741 w 9144000"/>
              <a:gd name="connsiteY434" fmla="*/ 4688038 h 5143500"/>
              <a:gd name="connsiteX435" fmla="*/ 8006149 w 9144000"/>
              <a:gd name="connsiteY435" fmla="*/ 4688204 h 5143500"/>
              <a:gd name="connsiteX436" fmla="*/ 8006597 w 9144000"/>
              <a:gd name="connsiteY436" fmla="*/ 4688329 h 5143500"/>
              <a:gd name="connsiteX437" fmla="*/ 8007046 w 9144000"/>
              <a:gd name="connsiteY437" fmla="*/ 4688412 h 5143500"/>
              <a:gd name="connsiteX438" fmla="*/ 8007535 w 9144000"/>
              <a:gd name="connsiteY438" fmla="*/ 4688454 h 5143500"/>
              <a:gd name="connsiteX439" fmla="*/ 8008025 w 9144000"/>
              <a:gd name="connsiteY439" fmla="*/ 4688495 h 5143500"/>
              <a:gd name="connsiteX440" fmla="*/ 8016303 w 9144000"/>
              <a:gd name="connsiteY440" fmla="*/ 4688495 h 5143500"/>
              <a:gd name="connsiteX441" fmla="*/ 8016303 w 9144000"/>
              <a:gd name="connsiteY441" fmla="*/ 4630842 h 5143500"/>
              <a:gd name="connsiteX442" fmla="*/ 8012878 w 9144000"/>
              <a:gd name="connsiteY442" fmla="*/ 4629802 h 5143500"/>
              <a:gd name="connsiteX443" fmla="*/ 8009289 w 9144000"/>
              <a:gd name="connsiteY443" fmla="*/ 4628763 h 5143500"/>
              <a:gd name="connsiteX444" fmla="*/ 8005496 w 9144000"/>
              <a:gd name="connsiteY444" fmla="*/ 4627766 h 5143500"/>
              <a:gd name="connsiteX445" fmla="*/ 8001581 w 9144000"/>
              <a:gd name="connsiteY445" fmla="*/ 4626810 h 5143500"/>
              <a:gd name="connsiteX446" fmla="*/ 7997503 w 9144000"/>
              <a:gd name="connsiteY446" fmla="*/ 4625895 h 5143500"/>
              <a:gd name="connsiteX447" fmla="*/ 7993384 w 9144000"/>
              <a:gd name="connsiteY447" fmla="*/ 4625022 h 5143500"/>
              <a:gd name="connsiteX448" fmla="*/ 7989102 w 9144000"/>
              <a:gd name="connsiteY448" fmla="*/ 4624232 h 5143500"/>
              <a:gd name="connsiteX449" fmla="*/ 7984739 w 9144000"/>
              <a:gd name="connsiteY449" fmla="*/ 4623484 h 5143500"/>
              <a:gd name="connsiteX450" fmla="*/ 7980293 w 9144000"/>
              <a:gd name="connsiteY450" fmla="*/ 4622819 h 5143500"/>
              <a:gd name="connsiteX451" fmla="*/ 7975848 w 9144000"/>
              <a:gd name="connsiteY451" fmla="*/ 4622196 h 5143500"/>
              <a:gd name="connsiteX452" fmla="*/ 7973565 w 9144000"/>
              <a:gd name="connsiteY452" fmla="*/ 4621905 h 5143500"/>
              <a:gd name="connsiteX453" fmla="*/ 7971322 w 9144000"/>
              <a:gd name="connsiteY453" fmla="*/ 4621655 h 5143500"/>
              <a:gd name="connsiteX454" fmla="*/ 7969079 w 9144000"/>
              <a:gd name="connsiteY454" fmla="*/ 4621447 h 5143500"/>
              <a:gd name="connsiteX455" fmla="*/ 7966795 w 9144000"/>
              <a:gd name="connsiteY455" fmla="*/ 4621240 h 5143500"/>
              <a:gd name="connsiteX456" fmla="*/ 7964552 w 9144000"/>
              <a:gd name="connsiteY456" fmla="*/ 4621032 h 5143500"/>
              <a:gd name="connsiteX457" fmla="*/ 7962268 w 9144000"/>
              <a:gd name="connsiteY457" fmla="*/ 4620865 h 5143500"/>
              <a:gd name="connsiteX458" fmla="*/ 7960025 w 9144000"/>
              <a:gd name="connsiteY458" fmla="*/ 4620741 h 5143500"/>
              <a:gd name="connsiteX459" fmla="*/ 7957782 w 9144000"/>
              <a:gd name="connsiteY459" fmla="*/ 4620616 h 5143500"/>
              <a:gd name="connsiteX460" fmla="*/ 7955539 w 9144000"/>
              <a:gd name="connsiteY460" fmla="*/ 4620491 h 5143500"/>
              <a:gd name="connsiteX461" fmla="*/ 7953255 w 9144000"/>
              <a:gd name="connsiteY461" fmla="*/ 4620450 h 5143500"/>
              <a:gd name="connsiteX462" fmla="*/ 7951094 w 9144000"/>
              <a:gd name="connsiteY462" fmla="*/ 4620408 h 5143500"/>
              <a:gd name="connsiteX463" fmla="*/ 8173552 w 9144000"/>
              <a:gd name="connsiteY463" fmla="*/ 4515965 h 5143500"/>
              <a:gd name="connsiteX464" fmla="*/ 8167979 w 9144000"/>
              <a:gd name="connsiteY464" fmla="*/ 4516049 h 5143500"/>
              <a:gd name="connsiteX465" fmla="*/ 8162489 w 9144000"/>
              <a:gd name="connsiteY465" fmla="*/ 4516299 h 5143500"/>
              <a:gd name="connsiteX466" fmla="*/ 8157121 w 9144000"/>
              <a:gd name="connsiteY466" fmla="*/ 4516759 h 5143500"/>
              <a:gd name="connsiteX467" fmla="*/ 8151835 w 9144000"/>
              <a:gd name="connsiteY467" fmla="*/ 4517386 h 5143500"/>
              <a:gd name="connsiteX468" fmla="*/ 8146672 w 9144000"/>
              <a:gd name="connsiteY468" fmla="*/ 4518137 h 5143500"/>
              <a:gd name="connsiteX469" fmla="*/ 8141673 w 9144000"/>
              <a:gd name="connsiteY469" fmla="*/ 4519140 h 5143500"/>
              <a:gd name="connsiteX470" fmla="*/ 8136756 w 9144000"/>
              <a:gd name="connsiteY470" fmla="*/ 4520268 h 5143500"/>
              <a:gd name="connsiteX471" fmla="*/ 8132003 w 9144000"/>
              <a:gd name="connsiteY471" fmla="*/ 4521605 h 5143500"/>
              <a:gd name="connsiteX472" fmla="*/ 8127291 w 9144000"/>
              <a:gd name="connsiteY472" fmla="*/ 4523150 h 5143500"/>
              <a:gd name="connsiteX473" fmla="*/ 8122825 w 9144000"/>
              <a:gd name="connsiteY473" fmla="*/ 4524863 h 5143500"/>
              <a:gd name="connsiteX474" fmla="*/ 8118440 w 9144000"/>
              <a:gd name="connsiteY474" fmla="*/ 4526743 h 5143500"/>
              <a:gd name="connsiteX475" fmla="*/ 8114261 w 9144000"/>
              <a:gd name="connsiteY475" fmla="*/ 4528831 h 5143500"/>
              <a:gd name="connsiteX476" fmla="*/ 8110204 w 9144000"/>
              <a:gd name="connsiteY476" fmla="*/ 4531129 h 5143500"/>
              <a:gd name="connsiteX477" fmla="*/ 8106312 w 9144000"/>
              <a:gd name="connsiteY477" fmla="*/ 4533594 h 5143500"/>
              <a:gd name="connsiteX478" fmla="*/ 8102583 w 9144000"/>
              <a:gd name="connsiteY478" fmla="*/ 4536309 h 5143500"/>
              <a:gd name="connsiteX479" fmla="*/ 8099059 w 9144000"/>
              <a:gd name="connsiteY479" fmla="*/ 4539149 h 5143500"/>
              <a:gd name="connsiteX480" fmla="*/ 8095658 w 9144000"/>
              <a:gd name="connsiteY480" fmla="*/ 4542241 h 5143500"/>
              <a:gd name="connsiteX481" fmla="*/ 8092503 w 9144000"/>
              <a:gd name="connsiteY481" fmla="*/ 4545541 h 5143500"/>
              <a:gd name="connsiteX482" fmla="*/ 8089471 w 9144000"/>
              <a:gd name="connsiteY482" fmla="*/ 4549008 h 5143500"/>
              <a:gd name="connsiteX483" fmla="*/ 8086644 w 9144000"/>
              <a:gd name="connsiteY483" fmla="*/ 4552684 h 5143500"/>
              <a:gd name="connsiteX484" fmla="*/ 8084021 w 9144000"/>
              <a:gd name="connsiteY484" fmla="*/ 4556569 h 5143500"/>
              <a:gd name="connsiteX485" fmla="*/ 8081604 w 9144000"/>
              <a:gd name="connsiteY485" fmla="*/ 4560705 h 5143500"/>
              <a:gd name="connsiteX486" fmla="*/ 8079391 w 9144000"/>
              <a:gd name="connsiteY486" fmla="*/ 4565007 h 5143500"/>
              <a:gd name="connsiteX487" fmla="*/ 8077383 w 9144000"/>
              <a:gd name="connsiteY487" fmla="*/ 4569519 h 5143500"/>
              <a:gd name="connsiteX488" fmla="*/ 8075580 w 9144000"/>
              <a:gd name="connsiteY488" fmla="*/ 4574281 h 5143500"/>
              <a:gd name="connsiteX489" fmla="*/ 8074064 w 9144000"/>
              <a:gd name="connsiteY489" fmla="*/ 4579252 h 5143500"/>
              <a:gd name="connsiteX490" fmla="*/ 8072712 w 9144000"/>
              <a:gd name="connsiteY490" fmla="*/ 4584432 h 5143500"/>
              <a:gd name="connsiteX491" fmla="*/ 8071606 w 9144000"/>
              <a:gd name="connsiteY491" fmla="*/ 4589821 h 5143500"/>
              <a:gd name="connsiteX492" fmla="*/ 8070745 w 9144000"/>
              <a:gd name="connsiteY492" fmla="*/ 4595460 h 5143500"/>
              <a:gd name="connsiteX493" fmla="*/ 8070131 w 9144000"/>
              <a:gd name="connsiteY493" fmla="*/ 4601308 h 5143500"/>
              <a:gd name="connsiteX494" fmla="*/ 8069762 w 9144000"/>
              <a:gd name="connsiteY494" fmla="*/ 4607365 h 5143500"/>
              <a:gd name="connsiteX495" fmla="*/ 8069639 w 9144000"/>
              <a:gd name="connsiteY495" fmla="*/ 4613673 h 5143500"/>
              <a:gd name="connsiteX496" fmla="*/ 8069639 w 9144000"/>
              <a:gd name="connsiteY496" fmla="*/ 4621025 h 5143500"/>
              <a:gd name="connsiteX497" fmla="*/ 8032679 w 9144000"/>
              <a:gd name="connsiteY497" fmla="*/ 4621025 h 5143500"/>
              <a:gd name="connsiteX498" fmla="*/ 8032679 w 9144000"/>
              <a:gd name="connsiteY498" fmla="*/ 4628336 h 5143500"/>
              <a:gd name="connsiteX499" fmla="*/ 8032720 w 9144000"/>
              <a:gd name="connsiteY499" fmla="*/ 4628921 h 5143500"/>
              <a:gd name="connsiteX500" fmla="*/ 8032761 w 9144000"/>
              <a:gd name="connsiteY500" fmla="*/ 4629464 h 5143500"/>
              <a:gd name="connsiteX501" fmla="*/ 8032884 w 9144000"/>
              <a:gd name="connsiteY501" fmla="*/ 4629965 h 5143500"/>
              <a:gd name="connsiteX502" fmla="*/ 8033048 w 9144000"/>
              <a:gd name="connsiteY502" fmla="*/ 4630466 h 5143500"/>
              <a:gd name="connsiteX503" fmla="*/ 8033212 w 9144000"/>
              <a:gd name="connsiteY503" fmla="*/ 4630926 h 5143500"/>
              <a:gd name="connsiteX504" fmla="*/ 8033458 w 9144000"/>
              <a:gd name="connsiteY504" fmla="*/ 4631343 h 5143500"/>
              <a:gd name="connsiteX505" fmla="*/ 8033745 w 9144000"/>
              <a:gd name="connsiteY505" fmla="*/ 4631719 h 5143500"/>
              <a:gd name="connsiteX506" fmla="*/ 8034072 w 9144000"/>
              <a:gd name="connsiteY506" fmla="*/ 4632095 h 5143500"/>
              <a:gd name="connsiteX507" fmla="*/ 8034441 w 9144000"/>
              <a:gd name="connsiteY507" fmla="*/ 4632430 h 5143500"/>
              <a:gd name="connsiteX508" fmla="*/ 8034851 w 9144000"/>
              <a:gd name="connsiteY508" fmla="*/ 4632722 h 5143500"/>
              <a:gd name="connsiteX509" fmla="*/ 8035261 w 9144000"/>
              <a:gd name="connsiteY509" fmla="*/ 4632973 h 5143500"/>
              <a:gd name="connsiteX510" fmla="*/ 8035752 w 9144000"/>
              <a:gd name="connsiteY510" fmla="*/ 4633181 h 5143500"/>
              <a:gd name="connsiteX511" fmla="*/ 8036285 w 9144000"/>
              <a:gd name="connsiteY511" fmla="*/ 4633390 h 5143500"/>
              <a:gd name="connsiteX512" fmla="*/ 8036859 w 9144000"/>
              <a:gd name="connsiteY512" fmla="*/ 4633557 h 5143500"/>
              <a:gd name="connsiteX513" fmla="*/ 8037432 w 9144000"/>
              <a:gd name="connsiteY513" fmla="*/ 4633641 h 5143500"/>
              <a:gd name="connsiteX514" fmla="*/ 8038088 w 9144000"/>
              <a:gd name="connsiteY514" fmla="*/ 4633724 h 5143500"/>
              <a:gd name="connsiteX515" fmla="*/ 8039235 w 9144000"/>
              <a:gd name="connsiteY515" fmla="*/ 4633892 h 5143500"/>
              <a:gd name="connsiteX516" fmla="*/ 8040833 w 9144000"/>
              <a:gd name="connsiteY516" fmla="*/ 4634059 h 5143500"/>
              <a:gd name="connsiteX517" fmla="*/ 8042759 w 9144000"/>
              <a:gd name="connsiteY517" fmla="*/ 4634268 h 5143500"/>
              <a:gd name="connsiteX518" fmla="*/ 8045013 w 9144000"/>
              <a:gd name="connsiteY518" fmla="*/ 4634560 h 5143500"/>
              <a:gd name="connsiteX519" fmla="*/ 8047512 w 9144000"/>
              <a:gd name="connsiteY519" fmla="*/ 4634811 h 5143500"/>
              <a:gd name="connsiteX520" fmla="*/ 8050176 w 9144000"/>
              <a:gd name="connsiteY520" fmla="*/ 4635103 h 5143500"/>
              <a:gd name="connsiteX521" fmla="*/ 8052880 w 9144000"/>
              <a:gd name="connsiteY521" fmla="*/ 4635395 h 5143500"/>
              <a:gd name="connsiteX522" fmla="*/ 8055625 w 9144000"/>
              <a:gd name="connsiteY522" fmla="*/ 4635730 h 5143500"/>
              <a:gd name="connsiteX523" fmla="*/ 8058330 w 9144000"/>
              <a:gd name="connsiteY523" fmla="*/ 4636022 h 5143500"/>
              <a:gd name="connsiteX524" fmla="*/ 8060911 w 9144000"/>
              <a:gd name="connsiteY524" fmla="*/ 4636273 h 5143500"/>
              <a:gd name="connsiteX525" fmla="*/ 8063288 w 9144000"/>
              <a:gd name="connsiteY525" fmla="*/ 4636523 h 5143500"/>
              <a:gd name="connsiteX526" fmla="*/ 8065377 w 9144000"/>
              <a:gd name="connsiteY526" fmla="*/ 4636774 h 5143500"/>
              <a:gd name="connsiteX527" fmla="*/ 8067098 w 9144000"/>
              <a:gd name="connsiteY527" fmla="*/ 4636941 h 5143500"/>
              <a:gd name="connsiteX528" fmla="*/ 8068451 w 9144000"/>
              <a:gd name="connsiteY528" fmla="*/ 4637108 h 5143500"/>
              <a:gd name="connsiteX529" fmla="*/ 8069270 w 9144000"/>
              <a:gd name="connsiteY529" fmla="*/ 4637192 h 5143500"/>
              <a:gd name="connsiteX530" fmla="*/ 8069639 w 9144000"/>
              <a:gd name="connsiteY530" fmla="*/ 4637233 h 5143500"/>
              <a:gd name="connsiteX531" fmla="*/ 8069639 w 9144000"/>
              <a:gd name="connsiteY531" fmla="*/ 4838748 h 5143500"/>
              <a:gd name="connsiteX532" fmla="*/ 8069311 w 9144000"/>
              <a:gd name="connsiteY532" fmla="*/ 4838790 h 5143500"/>
              <a:gd name="connsiteX533" fmla="*/ 8068492 w 9144000"/>
              <a:gd name="connsiteY533" fmla="*/ 4838915 h 5143500"/>
              <a:gd name="connsiteX534" fmla="*/ 8067180 w 9144000"/>
              <a:gd name="connsiteY534" fmla="*/ 4839083 h 5143500"/>
              <a:gd name="connsiteX535" fmla="*/ 8065500 w 9144000"/>
              <a:gd name="connsiteY535" fmla="*/ 4839333 h 5143500"/>
              <a:gd name="connsiteX536" fmla="*/ 8063452 w 9144000"/>
              <a:gd name="connsiteY536" fmla="*/ 4839626 h 5143500"/>
              <a:gd name="connsiteX537" fmla="*/ 8061157 w 9144000"/>
              <a:gd name="connsiteY537" fmla="*/ 4840002 h 5143500"/>
              <a:gd name="connsiteX538" fmla="*/ 8058617 w 9144000"/>
              <a:gd name="connsiteY538" fmla="*/ 4840378 h 5143500"/>
              <a:gd name="connsiteX539" fmla="*/ 8055953 w 9144000"/>
              <a:gd name="connsiteY539" fmla="*/ 4840753 h 5143500"/>
              <a:gd name="connsiteX540" fmla="*/ 8053208 w 9144000"/>
              <a:gd name="connsiteY540" fmla="*/ 4841171 h 5143500"/>
              <a:gd name="connsiteX541" fmla="*/ 8050503 w 9144000"/>
              <a:gd name="connsiteY541" fmla="*/ 4841589 h 5143500"/>
              <a:gd name="connsiteX542" fmla="*/ 8047840 w 9144000"/>
              <a:gd name="connsiteY542" fmla="*/ 4841965 h 5143500"/>
              <a:gd name="connsiteX543" fmla="*/ 8045300 w 9144000"/>
              <a:gd name="connsiteY543" fmla="*/ 4842341 h 5143500"/>
              <a:gd name="connsiteX544" fmla="*/ 8042964 w 9144000"/>
              <a:gd name="connsiteY544" fmla="*/ 4842717 h 5143500"/>
              <a:gd name="connsiteX545" fmla="*/ 8040915 w 9144000"/>
              <a:gd name="connsiteY545" fmla="*/ 4843051 h 5143500"/>
              <a:gd name="connsiteX546" fmla="*/ 8039153 w 9144000"/>
              <a:gd name="connsiteY546" fmla="*/ 4843302 h 5143500"/>
              <a:gd name="connsiteX547" fmla="*/ 8037760 w 9144000"/>
              <a:gd name="connsiteY547" fmla="*/ 4843511 h 5143500"/>
              <a:gd name="connsiteX548" fmla="*/ 8037146 w 9144000"/>
              <a:gd name="connsiteY548" fmla="*/ 4843636 h 5143500"/>
              <a:gd name="connsiteX549" fmla="*/ 8036572 w 9144000"/>
              <a:gd name="connsiteY549" fmla="*/ 4843803 h 5143500"/>
              <a:gd name="connsiteX550" fmla="*/ 8035998 w 9144000"/>
              <a:gd name="connsiteY550" fmla="*/ 4844012 h 5143500"/>
              <a:gd name="connsiteX551" fmla="*/ 8035507 w 9144000"/>
              <a:gd name="connsiteY551" fmla="*/ 4844221 h 5143500"/>
              <a:gd name="connsiteX552" fmla="*/ 8035056 w 9144000"/>
              <a:gd name="connsiteY552" fmla="*/ 4844471 h 5143500"/>
              <a:gd name="connsiteX553" fmla="*/ 8034646 w 9144000"/>
              <a:gd name="connsiteY553" fmla="*/ 4844764 h 5143500"/>
              <a:gd name="connsiteX554" fmla="*/ 8034277 w 9144000"/>
              <a:gd name="connsiteY554" fmla="*/ 4845056 h 5143500"/>
              <a:gd name="connsiteX555" fmla="*/ 8033909 w 9144000"/>
              <a:gd name="connsiteY555" fmla="*/ 4845432 h 5143500"/>
              <a:gd name="connsiteX556" fmla="*/ 8033622 w 9144000"/>
              <a:gd name="connsiteY556" fmla="*/ 4845766 h 5143500"/>
              <a:gd name="connsiteX557" fmla="*/ 8033376 w 9144000"/>
              <a:gd name="connsiteY557" fmla="*/ 4846184 h 5143500"/>
              <a:gd name="connsiteX558" fmla="*/ 8033171 w 9144000"/>
              <a:gd name="connsiteY558" fmla="*/ 4846602 h 5143500"/>
              <a:gd name="connsiteX559" fmla="*/ 8032966 w 9144000"/>
              <a:gd name="connsiteY559" fmla="*/ 4847061 h 5143500"/>
              <a:gd name="connsiteX560" fmla="*/ 8032843 w 9144000"/>
              <a:gd name="connsiteY560" fmla="*/ 4847563 h 5143500"/>
              <a:gd name="connsiteX561" fmla="*/ 8032761 w 9144000"/>
              <a:gd name="connsiteY561" fmla="*/ 4848106 h 5143500"/>
              <a:gd name="connsiteX562" fmla="*/ 8032720 w 9144000"/>
              <a:gd name="connsiteY562" fmla="*/ 4848649 h 5143500"/>
              <a:gd name="connsiteX563" fmla="*/ 8032679 w 9144000"/>
              <a:gd name="connsiteY563" fmla="*/ 4849233 h 5143500"/>
              <a:gd name="connsiteX564" fmla="*/ 8032679 w 9144000"/>
              <a:gd name="connsiteY564" fmla="*/ 4855917 h 5143500"/>
              <a:gd name="connsiteX565" fmla="*/ 8174863 w 9144000"/>
              <a:gd name="connsiteY565" fmla="*/ 4855917 h 5143500"/>
              <a:gd name="connsiteX566" fmla="*/ 8174863 w 9144000"/>
              <a:gd name="connsiteY566" fmla="*/ 4849233 h 5143500"/>
              <a:gd name="connsiteX567" fmla="*/ 8174863 w 9144000"/>
              <a:gd name="connsiteY567" fmla="*/ 4848732 h 5143500"/>
              <a:gd name="connsiteX568" fmla="*/ 8174781 w 9144000"/>
              <a:gd name="connsiteY568" fmla="*/ 4848273 h 5143500"/>
              <a:gd name="connsiteX569" fmla="*/ 8174699 w 9144000"/>
              <a:gd name="connsiteY569" fmla="*/ 4847813 h 5143500"/>
              <a:gd name="connsiteX570" fmla="*/ 8174576 w 9144000"/>
              <a:gd name="connsiteY570" fmla="*/ 4847354 h 5143500"/>
              <a:gd name="connsiteX571" fmla="*/ 8174453 w 9144000"/>
              <a:gd name="connsiteY571" fmla="*/ 4846894 h 5143500"/>
              <a:gd name="connsiteX572" fmla="*/ 8174249 w 9144000"/>
              <a:gd name="connsiteY572" fmla="*/ 4846476 h 5143500"/>
              <a:gd name="connsiteX573" fmla="*/ 8173921 w 9144000"/>
              <a:gd name="connsiteY573" fmla="*/ 4846059 h 5143500"/>
              <a:gd name="connsiteX574" fmla="*/ 8173634 w 9144000"/>
              <a:gd name="connsiteY574" fmla="*/ 4845641 h 5143500"/>
              <a:gd name="connsiteX575" fmla="*/ 8173306 w 9144000"/>
              <a:gd name="connsiteY575" fmla="*/ 4845265 h 5143500"/>
              <a:gd name="connsiteX576" fmla="*/ 8172896 w 9144000"/>
              <a:gd name="connsiteY576" fmla="*/ 4844931 h 5143500"/>
              <a:gd name="connsiteX577" fmla="*/ 8172446 w 9144000"/>
              <a:gd name="connsiteY577" fmla="*/ 4844597 h 5143500"/>
              <a:gd name="connsiteX578" fmla="*/ 8171872 w 9144000"/>
              <a:gd name="connsiteY578" fmla="*/ 4844304 h 5143500"/>
              <a:gd name="connsiteX579" fmla="*/ 8171298 w 9144000"/>
              <a:gd name="connsiteY579" fmla="*/ 4844054 h 5143500"/>
              <a:gd name="connsiteX580" fmla="*/ 8170643 w 9144000"/>
              <a:gd name="connsiteY580" fmla="*/ 4843845 h 5143500"/>
              <a:gd name="connsiteX581" fmla="*/ 8169946 w 9144000"/>
              <a:gd name="connsiteY581" fmla="*/ 4843678 h 5143500"/>
              <a:gd name="connsiteX582" fmla="*/ 8169127 w 9144000"/>
              <a:gd name="connsiteY582" fmla="*/ 4843511 h 5143500"/>
              <a:gd name="connsiteX583" fmla="*/ 8167897 w 9144000"/>
              <a:gd name="connsiteY583" fmla="*/ 4843302 h 5143500"/>
              <a:gd name="connsiteX584" fmla="*/ 8166299 w 9144000"/>
              <a:gd name="connsiteY584" fmla="*/ 4843051 h 5143500"/>
              <a:gd name="connsiteX585" fmla="*/ 8164333 w 9144000"/>
              <a:gd name="connsiteY585" fmla="*/ 4842717 h 5143500"/>
              <a:gd name="connsiteX586" fmla="*/ 8162120 w 9144000"/>
              <a:gd name="connsiteY586" fmla="*/ 4842341 h 5143500"/>
              <a:gd name="connsiteX587" fmla="*/ 8159743 w 9144000"/>
              <a:gd name="connsiteY587" fmla="*/ 4841965 h 5143500"/>
              <a:gd name="connsiteX588" fmla="*/ 8157203 w 9144000"/>
              <a:gd name="connsiteY588" fmla="*/ 4841589 h 5143500"/>
              <a:gd name="connsiteX589" fmla="*/ 8154621 w 9144000"/>
              <a:gd name="connsiteY589" fmla="*/ 4841171 h 5143500"/>
              <a:gd name="connsiteX590" fmla="*/ 8151999 w 9144000"/>
              <a:gd name="connsiteY590" fmla="*/ 4840753 h 5143500"/>
              <a:gd name="connsiteX591" fmla="*/ 8149418 w 9144000"/>
              <a:gd name="connsiteY591" fmla="*/ 4840378 h 5143500"/>
              <a:gd name="connsiteX592" fmla="*/ 8147041 w 9144000"/>
              <a:gd name="connsiteY592" fmla="*/ 4840002 h 5143500"/>
              <a:gd name="connsiteX593" fmla="*/ 8144828 w 9144000"/>
              <a:gd name="connsiteY593" fmla="*/ 4839667 h 5143500"/>
              <a:gd name="connsiteX594" fmla="*/ 8142862 w 9144000"/>
              <a:gd name="connsiteY594" fmla="*/ 4839333 h 5143500"/>
              <a:gd name="connsiteX595" fmla="*/ 8141264 w 9144000"/>
              <a:gd name="connsiteY595" fmla="*/ 4839083 h 5143500"/>
              <a:gd name="connsiteX596" fmla="*/ 8139993 w 9144000"/>
              <a:gd name="connsiteY596" fmla="*/ 4838915 h 5143500"/>
              <a:gd name="connsiteX597" fmla="*/ 8139174 w 9144000"/>
              <a:gd name="connsiteY597" fmla="*/ 4838790 h 5143500"/>
              <a:gd name="connsiteX598" fmla="*/ 8138928 w 9144000"/>
              <a:gd name="connsiteY598" fmla="*/ 4838748 h 5143500"/>
              <a:gd name="connsiteX599" fmla="*/ 8138928 w 9144000"/>
              <a:gd name="connsiteY599" fmla="*/ 4637233 h 5143500"/>
              <a:gd name="connsiteX600" fmla="*/ 8139215 w 9144000"/>
              <a:gd name="connsiteY600" fmla="*/ 4637192 h 5143500"/>
              <a:gd name="connsiteX601" fmla="*/ 8140034 w 9144000"/>
              <a:gd name="connsiteY601" fmla="*/ 4637066 h 5143500"/>
              <a:gd name="connsiteX602" fmla="*/ 8141386 w 9144000"/>
              <a:gd name="connsiteY602" fmla="*/ 4636941 h 5143500"/>
              <a:gd name="connsiteX603" fmla="*/ 8143148 w 9144000"/>
              <a:gd name="connsiteY603" fmla="*/ 4636690 h 5143500"/>
              <a:gd name="connsiteX604" fmla="*/ 8145156 w 9144000"/>
              <a:gd name="connsiteY604" fmla="*/ 4636440 h 5143500"/>
              <a:gd name="connsiteX605" fmla="*/ 8147574 w 9144000"/>
              <a:gd name="connsiteY605" fmla="*/ 4636147 h 5143500"/>
              <a:gd name="connsiteX606" fmla="*/ 8150114 w 9144000"/>
              <a:gd name="connsiteY606" fmla="*/ 4635855 h 5143500"/>
              <a:gd name="connsiteX607" fmla="*/ 8152778 w 9144000"/>
              <a:gd name="connsiteY607" fmla="*/ 4635521 h 5143500"/>
              <a:gd name="connsiteX608" fmla="*/ 8155523 w 9144000"/>
              <a:gd name="connsiteY608" fmla="*/ 4635187 h 5143500"/>
              <a:gd name="connsiteX609" fmla="*/ 8158268 w 9144000"/>
              <a:gd name="connsiteY609" fmla="*/ 4634811 h 5143500"/>
              <a:gd name="connsiteX610" fmla="*/ 8160932 w 9144000"/>
              <a:gd name="connsiteY610" fmla="*/ 4634476 h 5143500"/>
              <a:gd name="connsiteX611" fmla="*/ 8163472 w 9144000"/>
              <a:gd name="connsiteY611" fmla="*/ 4634142 h 5143500"/>
              <a:gd name="connsiteX612" fmla="*/ 8165767 w 9144000"/>
              <a:gd name="connsiteY612" fmla="*/ 4633808 h 5143500"/>
              <a:gd name="connsiteX613" fmla="*/ 8167774 w 9144000"/>
              <a:gd name="connsiteY613" fmla="*/ 4633557 h 5143500"/>
              <a:gd name="connsiteX614" fmla="*/ 8169413 w 9144000"/>
              <a:gd name="connsiteY614" fmla="*/ 4633307 h 5143500"/>
              <a:gd name="connsiteX615" fmla="*/ 8170684 w 9144000"/>
              <a:gd name="connsiteY615" fmla="*/ 4633098 h 5143500"/>
              <a:gd name="connsiteX616" fmla="*/ 8171298 w 9144000"/>
              <a:gd name="connsiteY616" fmla="*/ 4632973 h 5143500"/>
              <a:gd name="connsiteX617" fmla="*/ 8171872 w 9144000"/>
              <a:gd name="connsiteY617" fmla="*/ 4632764 h 5143500"/>
              <a:gd name="connsiteX618" fmla="*/ 8172405 w 9144000"/>
              <a:gd name="connsiteY618" fmla="*/ 4632555 h 5143500"/>
              <a:gd name="connsiteX619" fmla="*/ 8172855 w 9144000"/>
              <a:gd name="connsiteY619" fmla="*/ 4632346 h 5143500"/>
              <a:gd name="connsiteX620" fmla="*/ 8173265 w 9144000"/>
              <a:gd name="connsiteY620" fmla="*/ 4632054 h 5143500"/>
              <a:gd name="connsiteX621" fmla="*/ 8173634 w 9144000"/>
              <a:gd name="connsiteY621" fmla="*/ 4631761 h 5143500"/>
              <a:gd name="connsiteX622" fmla="*/ 8173962 w 9144000"/>
              <a:gd name="connsiteY622" fmla="*/ 4631427 h 5143500"/>
              <a:gd name="connsiteX623" fmla="*/ 8174249 w 9144000"/>
              <a:gd name="connsiteY623" fmla="*/ 4631093 h 5143500"/>
              <a:gd name="connsiteX624" fmla="*/ 8174494 w 9144000"/>
              <a:gd name="connsiteY624" fmla="*/ 4630717 h 5143500"/>
              <a:gd name="connsiteX625" fmla="*/ 8174699 w 9144000"/>
              <a:gd name="connsiteY625" fmla="*/ 4630341 h 5143500"/>
              <a:gd name="connsiteX626" fmla="*/ 8174822 w 9144000"/>
              <a:gd name="connsiteY626" fmla="*/ 4629923 h 5143500"/>
              <a:gd name="connsiteX627" fmla="*/ 8174945 w 9144000"/>
              <a:gd name="connsiteY627" fmla="*/ 4629505 h 5143500"/>
              <a:gd name="connsiteX628" fmla="*/ 8175068 w 9144000"/>
              <a:gd name="connsiteY628" fmla="*/ 4629088 h 5143500"/>
              <a:gd name="connsiteX629" fmla="*/ 8175109 w 9144000"/>
              <a:gd name="connsiteY629" fmla="*/ 4628628 h 5143500"/>
              <a:gd name="connsiteX630" fmla="*/ 8175150 w 9144000"/>
              <a:gd name="connsiteY630" fmla="*/ 4628169 h 5143500"/>
              <a:gd name="connsiteX631" fmla="*/ 8175150 w 9144000"/>
              <a:gd name="connsiteY631" fmla="*/ 4627709 h 5143500"/>
              <a:gd name="connsiteX632" fmla="*/ 8175150 w 9144000"/>
              <a:gd name="connsiteY632" fmla="*/ 4621025 h 5143500"/>
              <a:gd name="connsiteX633" fmla="*/ 8138928 w 9144000"/>
              <a:gd name="connsiteY633" fmla="*/ 4621025 h 5143500"/>
              <a:gd name="connsiteX634" fmla="*/ 8138928 w 9144000"/>
              <a:gd name="connsiteY634" fmla="*/ 4584098 h 5143500"/>
              <a:gd name="connsiteX635" fmla="*/ 8138928 w 9144000"/>
              <a:gd name="connsiteY635" fmla="*/ 4580380 h 5143500"/>
              <a:gd name="connsiteX636" fmla="*/ 8139010 w 9144000"/>
              <a:gd name="connsiteY636" fmla="*/ 4576829 h 5143500"/>
              <a:gd name="connsiteX637" fmla="*/ 8139133 w 9144000"/>
              <a:gd name="connsiteY637" fmla="*/ 4573445 h 5143500"/>
              <a:gd name="connsiteX638" fmla="*/ 8139297 w 9144000"/>
              <a:gd name="connsiteY638" fmla="*/ 4570229 h 5143500"/>
              <a:gd name="connsiteX639" fmla="*/ 8139543 w 9144000"/>
              <a:gd name="connsiteY639" fmla="*/ 4567179 h 5143500"/>
              <a:gd name="connsiteX640" fmla="*/ 8139829 w 9144000"/>
              <a:gd name="connsiteY640" fmla="*/ 4564297 h 5143500"/>
              <a:gd name="connsiteX641" fmla="*/ 8140157 w 9144000"/>
              <a:gd name="connsiteY641" fmla="*/ 4561540 h 5143500"/>
              <a:gd name="connsiteX642" fmla="*/ 8140567 w 9144000"/>
              <a:gd name="connsiteY642" fmla="*/ 4558908 h 5143500"/>
              <a:gd name="connsiteX643" fmla="*/ 8141059 w 9144000"/>
              <a:gd name="connsiteY643" fmla="*/ 4556444 h 5143500"/>
              <a:gd name="connsiteX644" fmla="*/ 8141591 w 9144000"/>
              <a:gd name="connsiteY644" fmla="*/ 4554146 h 5143500"/>
              <a:gd name="connsiteX645" fmla="*/ 8142165 w 9144000"/>
              <a:gd name="connsiteY645" fmla="*/ 4551974 h 5143500"/>
              <a:gd name="connsiteX646" fmla="*/ 8142862 w 9144000"/>
              <a:gd name="connsiteY646" fmla="*/ 4549885 h 5143500"/>
              <a:gd name="connsiteX647" fmla="*/ 8143599 w 9144000"/>
              <a:gd name="connsiteY647" fmla="*/ 4548005 h 5143500"/>
              <a:gd name="connsiteX648" fmla="*/ 8144419 w 9144000"/>
              <a:gd name="connsiteY648" fmla="*/ 4546209 h 5143500"/>
              <a:gd name="connsiteX649" fmla="*/ 8145361 w 9144000"/>
              <a:gd name="connsiteY649" fmla="*/ 4544538 h 5143500"/>
              <a:gd name="connsiteX650" fmla="*/ 8146303 w 9144000"/>
              <a:gd name="connsiteY650" fmla="*/ 4542993 h 5143500"/>
              <a:gd name="connsiteX651" fmla="*/ 8147328 w 9144000"/>
              <a:gd name="connsiteY651" fmla="*/ 4541572 h 5143500"/>
              <a:gd name="connsiteX652" fmla="*/ 8148475 w 9144000"/>
              <a:gd name="connsiteY652" fmla="*/ 4540236 h 5143500"/>
              <a:gd name="connsiteX653" fmla="*/ 8149745 w 9144000"/>
              <a:gd name="connsiteY653" fmla="*/ 4539066 h 5143500"/>
              <a:gd name="connsiteX654" fmla="*/ 8151016 w 9144000"/>
              <a:gd name="connsiteY654" fmla="*/ 4537980 h 5143500"/>
              <a:gd name="connsiteX655" fmla="*/ 8152409 w 9144000"/>
              <a:gd name="connsiteY655" fmla="*/ 4536977 h 5143500"/>
              <a:gd name="connsiteX656" fmla="*/ 8153884 w 9144000"/>
              <a:gd name="connsiteY656" fmla="*/ 4536100 h 5143500"/>
              <a:gd name="connsiteX657" fmla="*/ 8155482 w 9144000"/>
              <a:gd name="connsiteY657" fmla="*/ 4535306 h 5143500"/>
              <a:gd name="connsiteX658" fmla="*/ 8157162 w 9144000"/>
              <a:gd name="connsiteY658" fmla="*/ 4534638 h 5143500"/>
              <a:gd name="connsiteX659" fmla="*/ 8158924 w 9144000"/>
              <a:gd name="connsiteY659" fmla="*/ 4534053 h 5143500"/>
              <a:gd name="connsiteX660" fmla="*/ 8160768 w 9144000"/>
              <a:gd name="connsiteY660" fmla="*/ 4533510 h 5143500"/>
              <a:gd name="connsiteX661" fmla="*/ 8162735 w 9144000"/>
              <a:gd name="connsiteY661" fmla="*/ 4533092 h 5143500"/>
              <a:gd name="connsiteX662" fmla="*/ 8164824 w 9144000"/>
              <a:gd name="connsiteY662" fmla="*/ 4532758 h 5143500"/>
              <a:gd name="connsiteX663" fmla="*/ 8166996 w 9144000"/>
              <a:gd name="connsiteY663" fmla="*/ 4532508 h 5143500"/>
              <a:gd name="connsiteX664" fmla="*/ 8169291 w 9144000"/>
              <a:gd name="connsiteY664" fmla="*/ 4532340 h 5143500"/>
              <a:gd name="connsiteX665" fmla="*/ 8171667 w 9144000"/>
              <a:gd name="connsiteY665" fmla="*/ 4532215 h 5143500"/>
              <a:gd name="connsiteX666" fmla="*/ 8174167 w 9144000"/>
              <a:gd name="connsiteY666" fmla="*/ 4532215 h 5143500"/>
              <a:gd name="connsiteX667" fmla="*/ 8176666 w 9144000"/>
              <a:gd name="connsiteY667" fmla="*/ 4532215 h 5143500"/>
              <a:gd name="connsiteX668" fmla="*/ 8179002 w 9144000"/>
              <a:gd name="connsiteY668" fmla="*/ 4532340 h 5143500"/>
              <a:gd name="connsiteX669" fmla="*/ 8181214 w 9144000"/>
              <a:gd name="connsiteY669" fmla="*/ 4532466 h 5143500"/>
              <a:gd name="connsiteX670" fmla="*/ 8183345 w 9144000"/>
              <a:gd name="connsiteY670" fmla="*/ 4532716 h 5143500"/>
              <a:gd name="connsiteX671" fmla="*/ 8185271 w 9144000"/>
              <a:gd name="connsiteY671" fmla="*/ 4533009 h 5143500"/>
              <a:gd name="connsiteX672" fmla="*/ 8187115 w 9144000"/>
              <a:gd name="connsiteY672" fmla="*/ 4533343 h 5143500"/>
              <a:gd name="connsiteX673" fmla="*/ 8188877 w 9144000"/>
              <a:gd name="connsiteY673" fmla="*/ 4533802 h 5143500"/>
              <a:gd name="connsiteX674" fmla="*/ 8190557 w 9144000"/>
              <a:gd name="connsiteY674" fmla="*/ 4534262 h 5143500"/>
              <a:gd name="connsiteX675" fmla="*/ 8192114 w 9144000"/>
              <a:gd name="connsiteY675" fmla="*/ 4534847 h 5143500"/>
              <a:gd name="connsiteX676" fmla="*/ 8193507 w 9144000"/>
              <a:gd name="connsiteY676" fmla="*/ 4535473 h 5143500"/>
              <a:gd name="connsiteX677" fmla="*/ 8194859 w 9144000"/>
              <a:gd name="connsiteY677" fmla="*/ 4536184 h 5143500"/>
              <a:gd name="connsiteX678" fmla="*/ 8196129 w 9144000"/>
              <a:gd name="connsiteY678" fmla="*/ 4536977 h 5143500"/>
              <a:gd name="connsiteX679" fmla="*/ 8197318 w 9144000"/>
              <a:gd name="connsiteY679" fmla="*/ 4537855 h 5143500"/>
              <a:gd name="connsiteX680" fmla="*/ 8198383 w 9144000"/>
              <a:gd name="connsiteY680" fmla="*/ 4538815 h 5143500"/>
              <a:gd name="connsiteX681" fmla="*/ 8199407 w 9144000"/>
              <a:gd name="connsiteY681" fmla="*/ 4539818 h 5143500"/>
              <a:gd name="connsiteX682" fmla="*/ 8200309 w 9144000"/>
              <a:gd name="connsiteY682" fmla="*/ 4540904 h 5143500"/>
              <a:gd name="connsiteX683" fmla="*/ 8201210 w 9144000"/>
              <a:gd name="connsiteY683" fmla="*/ 4542115 h 5143500"/>
              <a:gd name="connsiteX684" fmla="*/ 8201989 w 9144000"/>
              <a:gd name="connsiteY684" fmla="*/ 4543369 h 5143500"/>
              <a:gd name="connsiteX685" fmla="*/ 8202726 w 9144000"/>
              <a:gd name="connsiteY685" fmla="*/ 4544705 h 5143500"/>
              <a:gd name="connsiteX686" fmla="*/ 8203423 w 9144000"/>
              <a:gd name="connsiteY686" fmla="*/ 4546167 h 5143500"/>
              <a:gd name="connsiteX687" fmla="*/ 8204038 w 9144000"/>
              <a:gd name="connsiteY687" fmla="*/ 4547671 h 5143500"/>
              <a:gd name="connsiteX688" fmla="*/ 8204611 w 9144000"/>
              <a:gd name="connsiteY688" fmla="*/ 4549259 h 5143500"/>
              <a:gd name="connsiteX689" fmla="*/ 8205144 w 9144000"/>
              <a:gd name="connsiteY689" fmla="*/ 4550971 h 5143500"/>
              <a:gd name="connsiteX690" fmla="*/ 8205677 w 9144000"/>
              <a:gd name="connsiteY690" fmla="*/ 4552768 h 5143500"/>
              <a:gd name="connsiteX691" fmla="*/ 8206127 w 9144000"/>
              <a:gd name="connsiteY691" fmla="*/ 4554606 h 5143500"/>
              <a:gd name="connsiteX692" fmla="*/ 8206537 w 9144000"/>
              <a:gd name="connsiteY692" fmla="*/ 4556611 h 5143500"/>
              <a:gd name="connsiteX693" fmla="*/ 8206906 w 9144000"/>
              <a:gd name="connsiteY693" fmla="*/ 4558658 h 5143500"/>
              <a:gd name="connsiteX694" fmla="*/ 8207275 w 9144000"/>
              <a:gd name="connsiteY694" fmla="*/ 4560788 h 5143500"/>
              <a:gd name="connsiteX695" fmla="*/ 8207643 w 9144000"/>
              <a:gd name="connsiteY695" fmla="*/ 4563044 h 5143500"/>
              <a:gd name="connsiteX696" fmla="*/ 8207971 w 9144000"/>
              <a:gd name="connsiteY696" fmla="*/ 4565383 h 5143500"/>
              <a:gd name="connsiteX697" fmla="*/ 8208258 w 9144000"/>
              <a:gd name="connsiteY697" fmla="*/ 4567848 h 5143500"/>
              <a:gd name="connsiteX698" fmla="*/ 8208545 w 9144000"/>
              <a:gd name="connsiteY698" fmla="*/ 4570396 h 5143500"/>
              <a:gd name="connsiteX699" fmla="*/ 8208627 w 9144000"/>
              <a:gd name="connsiteY699" fmla="*/ 4571023 h 5143500"/>
              <a:gd name="connsiteX700" fmla="*/ 8208709 w 9144000"/>
              <a:gd name="connsiteY700" fmla="*/ 4571607 h 5143500"/>
              <a:gd name="connsiteX701" fmla="*/ 8208832 w 9144000"/>
              <a:gd name="connsiteY701" fmla="*/ 4572150 h 5143500"/>
              <a:gd name="connsiteX702" fmla="*/ 8208955 w 9144000"/>
              <a:gd name="connsiteY702" fmla="*/ 4572652 h 5143500"/>
              <a:gd name="connsiteX703" fmla="*/ 8209118 w 9144000"/>
              <a:gd name="connsiteY703" fmla="*/ 4573111 h 5143500"/>
              <a:gd name="connsiteX704" fmla="*/ 8209323 w 9144000"/>
              <a:gd name="connsiteY704" fmla="*/ 4573529 h 5143500"/>
              <a:gd name="connsiteX705" fmla="*/ 8209487 w 9144000"/>
              <a:gd name="connsiteY705" fmla="*/ 4573905 h 5143500"/>
              <a:gd name="connsiteX706" fmla="*/ 8209733 w 9144000"/>
              <a:gd name="connsiteY706" fmla="*/ 4574239 h 5143500"/>
              <a:gd name="connsiteX707" fmla="*/ 8210020 w 9144000"/>
              <a:gd name="connsiteY707" fmla="*/ 4574532 h 5143500"/>
              <a:gd name="connsiteX708" fmla="*/ 8210266 w 9144000"/>
              <a:gd name="connsiteY708" fmla="*/ 4574782 h 5143500"/>
              <a:gd name="connsiteX709" fmla="*/ 8210553 w 9144000"/>
              <a:gd name="connsiteY709" fmla="*/ 4574991 h 5143500"/>
              <a:gd name="connsiteX710" fmla="*/ 8210880 w 9144000"/>
              <a:gd name="connsiteY710" fmla="*/ 4575200 h 5143500"/>
              <a:gd name="connsiteX711" fmla="*/ 8211208 w 9144000"/>
              <a:gd name="connsiteY711" fmla="*/ 4575325 h 5143500"/>
              <a:gd name="connsiteX712" fmla="*/ 8211577 w 9144000"/>
              <a:gd name="connsiteY712" fmla="*/ 4575409 h 5143500"/>
              <a:gd name="connsiteX713" fmla="*/ 8211946 w 9144000"/>
              <a:gd name="connsiteY713" fmla="*/ 4575451 h 5143500"/>
              <a:gd name="connsiteX714" fmla="*/ 8212355 w 9144000"/>
              <a:gd name="connsiteY714" fmla="*/ 4575492 h 5143500"/>
              <a:gd name="connsiteX715" fmla="*/ 8221001 w 9144000"/>
              <a:gd name="connsiteY715" fmla="*/ 4575492 h 5143500"/>
              <a:gd name="connsiteX716" fmla="*/ 8221001 w 9144000"/>
              <a:gd name="connsiteY716" fmla="*/ 4524863 h 5143500"/>
              <a:gd name="connsiteX717" fmla="*/ 8219731 w 9144000"/>
              <a:gd name="connsiteY717" fmla="*/ 4524362 h 5143500"/>
              <a:gd name="connsiteX718" fmla="*/ 8218215 w 9144000"/>
              <a:gd name="connsiteY718" fmla="*/ 4523777 h 5143500"/>
              <a:gd name="connsiteX719" fmla="*/ 8216453 w 9144000"/>
              <a:gd name="connsiteY719" fmla="*/ 4523109 h 5143500"/>
              <a:gd name="connsiteX720" fmla="*/ 8214445 w 9144000"/>
              <a:gd name="connsiteY720" fmla="*/ 4522398 h 5143500"/>
              <a:gd name="connsiteX721" fmla="*/ 8212151 w 9144000"/>
              <a:gd name="connsiteY721" fmla="*/ 4521688 h 5143500"/>
              <a:gd name="connsiteX722" fmla="*/ 8209569 w 9144000"/>
              <a:gd name="connsiteY722" fmla="*/ 4520936 h 5143500"/>
              <a:gd name="connsiteX723" fmla="*/ 8206824 w 9144000"/>
              <a:gd name="connsiteY723" fmla="*/ 4520184 h 5143500"/>
              <a:gd name="connsiteX724" fmla="*/ 8203833 w 9144000"/>
              <a:gd name="connsiteY724" fmla="*/ 4519474 h 5143500"/>
              <a:gd name="connsiteX725" fmla="*/ 8200637 w 9144000"/>
              <a:gd name="connsiteY725" fmla="*/ 4518764 h 5143500"/>
              <a:gd name="connsiteX726" fmla="*/ 8197277 w 9144000"/>
              <a:gd name="connsiteY726" fmla="*/ 4518137 h 5143500"/>
              <a:gd name="connsiteX727" fmla="*/ 8195515 w 9144000"/>
              <a:gd name="connsiteY727" fmla="*/ 4517803 h 5143500"/>
              <a:gd name="connsiteX728" fmla="*/ 8193671 w 9144000"/>
              <a:gd name="connsiteY728" fmla="*/ 4517511 h 5143500"/>
              <a:gd name="connsiteX729" fmla="*/ 8191827 w 9144000"/>
              <a:gd name="connsiteY729" fmla="*/ 4517260 h 5143500"/>
              <a:gd name="connsiteX730" fmla="*/ 8189983 w 9144000"/>
              <a:gd name="connsiteY730" fmla="*/ 4517010 h 5143500"/>
              <a:gd name="connsiteX731" fmla="*/ 8188057 w 9144000"/>
              <a:gd name="connsiteY731" fmla="*/ 4516801 h 5143500"/>
              <a:gd name="connsiteX732" fmla="*/ 8186090 w 9144000"/>
              <a:gd name="connsiteY732" fmla="*/ 4516592 h 5143500"/>
              <a:gd name="connsiteX733" fmla="*/ 8184083 w 9144000"/>
              <a:gd name="connsiteY733" fmla="*/ 4516383 h 5143500"/>
              <a:gd name="connsiteX734" fmla="*/ 8182034 w 9144000"/>
              <a:gd name="connsiteY734" fmla="*/ 4516258 h 5143500"/>
              <a:gd name="connsiteX735" fmla="*/ 8179944 w 9144000"/>
              <a:gd name="connsiteY735" fmla="*/ 4516132 h 5143500"/>
              <a:gd name="connsiteX736" fmla="*/ 8177854 w 9144000"/>
              <a:gd name="connsiteY736" fmla="*/ 4516049 h 5143500"/>
              <a:gd name="connsiteX737" fmla="*/ 8175724 w 9144000"/>
              <a:gd name="connsiteY737" fmla="*/ 4516007 h 5143500"/>
              <a:gd name="connsiteX738" fmla="*/ 0 w 9144000"/>
              <a:gd name="connsiteY738" fmla="*/ 0 h 5143500"/>
              <a:gd name="connsiteX739" fmla="*/ 9144000 w 9144000"/>
              <a:gd name="connsiteY739" fmla="*/ 0 h 5143500"/>
              <a:gd name="connsiteX740" fmla="*/ 9144000 w 9144000"/>
              <a:gd name="connsiteY740" fmla="*/ 5143500 h 5143500"/>
              <a:gd name="connsiteX741" fmla="*/ 0 w 9144000"/>
              <a:gd name="connsiteY741"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Lst>
            <a:rect l="l" t="t" r="r" b="b"/>
            <a:pathLst>
              <a:path w="9144000" h="5143500">
                <a:moveTo>
                  <a:pt x="8194391" y="4622456"/>
                </a:moveTo>
                <a:lnTo>
                  <a:pt x="8194391" y="4630013"/>
                </a:lnTo>
                <a:lnTo>
                  <a:pt x="8194391" y="4630511"/>
                </a:lnTo>
                <a:lnTo>
                  <a:pt x="8194432" y="4630926"/>
                </a:lnTo>
                <a:lnTo>
                  <a:pt x="8194514" y="4631341"/>
                </a:lnTo>
                <a:lnTo>
                  <a:pt x="8194597" y="4631756"/>
                </a:lnTo>
                <a:lnTo>
                  <a:pt x="8194720" y="4632130"/>
                </a:lnTo>
                <a:lnTo>
                  <a:pt x="8194843" y="4632462"/>
                </a:lnTo>
                <a:lnTo>
                  <a:pt x="8195048" y="4632794"/>
                </a:lnTo>
                <a:lnTo>
                  <a:pt x="8195254" y="4633127"/>
                </a:lnTo>
                <a:lnTo>
                  <a:pt x="8195500" y="4633417"/>
                </a:lnTo>
                <a:lnTo>
                  <a:pt x="8195788" y="4633666"/>
                </a:lnTo>
                <a:lnTo>
                  <a:pt x="8196157" y="4633915"/>
                </a:lnTo>
                <a:lnTo>
                  <a:pt x="8196527" y="4634123"/>
                </a:lnTo>
                <a:lnTo>
                  <a:pt x="8196937" y="4634331"/>
                </a:lnTo>
                <a:lnTo>
                  <a:pt x="8197430" y="4634497"/>
                </a:lnTo>
                <a:lnTo>
                  <a:pt x="8197923" y="4634663"/>
                </a:lnTo>
                <a:lnTo>
                  <a:pt x="8198539" y="4634787"/>
                </a:lnTo>
                <a:lnTo>
                  <a:pt x="8199689" y="4634995"/>
                </a:lnTo>
                <a:lnTo>
                  <a:pt x="8201332" y="4635244"/>
                </a:lnTo>
                <a:lnTo>
                  <a:pt x="8203344" y="4635576"/>
                </a:lnTo>
                <a:lnTo>
                  <a:pt x="8205603" y="4635908"/>
                </a:lnTo>
                <a:lnTo>
                  <a:pt x="8208108" y="4636282"/>
                </a:lnTo>
                <a:lnTo>
                  <a:pt x="8210736" y="4636697"/>
                </a:lnTo>
                <a:lnTo>
                  <a:pt x="8213488" y="4637071"/>
                </a:lnTo>
                <a:lnTo>
                  <a:pt x="8216239" y="4637486"/>
                </a:lnTo>
                <a:lnTo>
                  <a:pt x="8218909" y="4637901"/>
                </a:lnTo>
                <a:lnTo>
                  <a:pt x="8221455" y="4638275"/>
                </a:lnTo>
                <a:lnTo>
                  <a:pt x="8223796" y="4638607"/>
                </a:lnTo>
                <a:lnTo>
                  <a:pt x="8225890" y="4638898"/>
                </a:lnTo>
                <a:lnTo>
                  <a:pt x="8227656" y="4639147"/>
                </a:lnTo>
                <a:lnTo>
                  <a:pt x="8228929" y="4639354"/>
                </a:lnTo>
                <a:lnTo>
                  <a:pt x="8229833" y="4639479"/>
                </a:lnTo>
                <a:lnTo>
                  <a:pt x="8230120" y="4639521"/>
                </a:lnTo>
                <a:lnTo>
                  <a:pt x="8230120" y="4839476"/>
                </a:lnTo>
                <a:lnTo>
                  <a:pt x="8229833" y="4839517"/>
                </a:lnTo>
                <a:lnTo>
                  <a:pt x="8228929" y="4839642"/>
                </a:lnTo>
                <a:lnTo>
                  <a:pt x="8227656" y="4839808"/>
                </a:lnTo>
                <a:lnTo>
                  <a:pt x="8225890" y="4840015"/>
                </a:lnTo>
                <a:lnTo>
                  <a:pt x="8223837" y="4840306"/>
                </a:lnTo>
                <a:lnTo>
                  <a:pt x="8221496" y="4840597"/>
                </a:lnTo>
                <a:lnTo>
                  <a:pt x="8218991" y="4840929"/>
                </a:lnTo>
                <a:lnTo>
                  <a:pt x="8216362" y="4841303"/>
                </a:lnTo>
                <a:lnTo>
                  <a:pt x="8213652" y="4841635"/>
                </a:lnTo>
                <a:lnTo>
                  <a:pt x="8210983" y="4842008"/>
                </a:lnTo>
                <a:lnTo>
                  <a:pt x="8208436" y="4842341"/>
                </a:lnTo>
                <a:lnTo>
                  <a:pt x="8206013" y="4842673"/>
                </a:lnTo>
                <a:lnTo>
                  <a:pt x="8203837" y="4842963"/>
                </a:lnTo>
                <a:lnTo>
                  <a:pt x="8201989" y="4843212"/>
                </a:lnTo>
                <a:lnTo>
                  <a:pt x="8200469" y="4843462"/>
                </a:lnTo>
                <a:lnTo>
                  <a:pt x="8199484" y="4843586"/>
                </a:lnTo>
                <a:lnTo>
                  <a:pt x="8198785" y="4843711"/>
                </a:lnTo>
                <a:lnTo>
                  <a:pt x="8198128" y="4843877"/>
                </a:lnTo>
                <a:lnTo>
                  <a:pt x="8197595" y="4844001"/>
                </a:lnTo>
                <a:lnTo>
                  <a:pt x="8197061" y="4844209"/>
                </a:lnTo>
                <a:lnTo>
                  <a:pt x="8196609" y="4844416"/>
                </a:lnTo>
                <a:lnTo>
                  <a:pt x="8196198" y="4844624"/>
                </a:lnTo>
                <a:lnTo>
                  <a:pt x="8195788" y="4844873"/>
                </a:lnTo>
                <a:lnTo>
                  <a:pt x="8195500" y="4845122"/>
                </a:lnTo>
                <a:lnTo>
                  <a:pt x="8195213" y="4845413"/>
                </a:lnTo>
                <a:lnTo>
                  <a:pt x="8194966" y="4845745"/>
                </a:lnTo>
                <a:lnTo>
                  <a:pt x="8194802" y="4846119"/>
                </a:lnTo>
                <a:lnTo>
                  <a:pt x="8194638" y="4846492"/>
                </a:lnTo>
                <a:lnTo>
                  <a:pt x="8194514" y="4846908"/>
                </a:lnTo>
                <a:lnTo>
                  <a:pt x="8194473" y="4847323"/>
                </a:lnTo>
                <a:lnTo>
                  <a:pt x="8194391" y="4847821"/>
                </a:lnTo>
                <a:lnTo>
                  <a:pt x="8194391" y="4848319"/>
                </a:lnTo>
                <a:lnTo>
                  <a:pt x="8194391" y="4855917"/>
                </a:lnTo>
                <a:lnTo>
                  <a:pt x="8417512" y="4855917"/>
                </a:lnTo>
                <a:lnTo>
                  <a:pt x="8417512" y="4792310"/>
                </a:lnTo>
                <a:lnTo>
                  <a:pt x="8409504" y="4792310"/>
                </a:lnTo>
                <a:lnTo>
                  <a:pt x="8409052" y="4792352"/>
                </a:lnTo>
                <a:lnTo>
                  <a:pt x="8408641" y="4792352"/>
                </a:lnTo>
                <a:lnTo>
                  <a:pt x="8408231" y="4792435"/>
                </a:lnTo>
                <a:lnTo>
                  <a:pt x="8407779" y="4792518"/>
                </a:lnTo>
                <a:lnTo>
                  <a:pt x="8407409" y="4792642"/>
                </a:lnTo>
                <a:lnTo>
                  <a:pt x="8407081" y="4792767"/>
                </a:lnTo>
                <a:lnTo>
                  <a:pt x="8406752" y="4792975"/>
                </a:lnTo>
                <a:lnTo>
                  <a:pt x="8406465" y="4793182"/>
                </a:lnTo>
                <a:lnTo>
                  <a:pt x="8406218" y="4793390"/>
                </a:lnTo>
                <a:lnTo>
                  <a:pt x="8405972" y="4793680"/>
                </a:lnTo>
                <a:lnTo>
                  <a:pt x="8405726" y="4794013"/>
                </a:lnTo>
                <a:lnTo>
                  <a:pt x="8405520" y="4794345"/>
                </a:lnTo>
                <a:lnTo>
                  <a:pt x="8405356" y="4794718"/>
                </a:lnTo>
                <a:lnTo>
                  <a:pt x="8405233" y="4795175"/>
                </a:lnTo>
                <a:lnTo>
                  <a:pt x="8405151" y="4795632"/>
                </a:lnTo>
                <a:lnTo>
                  <a:pt x="8405068" y="4796130"/>
                </a:lnTo>
                <a:lnTo>
                  <a:pt x="8404658" y="4799493"/>
                </a:lnTo>
                <a:lnTo>
                  <a:pt x="8404247" y="4802648"/>
                </a:lnTo>
                <a:lnTo>
                  <a:pt x="8403836" y="4805679"/>
                </a:lnTo>
                <a:lnTo>
                  <a:pt x="8403344" y="4808503"/>
                </a:lnTo>
                <a:lnTo>
                  <a:pt x="8402851" y="4811201"/>
                </a:lnTo>
                <a:lnTo>
                  <a:pt x="8402358" y="4813734"/>
                </a:lnTo>
                <a:lnTo>
                  <a:pt x="8401824" y="4816101"/>
                </a:lnTo>
                <a:lnTo>
                  <a:pt x="8401249" y="4818343"/>
                </a:lnTo>
                <a:lnTo>
                  <a:pt x="8400674" y="4820419"/>
                </a:lnTo>
                <a:lnTo>
                  <a:pt x="8400058" y="4822370"/>
                </a:lnTo>
                <a:lnTo>
                  <a:pt x="8399483" y="4824197"/>
                </a:lnTo>
                <a:lnTo>
                  <a:pt x="8398785" y="4825858"/>
                </a:lnTo>
                <a:lnTo>
                  <a:pt x="8398128" y="4827435"/>
                </a:lnTo>
                <a:lnTo>
                  <a:pt x="8397471" y="4828847"/>
                </a:lnTo>
                <a:lnTo>
                  <a:pt x="8396732" y="4830175"/>
                </a:lnTo>
                <a:lnTo>
                  <a:pt x="8395992" y="4831380"/>
                </a:lnTo>
                <a:lnTo>
                  <a:pt x="8395253" y="4832501"/>
                </a:lnTo>
                <a:lnTo>
                  <a:pt x="8394432" y="4833497"/>
                </a:lnTo>
                <a:lnTo>
                  <a:pt x="8393652" y="4834410"/>
                </a:lnTo>
                <a:lnTo>
                  <a:pt x="8392830" y="4835199"/>
                </a:lnTo>
                <a:lnTo>
                  <a:pt x="8391968" y="4835905"/>
                </a:lnTo>
                <a:lnTo>
                  <a:pt x="8391105" y="4836569"/>
                </a:lnTo>
                <a:lnTo>
                  <a:pt x="8390202" y="4837109"/>
                </a:lnTo>
                <a:lnTo>
                  <a:pt x="8389298" y="4837566"/>
                </a:lnTo>
                <a:lnTo>
                  <a:pt x="8388395" y="4837981"/>
                </a:lnTo>
                <a:lnTo>
                  <a:pt x="8387410" y="4838313"/>
                </a:lnTo>
                <a:lnTo>
                  <a:pt x="8386424" y="4838562"/>
                </a:lnTo>
                <a:lnTo>
                  <a:pt x="8385397" y="4838811"/>
                </a:lnTo>
                <a:lnTo>
                  <a:pt x="8384412" y="4838936"/>
                </a:lnTo>
                <a:lnTo>
                  <a:pt x="8383344" y="4839061"/>
                </a:lnTo>
                <a:lnTo>
                  <a:pt x="8382276" y="4839102"/>
                </a:lnTo>
                <a:lnTo>
                  <a:pt x="8381167" y="4839144"/>
                </a:lnTo>
                <a:lnTo>
                  <a:pt x="8313898" y="4839144"/>
                </a:lnTo>
                <a:lnTo>
                  <a:pt x="8313898" y="4639521"/>
                </a:lnTo>
                <a:lnTo>
                  <a:pt x="8314186" y="4639479"/>
                </a:lnTo>
                <a:lnTo>
                  <a:pt x="8315089" y="4639354"/>
                </a:lnTo>
                <a:lnTo>
                  <a:pt x="8316403" y="4639147"/>
                </a:lnTo>
                <a:lnTo>
                  <a:pt x="8318210" y="4638898"/>
                </a:lnTo>
                <a:lnTo>
                  <a:pt x="8320305" y="4638607"/>
                </a:lnTo>
                <a:lnTo>
                  <a:pt x="8322687" y="4638275"/>
                </a:lnTo>
                <a:lnTo>
                  <a:pt x="8325274" y="4637901"/>
                </a:lnTo>
                <a:lnTo>
                  <a:pt x="8327985" y="4637528"/>
                </a:lnTo>
                <a:lnTo>
                  <a:pt x="8330736" y="4637154"/>
                </a:lnTo>
                <a:lnTo>
                  <a:pt x="8333447" y="4636739"/>
                </a:lnTo>
                <a:lnTo>
                  <a:pt x="8336075" y="4636365"/>
                </a:lnTo>
                <a:lnTo>
                  <a:pt x="8338498" y="4636033"/>
                </a:lnTo>
                <a:lnTo>
                  <a:pt x="8340716" y="4635701"/>
                </a:lnTo>
                <a:lnTo>
                  <a:pt x="8342605" y="4635452"/>
                </a:lnTo>
                <a:lnTo>
                  <a:pt x="8344124" y="4635244"/>
                </a:lnTo>
                <a:lnTo>
                  <a:pt x="8345151" y="4635078"/>
                </a:lnTo>
                <a:lnTo>
                  <a:pt x="8345808" y="4634953"/>
                </a:lnTo>
                <a:lnTo>
                  <a:pt x="8346342" y="4634787"/>
                </a:lnTo>
                <a:lnTo>
                  <a:pt x="8346835" y="4634580"/>
                </a:lnTo>
                <a:lnTo>
                  <a:pt x="8347245" y="4634372"/>
                </a:lnTo>
                <a:lnTo>
                  <a:pt x="8347656" y="4634123"/>
                </a:lnTo>
                <a:lnTo>
                  <a:pt x="8348026" y="4633874"/>
                </a:lnTo>
                <a:lnTo>
                  <a:pt x="8348313" y="4633583"/>
                </a:lnTo>
                <a:lnTo>
                  <a:pt x="8348560" y="4633251"/>
                </a:lnTo>
                <a:lnTo>
                  <a:pt x="8348724" y="4632919"/>
                </a:lnTo>
                <a:lnTo>
                  <a:pt x="8348888" y="4632587"/>
                </a:lnTo>
                <a:lnTo>
                  <a:pt x="8349052" y="4632172"/>
                </a:lnTo>
                <a:lnTo>
                  <a:pt x="8349134" y="4631798"/>
                </a:lnTo>
                <a:lnTo>
                  <a:pt x="8349217" y="4631383"/>
                </a:lnTo>
                <a:lnTo>
                  <a:pt x="8349258" y="4630926"/>
                </a:lnTo>
                <a:lnTo>
                  <a:pt x="8349258" y="4630511"/>
                </a:lnTo>
                <a:lnTo>
                  <a:pt x="8349299" y="4630013"/>
                </a:lnTo>
                <a:lnTo>
                  <a:pt x="8349299" y="4622456"/>
                </a:lnTo>
                <a:close/>
                <a:moveTo>
                  <a:pt x="7948892" y="4620408"/>
                </a:moveTo>
                <a:lnTo>
                  <a:pt x="7939431" y="4620533"/>
                </a:lnTo>
                <a:lnTo>
                  <a:pt x="7930377" y="4620949"/>
                </a:lnTo>
                <a:lnTo>
                  <a:pt x="7921691" y="4621655"/>
                </a:lnTo>
                <a:lnTo>
                  <a:pt x="7913331" y="4622653"/>
                </a:lnTo>
                <a:lnTo>
                  <a:pt x="7905337" y="4623900"/>
                </a:lnTo>
                <a:lnTo>
                  <a:pt x="7897671" y="4625438"/>
                </a:lnTo>
                <a:lnTo>
                  <a:pt x="7890330" y="4627225"/>
                </a:lnTo>
                <a:lnTo>
                  <a:pt x="7883316" y="4629221"/>
                </a:lnTo>
                <a:lnTo>
                  <a:pt x="7876668" y="4631507"/>
                </a:lnTo>
                <a:lnTo>
                  <a:pt x="7870306" y="4634042"/>
                </a:lnTo>
                <a:lnTo>
                  <a:pt x="7864271" y="4636786"/>
                </a:lnTo>
                <a:lnTo>
                  <a:pt x="7858561" y="4639737"/>
                </a:lnTo>
                <a:lnTo>
                  <a:pt x="7853178" y="4642979"/>
                </a:lnTo>
                <a:lnTo>
                  <a:pt x="7848081" y="4646388"/>
                </a:lnTo>
                <a:lnTo>
                  <a:pt x="7843309" y="4650046"/>
                </a:lnTo>
                <a:lnTo>
                  <a:pt x="7838823" y="4653870"/>
                </a:lnTo>
                <a:lnTo>
                  <a:pt x="7834664" y="4657944"/>
                </a:lnTo>
                <a:lnTo>
                  <a:pt x="7830789" y="4662183"/>
                </a:lnTo>
                <a:lnTo>
                  <a:pt x="7827201" y="4666631"/>
                </a:lnTo>
                <a:lnTo>
                  <a:pt x="7823897" y="4671245"/>
                </a:lnTo>
                <a:lnTo>
                  <a:pt x="7820880" y="4676025"/>
                </a:lnTo>
                <a:lnTo>
                  <a:pt x="7818147" y="4681013"/>
                </a:lnTo>
                <a:lnTo>
                  <a:pt x="7815660" y="4686168"/>
                </a:lnTo>
                <a:lnTo>
                  <a:pt x="7813498" y="4691488"/>
                </a:lnTo>
                <a:lnTo>
                  <a:pt x="7811622" y="4696934"/>
                </a:lnTo>
                <a:lnTo>
                  <a:pt x="7809950" y="4702545"/>
                </a:lnTo>
                <a:lnTo>
                  <a:pt x="7808564" y="4708323"/>
                </a:lnTo>
                <a:lnTo>
                  <a:pt x="7807463" y="4714267"/>
                </a:lnTo>
                <a:lnTo>
                  <a:pt x="7806565" y="4720336"/>
                </a:lnTo>
                <a:lnTo>
                  <a:pt x="7805954" y="4726488"/>
                </a:lnTo>
                <a:lnTo>
                  <a:pt x="7805587" y="4732806"/>
                </a:lnTo>
                <a:lnTo>
                  <a:pt x="7805464" y="4739208"/>
                </a:lnTo>
                <a:lnTo>
                  <a:pt x="7805587" y="4745027"/>
                </a:lnTo>
                <a:lnTo>
                  <a:pt x="7805913" y="4750805"/>
                </a:lnTo>
                <a:lnTo>
                  <a:pt x="7806484" y="4756541"/>
                </a:lnTo>
                <a:lnTo>
                  <a:pt x="7807299" y="4762236"/>
                </a:lnTo>
                <a:lnTo>
                  <a:pt x="7808319" y="4767806"/>
                </a:lnTo>
                <a:lnTo>
                  <a:pt x="7809624" y="4773334"/>
                </a:lnTo>
                <a:lnTo>
                  <a:pt x="7811133" y="4778780"/>
                </a:lnTo>
                <a:lnTo>
                  <a:pt x="7812968" y="4784100"/>
                </a:lnTo>
                <a:lnTo>
                  <a:pt x="7815007" y="4789296"/>
                </a:lnTo>
                <a:lnTo>
                  <a:pt x="7817332" y="4794409"/>
                </a:lnTo>
                <a:lnTo>
                  <a:pt x="7819942" y="4799355"/>
                </a:lnTo>
                <a:lnTo>
                  <a:pt x="7822878" y="4804177"/>
                </a:lnTo>
                <a:lnTo>
                  <a:pt x="7826018" y="4808874"/>
                </a:lnTo>
                <a:lnTo>
                  <a:pt x="7829525" y="4813405"/>
                </a:lnTo>
                <a:lnTo>
                  <a:pt x="7833236" y="4817770"/>
                </a:lnTo>
                <a:lnTo>
                  <a:pt x="7837314" y="4821968"/>
                </a:lnTo>
                <a:lnTo>
                  <a:pt x="7841678" y="4826000"/>
                </a:lnTo>
                <a:lnTo>
                  <a:pt x="7846368" y="4829824"/>
                </a:lnTo>
                <a:lnTo>
                  <a:pt x="7851425" y="4833441"/>
                </a:lnTo>
                <a:lnTo>
                  <a:pt x="7856726" y="4836849"/>
                </a:lnTo>
                <a:lnTo>
                  <a:pt x="7862395" y="4840008"/>
                </a:lnTo>
                <a:lnTo>
                  <a:pt x="7868390" y="4843001"/>
                </a:lnTo>
                <a:lnTo>
                  <a:pt x="7874752" y="4845703"/>
                </a:lnTo>
                <a:lnTo>
                  <a:pt x="7881440" y="4848197"/>
                </a:lnTo>
                <a:lnTo>
                  <a:pt x="7888495" y="4850400"/>
                </a:lnTo>
                <a:lnTo>
                  <a:pt x="7895917" y="4852354"/>
                </a:lnTo>
                <a:lnTo>
                  <a:pt x="7903665" y="4854016"/>
                </a:lnTo>
                <a:lnTo>
                  <a:pt x="7911822" y="4855430"/>
                </a:lnTo>
                <a:lnTo>
                  <a:pt x="7920345" y="4856510"/>
                </a:lnTo>
                <a:lnTo>
                  <a:pt x="7929276" y="4857300"/>
                </a:lnTo>
                <a:lnTo>
                  <a:pt x="7938533" y="4857799"/>
                </a:lnTo>
                <a:lnTo>
                  <a:pt x="7948199" y="4857965"/>
                </a:lnTo>
                <a:lnTo>
                  <a:pt x="7951828" y="4857924"/>
                </a:lnTo>
                <a:lnTo>
                  <a:pt x="7955335" y="4857841"/>
                </a:lnTo>
                <a:lnTo>
                  <a:pt x="7958802" y="4857716"/>
                </a:lnTo>
                <a:lnTo>
                  <a:pt x="7962227" y="4857508"/>
                </a:lnTo>
                <a:lnTo>
                  <a:pt x="7965531" y="4857259"/>
                </a:lnTo>
                <a:lnTo>
                  <a:pt x="7968752" y="4857009"/>
                </a:lnTo>
                <a:lnTo>
                  <a:pt x="7971933" y="4856677"/>
                </a:lnTo>
                <a:lnTo>
                  <a:pt x="7974992" y="4856344"/>
                </a:lnTo>
                <a:lnTo>
                  <a:pt x="7978010" y="4855928"/>
                </a:lnTo>
                <a:lnTo>
                  <a:pt x="7980905" y="4855554"/>
                </a:lnTo>
                <a:lnTo>
                  <a:pt x="7983719" y="4855097"/>
                </a:lnTo>
                <a:lnTo>
                  <a:pt x="7986411" y="4854640"/>
                </a:lnTo>
                <a:lnTo>
                  <a:pt x="7989061" y="4854183"/>
                </a:lnTo>
                <a:lnTo>
                  <a:pt x="7991549" y="4853725"/>
                </a:lnTo>
                <a:lnTo>
                  <a:pt x="7993955" y="4853227"/>
                </a:lnTo>
                <a:lnTo>
                  <a:pt x="7996239" y="4852728"/>
                </a:lnTo>
                <a:lnTo>
                  <a:pt x="8000521" y="4851772"/>
                </a:lnTo>
                <a:lnTo>
                  <a:pt x="8004314" y="4850816"/>
                </a:lnTo>
                <a:lnTo>
                  <a:pt x="8007535" y="4849943"/>
                </a:lnTo>
                <a:lnTo>
                  <a:pt x="8010268" y="4849153"/>
                </a:lnTo>
                <a:lnTo>
                  <a:pt x="8012429" y="4848488"/>
                </a:lnTo>
                <a:lnTo>
                  <a:pt x="8014019" y="4847948"/>
                </a:lnTo>
                <a:lnTo>
                  <a:pt x="8014998" y="4847615"/>
                </a:lnTo>
                <a:lnTo>
                  <a:pt x="8015284" y="4847490"/>
                </a:lnTo>
                <a:lnTo>
                  <a:pt x="8015365" y="4834230"/>
                </a:lnTo>
                <a:lnTo>
                  <a:pt x="8015284" y="4833773"/>
                </a:lnTo>
                <a:lnTo>
                  <a:pt x="8015243" y="4833357"/>
                </a:lnTo>
                <a:lnTo>
                  <a:pt x="8015161" y="4832983"/>
                </a:lnTo>
                <a:lnTo>
                  <a:pt x="8015039" y="4832651"/>
                </a:lnTo>
                <a:lnTo>
                  <a:pt x="8014876" y="4832401"/>
                </a:lnTo>
                <a:lnTo>
                  <a:pt x="8014713" y="4832152"/>
                </a:lnTo>
                <a:lnTo>
                  <a:pt x="8014509" y="4831944"/>
                </a:lnTo>
                <a:lnTo>
                  <a:pt x="8014264" y="4831819"/>
                </a:lnTo>
                <a:lnTo>
                  <a:pt x="8014019" y="4831695"/>
                </a:lnTo>
                <a:lnTo>
                  <a:pt x="8013734" y="4831612"/>
                </a:lnTo>
                <a:lnTo>
                  <a:pt x="8013408" y="4831570"/>
                </a:lnTo>
                <a:lnTo>
                  <a:pt x="8013041" y="4831570"/>
                </a:lnTo>
                <a:lnTo>
                  <a:pt x="8012714" y="4831653"/>
                </a:lnTo>
                <a:lnTo>
                  <a:pt x="8012347" y="4831736"/>
                </a:lnTo>
                <a:lnTo>
                  <a:pt x="8011940" y="4831861"/>
                </a:lnTo>
                <a:lnTo>
                  <a:pt x="8011573" y="4831986"/>
                </a:lnTo>
                <a:lnTo>
                  <a:pt x="8009819" y="4832734"/>
                </a:lnTo>
                <a:lnTo>
                  <a:pt x="8007780" y="4833482"/>
                </a:lnTo>
                <a:lnTo>
                  <a:pt x="8005496" y="4834272"/>
                </a:lnTo>
                <a:lnTo>
                  <a:pt x="8002968" y="4835103"/>
                </a:lnTo>
                <a:lnTo>
                  <a:pt x="8001540" y="4835477"/>
                </a:lnTo>
                <a:lnTo>
                  <a:pt x="8000113" y="4835893"/>
                </a:lnTo>
                <a:lnTo>
                  <a:pt x="7998563" y="4836267"/>
                </a:lnTo>
                <a:lnTo>
                  <a:pt x="7996973" y="4836683"/>
                </a:lnTo>
                <a:lnTo>
                  <a:pt x="7995301" y="4837057"/>
                </a:lnTo>
                <a:lnTo>
                  <a:pt x="7993588" y="4837431"/>
                </a:lnTo>
                <a:lnTo>
                  <a:pt x="7991753" y="4837805"/>
                </a:lnTo>
                <a:lnTo>
                  <a:pt x="7989836" y="4838179"/>
                </a:lnTo>
                <a:lnTo>
                  <a:pt x="7987879" y="4838512"/>
                </a:lnTo>
                <a:lnTo>
                  <a:pt x="7985840" y="4838844"/>
                </a:lnTo>
                <a:lnTo>
                  <a:pt x="7983719" y="4839177"/>
                </a:lnTo>
                <a:lnTo>
                  <a:pt x="7981517" y="4839509"/>
                </a:lnTo>
                <a:lnTo>
                  <a:pt x="7979274" y="4839800"/>
                </a:lnTo>
                <a:lnTo>
                  <a:pt x="7976909" y="4840050"/>
                </a:lnTo>
                <a:lnTo>
                  <a:pt x="7974502" y="4840299"/>
                </a:lnTo>
                <a:lnTo>
                  <a:pt x="7972015" y="4840549"/>
                </a:lnTo>
                <a:lnTo>
                  <a:pt x="7969446" y="4840756"/>
                </a:lnTo>
                <a:lnTo>
                  <a:pt x="7966795" y="4840964"/>
                </a:lnTo>
                <a:lnTo>
                  <a:pt x="7964022" y="4841130"/>
                </a:lnTo>
                <a:lnTo>
                  <a:pt x="7961249" y="4841255"/>
                </a:lnTo>
                <a:lnTo>
                  <a:pt x="7958353" y="4841380"/>
                </a:lnTo>
                <a:lnTo>
                  <a:pt x="7955335" y="4841421"/>
                </a:lnTo>
                <a:lnTo>
                  <a:pt x="7952317" y="4841505"/>
                </a:lnTo>
                <a:lnTo>
                  <a:pt x="7949177" y="4841505"/>
                </a:lnTo>
                <a:lnTo>
                  <a:pt x="7946241" y="4841463"/>
                </a:lnTo>
                <a:lnTo>
                  <a:pt x="7943386" y="4841338"/>
                </a:lnTo>
                <a:lnTo>
                  <a:pt x="7940695" y="4841172"/>
                </a:lnTo>
                <a:lnTo>
                  <a:pt x="7938085" y="4840923"/>
                </a:lnTo>
                <a:lnTo>
                  <a:pt x="7935516" y="4840590"/>
                </a:lnTo>
                <a:lnTo>
                  <a:pt x="7933110" y="4840216"/>
                </a:lnTo>
                <a:lnTo>
                  <a:pt x="7930785" y="4839759"/>
                </a:lnTo>
                <a:lnTo>
                  <a:pt x="7928583" y="4839218"/>
                </a:lnTo>
                <a:lnTo>
                  <a:pt x="7926462" y="4838678"/>
                </a:lnTo>
                <a:lnTo>
                  <a:pt x="7924423" y="4838013"/>
                </a:lnTo>
                <a:lnTo>
                  <a:pt x="7922506" y="4837348"/>
                </a:lnTo>
                <a:lnTo>
                  <a:pt x="7920630" y="4836600"/>
                </a:lnTo>
                <a:lnTo>
                  <a:pt x="7918836" y="4835810"/>
                </a:lnTo>
                <a:lnTo>
                  <a:pt x="7917164" y="4834937"/>
                </a:lnTo>
                <a:lnTo>
                  <a:pt x="7915533" y="4834064"/>
                </a:lnTo>
                <a:lnTo>
                  <a:pt x="7914065" y="4833108"/>
                </a:lnTo>
                <a:lnTo>
                  <a:pt x="7912597" y="4832110"/>
                </a:lnTo>
                <a:lnTo>
                  <a:pt x="7911251" y="4831071"/>
                </a:lnTo>
                <a:lnTo>
                  <a:pt x="7909946" y="4830032"/>
                </a:lnTo>
                <a:lnTo>
                  <a:pt x="7908682" y="4828910"/>
                </a:lnTo>
                <a:lnTo>
                  <a:pt x="7907540" y="4827746"/>
                </a:lnTo>
                <a:lnTo>
                  <a:pt x="7906439" y="4826582"/>
                </a:lnTo>
                <a:lnTo>
                  <a:pt x="7905460" y="4825376"/>
                </a:lnTo>
                <a:lnTo>
                  <a:pt x="7904481" y="4824129"/>
                </a:lnTo>
                <a:lnTo>
                  <a:pt x="7903584" y="4822841"/>
                </a:lnTo>
                <a:lnTo>
                  <a:pt x="7902768" y="4821552"/>
                </a:lnTo>
                <a:lnTo>
                  <a:pt x="7901953" y="4820222"/>
                </a:lnTo>
                <a:lnTo>
                  <a:pt x="7901259" y="4818892"/>
                </a:lnTo>
                <a:lnTo>
                  <a:pt x="7900607" y="4817520"/>
                </a:lnTo>
                <a:lnTo>
                  <a:pt x="7899954" y="4816107"/>
                </a:lnTo>
                <a:lnTo>
                  <a:pt x="7899383" y="4814735"/>
                </a:lnTo>
                <a:lnTo>
                  <a:pt x="7898853" y="4813280"/>
                </a:lnTo>
                <a:lnTo>
                  <a:pt x="7898405" y="4811909"/>
                </a:lnTo>
                <a:lnTo>
                  <a:pt x="7897956" y="4810454"/>
                </a:lnTo>
                <a:lnTo>
                  <a:pt x="7897508" y="4808916"/>
                </a:lnTo>
                <a:lnTo>
                  <a:pt x="7897100" y="4807253"/>
                </a:lnTo>
                <a:lnTo>
                  <a:pt x="7896692" y="4805549"/>
                </a:lnTo>
                <a:lnTo>
                  <a:pt x="7896325" y="4803762"/>
                </a:lnTo>
                <a:lnTo>
                  <a:pt x="7895958" y="4801891"/>
                </a:lnTo>
                <a:lnTo>
                  <a:pt x="7895550" y="4799937"/>
                </a:lnTo>
                <a:lnTo>
                  <a:pt x="7895224" y="4797942"/>
                </a:lnTo>
                <a:lnTo>
                  <a:pt x="7894898" y="4795905"/>
                </a:lnTo>
                <a:lnTo>
                  <a:pt x="7894612" y="4793744"/>
                </a:lnTo>
                <a:lnTo>
                  <a:pt x="7894327" y="4791582"/>
                </a:lnTo>
                <a:lnTo>
                  <a:pt x="7893796" y="4787051"/>
                </a:lnTo>
                <a:lnTo>
                  <a:pt x="7893307" y="4782313"/>
                </a:lnTo>
                <a:lnTo>
                  <a:pt x="7892858" y="4777408"/>
                </a:lnTo>
                <a:lnTo>
                  <a:pt x="7892532" y="4772337"/>
                </a:lnTo>
                <a:lnTo>
                  <a:pt x="7892247" y="4767141"/>
                </a:lnTo>
                <a:lnTo>
                  <a:pt x="7892002" y="4761862"/>
                </a:lnTo>
                <a:lnTo>
                  <a:pt x="7891798" y="4756500"/>
                </a:lnTo>
                <a:lnTo>
                  <a:pt x="7891676" y="4751054"/>
                </a:lnTo>
                <a:lnTo>
                  <a:pt x="7891594" y="4745609"/>
                </a:lnTo>
                <a:lnTo>
                  <a:pt x="7891594" y="4740164"/>
                </a:lnTo>
                <a:lnTo>
                  <a:pt x="7891594" y="4734718"/>
                </a:lnTo>
                <a:lnTo>
                  <a:pt x="7891676" y="4729315"/>
                </a:lnTo>
                <a:lnTo>
                  <a:pt x="7891798" y="4723952"/>
                </a:lnTo>
                <a:lnTo>
                  <a:pt x="7892002" y="4718715"/>
                </a:lnTo>
                <a:lnTo>
                  <a:pt x="7892206" y="4713602"/>
                </a:lnTo>
                <a:lnTo>
                  <a:pt x="7892491" y="4708531"/>
                </a:lnTo>
                <a:lnTo>
                  <a:pt x="7892818" y="4703626"/>
                </a:lnTo>
                <a:lnTo>
                  <a:pt x="7893185" y="4698887"/>
                </a:lnTo>
                <a:lnTo>
                  <a:pt x="7893633" y="4694356"/>
                </a:lnTo>
                <a:lnTo>
                  <a:pt x="7894082" y="4689992"/>
                </a:lnTo>
                <a:lnTo>
                  <a:pt x="7894612" y="4685835"/>
                </a:lnTo>
                <a:lnTo>
                  <a:pt x="7895142" y="4681886"/>
                </a:lnTo>
                <a:lnTo>
                  <a:pt x="7895468" y="4680016"/>
                </a:lnTo>
                <a:lnTo>
                  <a:pt x="7895795" y="4678228"/>
                </a:lnTo>
                <a:lnTo>
                  <a:pt x="7896121" y="4676483"/>
                </a:lnTo>
                <a:lnTo>
                  <a:pt x="7896447" y="4674820"/>
                </a:lnTo>
                <a:lnTo>
                  <a:pt x="7896773" y="4673199"/>
                </a:lnTo>
                <a:lnTo>
                  <a:pt x="7897140" y="4671661"/>
                </a:lnTo>
                <a:lnTo>
                  <a:pt x="7897508" y="4670206"/>
                </a:lnTo>
                <a:lnTo>
                  <a:pt x="7897915" y="4668834"/>
                </a:lnTo>
                <a:lnTo>
                  <a:pt x="7898527" y="4666714"/>
                </a:lnTo>
                <a:lnTo>
                  <a:pt x="7899180" y="4664677"/>
                </a:lnTo>
                <a:lnTo>
                  <a:pt x="7899873" y="4662682"/>
                </a:lnTo>
                <a:lnTo>
                  <a:pt x="7900648" y="4660812"/>
                </a:lnTo>
                <a:lnTo>
                  <a:pt x="7901382" y="4658983"/>
                </a:lnTo>
                <a:lnTo>
                  <a:pt x="7902197" y="4657237"/>
                </a:lnTo>
                <a:lnTo>
                  <a:pt x="7903054" y="4655574"/>
                </a:lnTo>
                <a:lnTo>
                  <a:pt x="7903951" y="4653995"/>
                </a:lnTo>
                <a:lnTo>
                  <a:pt x="7904930" y="4652498"/>
                </a:lnTo>
                <a:lnTo>
                  <a:pt x="7905908" y="4651043"/>
                </a:lnTo>
                <a:lnTo>
                  <a:pt x="7907010" y="4649672"/>
                </a:lnTo>
                <a:lnTo>
                  <a:pt x="7908111" y="4648383"/>
                </a:lnTo>
                <a:lnTo>
                  <a:pt x="7909334" y="4647136"/>
                </a:lnTo>
                <a:lnTo>
                  <a:pt x="7910557" y="4645972"/>
                </a:lnTo>
                <a:lnTo>
                  <a:pt x="7911903" y="4644891"/>
                </a:lnTo>
                <a:lnTo>
                  <a:pt x="7913290" y="4643852"/>
                </a:lnTo>
                <a:lnTo>
                  <a:pt x="7914799" y="4642896"/>
                </a:lnTo>
                <a:lnTo>
                  <a:pt x="7916389" y="4642023"/>
                </a:lnTo>
                <a:lnTo>
                  <a:pt x="7918061" y="4641192"/>
                </a:lnTo>
                <a:lnTo>
                  <a:pt x="7919815" y="4640444"/>
                </a:lnTo>
                <a:lnTo>
                  <a:pt x="7921650" y="4639779"/>
                </a:lnTo>
                <a:lnTo>
                  <a:pt x="7923607" y="4639155"/>
                </a:lnTo>
                <a:lnTo>
                  <a:pt x="7925647" y="4638573"/>
                </a:lnTo>
                <a:lnTo>
                  <a:pt x="7927808" y="4638074"/>
                </a:lnTo>
                <a:lnTo>
                  <a:pt x="7930092" y="4637617"/>
                </a:lnTo>
                <a:lnTo>
                  <a:pt x="7932457" y="4637243"/>
                </a:lnTo>
                <a:lnTo>
                  <a:pt x="7934904" y="4636952"/>
                </a:lnTo>
                <a:lnTo>
                  <a:pt x="7937514" y="4636661"/>
                </a:lnTo>
                <a:lnTo>
                  <a:pt x="7940246" y="4636495"/>
                </a:lnTo>
                <a:lnTo>
                  <a:pt x="7943101" y="4636329"/>
                </a:lnTo>
                <a:lnTo>
                  <a:pt x="7946078" y="4636245"/>
                </a:lnTo>
                <a:lnTo>
                  <a:pt x="7949177" y="4636245"/>
                </a:lnTo>
                <a:lnTo>
                  <a:pt x="7953704" y="4636245"/>
                </a:lnTo>
                <a:lnTo>
                  <a:pt x="7957945" y="4636329"/>
                </a:lnTo>
                <a:lnTo>
                  <a:pt x="7961860" y="4636453"/>
                </a:lnTo>
                <a:lnTo>
                  <a:pt x="7965571" y="4636619"/>
                </a:lnTo>
                <a:lnTo>
                  <a:pt x="7969038" y="4636827"/>
                </a:lnTo>
                <a:lnTo>
                  <a:pt x="7972219" y="4637118"/>
                </a:lnTo>
                <a:lnTo>
                  <a:pt x="7975155" y="4637492"/>
                </a:lnTo>
                <a:lnTo>
                  <a:pt x="7977928" y="4637950"/>
                </a:lnTo>
                <a:lnTo>
                  <a:pt x="7980457" y="4638490"/>
                </a:lnTo>
                <a:lnTo>
                  <a:pt x="7982822" y="4639072"/>
                </a:lnTo>
                <a:lnTo>
                  <a:pt x="7984942" y="4639779"/>
                </a:lnTo>
                <a:lnTo>
                  <a:pt x="7986900" y="4640568"/>
                </a:lnTo>
                <a:lnTo>
                  <a:pt x="7988654" y="4641483"/>
                </a:lnTo>
                <a:lnTo>
                  <a:pt x="7990285" y="4642480"/>
                </a:lnTo>
                <a:lnTo>
                  <a:pt x="7991794" y="4643561"/>
                </a:lnTo>
                <a:lnTo>
                  <a:pt x="7993099" y="4644767"/>
                </a:lnTo>
                <a:lnTo>
                  <a:pt x="7994281" y="4646138"/>
                </a:lnTo>
                <a:lnTo>
                  <a:pt x="7995342" y="4647593"/>
                </a:lnTo>
                <a:lnTo>
                  <a:pt x="7996320" y="4649173"/>
                </a:lnTo>
                <a:lnTo>
                  <a:pt x="7997177" y="4650877"/>
                </a:lnTo>
                <a:lnTo>
                  <a:pt x="7997992" y="4652748"/>
                </a:lnTo>
                <a:lnTo>
                  <a:pt x="7998645" y="4654784"/>
                </a:lnTo>
                <a:lnTo>
                  <a:pt x="7999257" y="4656904"/>
                </a:lnTo>
                <a:lnTo>
                  <a:pt x="7999868" y="4659232"/>
                </a:lnTo>
                <a:lnTo>
                  <a:pt x="8000358" y="4661685"/>
                </a:lnTo>
                <a:lnTo>
                  <a:pt x="8000806" y="4664303"/>
                </a:lnTo>
                <a:lnTo>
                  <a:pt x="8001255" y="4667088"/>
                </a:lnTo>
                <a:lnTo>
                  <a:pt x="8001622" y="4670081"/>
                </a:lnTo>
                <a:lnTo>
                  <a:pt x="8002478" y="4676524"/>
                </a:lnTo>
                <a:lnTo>
                  <a:pt x="8003294" y="4683757"/>
                </a:lnTo>
                <a:lnTo>
                  <a:pt x="8003376" y="4684339"/>
                </a:lnTo>
                <a:lnTo>
                  <a:pt x="8003457" y="4684838"/>
                </a:lnTo>
                <a:lnTo>
                  <a:pt x="8003620" y="4685378"/>
                </a:lnTo>
                <a:lnTo>
                  <a:pt x="8003783" y="4685835"/>
                </a:lnTo>
                <a:lnTo>
                  <a:pt x="8003947" y="4686251"/>
                </a:lnTo>
                <a:lnTo>
                  <a:pt x="8004191" y="4686625"/>
                </a:lnTo>
                <a:lnTo>
                  <a:pt x="8004477" y="4686999"/>
                </a:lnTo>
                <a:lnTo>
                  <a:pt x="8004721" y="4687290"/>
                </a:lnTo>
                <a:lnTo>
                  <a:pt x="8005048" y="4687581"/>
                </a:lnTo>
                <a:lnTo>
                  <a:pt x="8005374" y="4687830"/>
                </a:lnTo>
                <a:lnTo>
                  <a:pt x="8005741" y="4688038"/>
                </a:lnTo>
                <a:lnTo>
                  <a:pt x="8006149" y="4688204"/>
                </a:lnTo>
                <a:lnTo>
                  <a:pt x="8006597" y="4688329"/>
                </a:lnTo>
                <a:lnTo>
                  <a:pt x="8007046" y="4688412"/>
                </a:lnTo>
                <a:lnTo>
                  <a:pt x="8007535" y="4688454"/>
                </a:lnTo>
                <a:lnTo>
                  <a:pt x="8008025" y="4688495"/>
                </a:lnTo>
                <a:lnTo>
                  <a:pt x="8016303" y="4688495"/>
                </a:lnTo>
                <a:lnTo>
                  <a:pt x="8016303" y="4630842"/>
                </a:lnTo>
                <a:lnTo>
                  <a:pt x="8012878" y="4629802"/>
                </a:lnTo>
                <a:lnTo>
                  <a:pt x="8009289" y="4628763"/>
                </a:lnTo>
                <a:lnTo>
                  <a:pt x="8005496" y="4627766"/>
                </a:lnTo>
                <a:lnTo>
                  <a:pt x="8001581" y="4626810"/>
                </a:lnTo>
                <a:lnTo>
                  <a:pt x="7997503" y="4625895"/>
                </a:lnTo>
                <a:lnTo>
                  <a:pt x="7993384" y="4625022"/>
                </a:lnTo>
                <a:lnTo>
                  <a:pt x="7989102" y="4624232"/>
                </a:lnTo>
                <a:lnTo>
                  <a:pt x="7984739" y="4623484"/>
                </a:lnTo>
                <a:lnTo>
                  <a:pt x="7980293" y="4622819"/>
                </a:lnTo>
                <a:lnTo>
                  <a:pt x="7975848" y="4622196"/>
                </a:lnTo>
                <a:lnTo>
                  <a:pt x="7973565" y="4621905"/>
                </a:lnTo>
                <a:lnTo>
                  <a:pt x="7971322" y="4621655"/>
                </a:lnTo>
                <a:lnTo>
                  <a:pt x="7969079" y="4621447"/>
                </a:lnTo>
                <a:lnTo>
                  <a:pt x="7966795" y="4621240"/>
                </a:lnTo>
                <a:lnTo>
                  <a:pt x="7964552" y="4621032"/>
                </a:lnTo>
                <a:lnTo>
                  <a:pt x="7962268" y="4620865"/>
                </a:lnTo>
                <a:lnTo>
                  <a:pt x="7960025" y="4620741"/>
                </a:lnTo>
                <a:lnTo>
                  <a:pt x="7957782" y="4620616"/>
                </a:lnTo>
                <a:lnTo>
                  <a:pt x="7955539" y="4620491"/>
                </a:lnTo>
                <a:lnTo>
                  <a:pt x="7953255" y="4620450"/>
                </a:lnTo>
                <a:lnTo>
                  <a:pt x="7951094" y="4620408"/>
                </a:lnTo>
                <a:close/>
                <a:moveTo>
                  <a:pt x="8173552" y="4515965"/>
                </a:moveTo>
                <a:lnTo>
                  <a:pt x="8167979" y="4516049"/>
                </a:lnTo>
                <a:lnTo>
                  <a:pt x="8162489" y="4516299"/>
                </a:lnTo>
                <a:lnTo>
                  <a:pt x="8157121" y="4516759"/>
                </a:lnTo>
                <a:lnTo>
                  <a:pt x="8151835" y="4517386"/>
                </a:lnTo>
                <a:lnTo>
                  <a:pt x="8146672" y="4518137"/>
                </a:lnTo>
                <a:lnTo>
                  <a:pt x="8141673" y="4519140"/>
                </a:lnTo>
                <a:lnTo>
                  <a:pt x="8136756" y="4520268"/>
                </a:lnTo>
                <a:lnTo>
                  <a:pt x="8132003" y="4521605"/>
                </a:lnTo>
                <a:lnTo>
                  <a:pt x="8127291" y="4523150"/>
                </a:lnTo>
                <a:lnTo>
                  <a:pt x="8122825" y="4524863"/>
                </a:lnTo>
                <a:lnTo>
                  <a:pt x="8118440" y="4526743"/>
                </a:lnTo>
                <a:lnTo>
                  <a:pt x="8114261" y="4528831"/>
                </a:lnTo>
                <a:lnTo>
                  <a:pt x="8110204" y="4531129"/>
                </a:lnTo>
                <a:lnTo>
                  <a:pt x="8106312" y="4533594"/>
                </a:lnTo>
                <a:lnTo>
                  <a:pt x="8102583" y="4536309"/>
                </a:lnTo>
                <a:lnTo>
                  <a:pt x="8099059" y="4539149"/>
                </a:lnTo>
                <a:lnTo>
                  <a:pt x="8095658" y="4542241"/>
                </a:lnTo>
                <a:lnTo>
                  <a:pt x="8092503" y="4545541"/>
                </a:lnTo>
                <a:lnTo>
                  <a:pt x="8089471" y="4549008"/>
                </a:lnTo>
                <a:lnTo>
                  <a:pt x="8086644" y="4552684"/>
                </a:lnTo>
                <a:lnTo>
                  <a:pt x="8084021" y="4556569"/>
                </a:lnTo>
                <a:lnTo>
                  <a:pt x="8081604" y="4560705"/>
                </a:lnTo>
                <a:lnTo>
                  <a:pt x="8079391" y="4565007"/>
                </a:lnTo>
                <a:lnTo>
                  <a:pt x="8077383" y="4569519"/>
                </a:lnTo>
                <a:lnTo>
                  <a:pt x="8075580" y="4574281"/>
                </a:lnTo>
                <a:lnTo>
                  <a:pt x="8074064" y="4579252"/>
                </a:lnTo>
                <a:lnTo>
                  <a:pt x="8072712" y="4584432"/>
                </a:lnTo>
                <a:lnTo>
                  <a:pt x="8071606" y="4589821"/>
                </a:lnTo>
                <a:lnTo>
                  <a:pt x="8070745" y="4595460"/>
                </a:lnTo>
                <a:lnTo>
                  <a:pt x="8070131" y="4601308"/>
                </a:lnTo>
                <a:lnTo>
                  <a:pt x="8069762" y="4607365"/>
                </a:lnTo>
                <a:lnTo>
                  <a:pt x="8069639" y="4613673"/>
                </a:lnTo>
                <a:lnTo>
                  <a:pt x="8069639" y="4621025"/>
                </a:lnTo>
                <a:lnTo>
                  <a:pt x="8032679" y="4621025"/>
                </a:lnTo>
                <a:lnTo>
                  <a:pt x="8032679" y="4628336"/>
                </a:lnTo>
                <a:lnTo>
                  <a:pt x="8032720" y="4628921"/>
                </a:lnTo>
                <a:lnTo>
                  <a:pt x="8032761" y="4629464"/>
                </a:lnTo>
                <a:lnTo>
                  <a:pt x="8032884" y="4629965"/>
                </a:lnTo>
                <a:lnTo>
                  <a:pt x="8033048" y="4630466"/>
                </a:lnTo>
                <a:lnTo>
                  <a:pt x="8033212" y="4630926"/>
                </a:lnTo>
                <a:lnTo>
                  <a:pt x="8033458" y="4631343"/>
                </a:lnTo>
                <a:lnTo>
                  <a:pt x="8033745" y="4631719"/>
                </a:lnTo>
                <a:lnTo>
                  <a:pt x="8034072" y="4632095"/>
                </a:lnTo>
                <a:lnTo>
                  <a:pt x="8034441" y="4632430"/>
                </a:lnTo>
                <a:lnTo>
                  <a:pt x="8034851" y="4632722"/>
                </a:lnTo>
                <a:lnTo>
                  <a:pt x="8035261" y="4632973"/>
                </a:lnTo>
                <a:lnTo>
                  <a:pt x="8035752" y="4633181"/>
                </a:lnTo>
                <a:lnTo>
                  <a:pt x="8036285" y="4633390"/>
                </a:lnTo>
                <a:lnTo>
                  <a:pt x="8036859" y="4633557"/>
                </a:lnTo>
                <a:lnTo>
                  <a:pt x="8037432" y="4633641"/>
                </a:lnTo>
                <a:lnTo>
                  <a:pt x="8038088" y="4633724"/>
                </a:lnTo>
                <a:lnTo>
                  <a:pt x="8039235" y="4633892"/>
                </a:lnTo>
                <a:lnTo>
                  <a:pt x="8040833" y="4634059"/>
                </a:lnTo>
                <a:lnTo>
                  <a:pt x="8042759" y="4634268"/>
                </a:lnTo>
                <a:lnTo>
                  <a:pt x="8045013" y="4634560"/>
                </a:lnTo>
                <a:lnTo>
                  <a:pt x="8047512" y="4634811"/>
                </a:lnTo>
                <a:lnTo>
                  <a:pt x="8050176" y="4635103"/>
                </a:lnTo>
                <a:lnTo>
                  <a:pt x="8052880" y="4635395"/>
                </a:lnTo>
                <a:lnTo>
                  <a:pt x="8055625" y="4635730"/>
                </a:lnTo>
                <a:lnTo>
                  <a:pt x="8058330" y="4636022"/>
                </a:lnTo>
                <a:lnTo>
                  <a:pt x="8060911" y="4636273"/>
                </a:lnTo>
                <a:lnTo>
                  <a:pt x="8063288" y="4636523"/>
                </a:lnTo>
                <a:lnTo>
                  <a:pt x="8065377" y="4636774"/>
                </a:lnTo>
                <a:lnTo>
                  <a:pt x="8067098" y="4636941"/>
                </a:lnTo>
                <a:lnTo>
                  <a:pt x="8068451" y="4637108"/>
                </a:lnTo>
                <a:lnTo>
                  <a:pt x="8069270" y="4637192"/>
                </a:lnTo>
                <a:lnTo>
                  <a:pt x="8069639" y="4637233"/>
                </a:lnTo>
                <a:lnTo>
                  <a:pt x="8069639" y="4838748"/>
                </a:lnTo>
                <a:lnTo>
                  <a:pt x="8069311" y="4838790"/>
                </a:lnTo>
                <a:lnTo>
                  <a:pt x="8068492" y="4838915"/>
                </a:lnTo>
                <a:lnTo>
                  <a:pt x="8067180" y="4839083"/>
                </a:lnTo>
                <a:lnTo>
                  <a:pt x="8065500" y="4839333"/>
                </a:lnTo>
                <a:lnTo>
                  <a:pt x="8063452" y="4839626"/>
                </a:lnTo>
                <a:lnTo>
                  <a:pt x="8061157" y="4840002"/>
                </a:lnTo>
                <a:lnTo>
                  <a:pt x="8058617" y="4840378"/>
                </a:lnTo>
                <a:lnTo>
                  <a:pt x="8055953" y="4840753"/>
                </a:lnTo>
                <a:lnTo>
                  <a:pt x="8053208" y="4841171"/>
                </a:lnTo>
                <a:lnTo>
                  <a:pt x="8050503" y="4841589"/>
                </a:lnTo>
                <a:lnTo>
                  <a:pt x="8047840" y="4841965"/>
                </a:lnTo>
                <a:lnTo>
                  <a:pt x="8045300" y="4842341"/>
                </a:lnTo>
                <a:lnTo>
                  <a:pt x="8042964" y="4842717"/>
                </a:lnTo>
                <a:lnTo>
                  <a:pt x="8040915" y="4843051"/>
                </a:lnTo>
                <a:lnTo>
                  <a:pt x="8039153" y="4843302"/>
                </a:lnTo>
                <a:lnTo>
                  <a:pt x="8037760" y="4843511"/>
                </a:lnTo>
                <a:lnTo>
                  <a:pt x="8037146" y="4843636"/>
                </a:lnTo>
                <a:lnTo>
                  <a:pt x="8036572" y="4843803"/>
                </a:lnTo>
                <a:lnTo>
                  <a:pt x="8035998" y="4844012"/>
                </a:lnTo>
                <a:lnTo>
                  <a:pt x="8035507" y="4844221"/>
                </a:lnTo>
                <a:lnTo>
                  <a:pt x="8035056" y="4844471"/>
                </a:lnTo>
                <a:lnTo>
                  <a:pt x="8034646" y="4844764"/>
                </a:lnTo>
                <a:lnTo>
                  <a:pt x="8034277" y="4845056"/>
                </a:lnTo>
                <a:lnTo>
                  <a:pt x="8033909" y="4845432"/>
                </a:lnTo>
                <a:lnTo>
                  <a:pt x="8033622" y="4845766"/>
                </a:lnTo>
                <a:lnTo>
                  <a:pt x="8033376" y="4846184"/>
                </a:lnTo>
                <a:lnTo>
                  <a:pt x="8033171" y="4846602"/>
                </a:lnTo>
                <a:lnTo>
                  <a:pt x="8032966" y="4847061"/>
                </a:lnTo>
                <a:lnTo>
                  <a:pt x="8032843" y="4847563"/>
                </a:lnTo>
                <a:lnTo>
                  <a:pt x="8032761" y="4848106"/>
                </a:lnTo>
                <a:lnTo>
                  <a:pt x="8032720" y="4848649"/>
                </a:lnTo>
                <a:lnTo>
                  <a:pt x="8032679" y="4849233"/>
                </a:lnTo>
                <a:lnTo>
                  <a:pt x="8032679" y="4855917"/>
                </a:lnTo>
                <a:lnTo>
                  <a:pt x="8174863" y="4855917"/>
                </a:lnTo>
                <a:lnTo>
                  <a:pt x="8174863" y="4849233"/>
                </a:lnTo>
                <a:lnTo>
                  <a:pt x="8174863" y="4848732"/>
                </a:lnTo>
                <a:lnTo>
                  <a:pt x="8174781" y="4848273"/>
                </a:lnTo>
                <a:lnTo>
                  <a:pt x="8174699" y="4847813"/>
                </a:lnTo>
                <a:lnTo>
                  <a:pt x="8174576" y="4847354"/>
                </a:lnTo>
                <a:lnTo>
                  <a:pt x="8174453" y="4846894"/>
                </a:lnTo>
                <a:lnTo>
                  <a:pt x="8174249" y="4846476"/>
                </a:lnTo>
                <a:lnTo>
                  <a:pt x="8173921" y="4846059"/>
                </a:lnTo>
                <a:lnTo>
                  <a:pt x="8173634" y="4845641"/>
                </a:lnTo>
                <a:lnTo>
                  <a:pt x="8173306" y="4845265"/>
                </a:lnTo>
                <a:lnTo>
                  <a:pt x="8172896" y="4844931"/>
                </a:lnTo>
                <a:lnTo>
                  <a:pt x="8172446" y="4844597"/>
                </a:lnTo>
                <a:lnTo>
                  <a:pt x="8171872" y="4844304"/>
                </a:lnTo>
                <a:lnTo>
                  <a:pt x="8171298" y="4844054"/>
                </a:lnTo>
                <a:lnTo>
                  <a:pt x="8170643" y="4843845"/>
                </a:lnTo>
                <a:lnTo>
                  <a:pt x="8169946" y="4843678"/>
                </a:lnTo>
                <a:lnTo>
                  <a:pt x="8169127" y="4843511"/>
                </a:lnTo>
                <a:lnTo>
                  <a:pt x="8167897" y="4843302"/>
                </a:lnTo>
                <a:lnTo>
                  <a:pt x="8166299" y="4843051"/>
                </a:lnTo>
                <a:lnTo>
                  <a:pt x="8164333" y="4842717"/>
                </a:lnTo>
                <a:lnTo>
                  <a:pt x="8162120" y="4842341"/>
                </a:lnTo>
                <a:lnTo>
                  <a:pt x="8159743" y="4841965"/>
                </a:lnTo>
                <a:lnTo>
                  <a:pt x="8157203" y="4841589"/>
                </a:lnTo>
                <a:lnTo>
                  <a:pt x="8154621" y="4841171"/>
                </a:lnTo>
                <a:lnTo>
                  <a:pt x="8151999" y="4840753"/>
                </a:lnTo>
                <a:lnTo>
                  <a:pt x="8149418" y="4840378"/>
                </a:lnTo>
                <a:lnTo>
                  <a:pt x="8147041" y="4840002"/>
                </a:lnTo>
                <a:lnTo>
                  <a:pt x="8144828" y="4839667"/>
                </a:lnTo>
                <a:lnTo>
                  <a:pt x="8142862" y="4839333"/>
                </a:lnTo>
                <a:lnTo>
                  <a:pt x="8141264" y="4839083"/>
                </a:lnTo>
                <a:lnTo>
                  <a:pt x="8139993" y="4838915"/>
                </a:lnTo>
                <a:lnTo>
                  <a:pt x="8139174" y="4838790"/>
                </a:lnTo>
                <a:lnTo>
                  <a:pt x="8138928" y="4838748"/>
                </a:lnTo>
                <a:lnTo>
                  <a:pt x="8138928" y="4637233"/>
                </a:lnTo>
                <a:lnTo>
                  <a:pt x="8139215" y="4637192"/>
                </a:lnTo>
                <a:lnTo>
                  <a:pt x="8140034" y="4637066"/>
                </a:lnTo>
                <a:lnTo>
                  <a:pt x="8141386" y="4636941"/>
                </a:lnTo>
                <a:lnTo>
                  <a:pt x="8143148" y="4636690"/>
                </a:lnTo>
                <a:lnTo>
                  <a:pt x="8145156" y="4636440"/>
                </a:lnTo>
                <a:lnTo>
                  <a:pt x="8147574" y="4636147"/>
                </a:lnTo>
                <a:lnTo>
                  <a:pt x="8150114" y="4635855"/>
                </a:lnTo>
                <a:lnTo>
                  <a:pt x="8152778" y="4635521"/>
                </a:lnTo>
                <a:lnTo>
                  <a:pt x="8155523" y="4635187"/>
                </a:lnTo>
                <a:lnTo>
                  <a:pt x="8158268" y="4634811"/>
                </a:lnTo>
                <a:lnTo>
                  <a:pt x="8160932" y="4634476"/>
                </a:lnTo>
                <a:lnTo>
                  <a:pt x="8163472" y="4634142"/>
                </a:lnTo>
                <a:lnTo>
                  <a:pt x="8165767" y="4633808"/>
                </a:lnTo>
                <a:lnTo>
                  <a:pt x="8167774" y="4633557"/>
                </a:lnTo>
                <a:lnTo>
                  <a:pt x="8169413" y="4633307"/>
                </a:lnTo>
                <a:lnTo>
                  <a:pt x="8170684" y="4633098"/>
                </a:lnTo>
                <a:lnTo>
                  <a:pt x="8171298" y="4632973"/>
                </a:lnTo>
                <a:lnTo>
                  <a:pt x="8171872" y="4632764"/>
                </a:lnTo>
                <a:lnTo>
                  <a:pt x="8172405" y="4632555"/>
                </a:lnTo>
                <a:lnTo>
                  <a:pt x="8172855" y="4632346"/>
                </a:lnTo>
                <a:lnTo>
                  <a:pt x="8173265" y="4632054"/>
                </a:lnTo>
                <a:lnTo>
                  <a:pt x="8173634" y="4631761"/>
                </a:lnTo>
                <a:lnTo>
                  <a:pt x="8173962" y="4631427"/>
                </a:lnTo>
                <a:lnTo>
                  <a:pt x="8174249" y="4631093"/>
                </a:lnTo>
                <a:lnTo>
                  <a:pt x="8174494" y="4630717"/>
                </a:lnTo>
                <a:lnTo>
                  <a:pt x="8174699" y="4630341"/>
                </a:lnTo>
                <a:lnTo>
                  <a:pt x="8174822" y="4629923"/>
                </a:lnTo>
                <a:lnTo>
                  <a:pt x="8174945" y="4629505"/>
                </a:lnTo>
                <a:lnTo>
                  <a:pt x="8175068" y="4629088"/>
                </a:lnTo>
                <a:lnTo>
                  <a:pt x="8175109" y="4628628"/>
                </a:lnTo>
                <a:lnTo>
                  <a:pt x="8175150" y="4628169"/>
                </a:lnTo>
                <a:lnTo>
                  <a:pt x="8175150" y="4627709"/>
                </a:lnTo>
                <a:lnTo>
                  <a:pt x="8175150" y="4621025"/>
                </a:lnTo>
                <a:lnTo>
                  <a:pt x="8138928" y="4621025"/>
                </a:lnTo>
                <a:lnTo>
                  <a:pt x="8138928" y="4584098"/>
                </a:lnTo>
                <a:lnTo>
                  <a:pt x="8138928" y="4580380"/>
                </a:lnTo>
                <a:lnTo>
                  <a:pt x="8139010" y="4576829"/>
                </a:lnTo>
                <a:lnTo>
                  <a:pt x="8139133" y="4573445"/>
                </a:lnTo>
                <a:lnTo>
                  <a:pt x="8139297" y="4570229"/>
                </a:lnTo>
                <a:lnTo>
                  <a:pt x="8139543" y="4567179"/>
                </a:lnTo>
                <a:lnTo>
                  <a:pt x="8139829" y="4564297"/>
                </a:lnTo>
                <a:lnTo>
                  <a:pt x="8140157" y="4561540"/>
                </a:lnTo>
                <a:lnTo>
                  <a:pt x="8140567" y="4558908"/>
                </a:lnTo>
                <a:lnTo>
                  <a:pt x="8141059" y="4556444"/>
                </a:lnTo>
                <a:lnTo>
                  <a:pt x="8141591" y="4554146"/>
                </a:lnTo>
                <a:lnTo>
                  <a:pt x="8142165" y="4551974"/>
                </a:lnTo>
                <a:lnTo>
                  <a:pt x="8142862" y="4549885"/>
                </a:lnTo>
                <a:lnTo>
                  <a:pt x="8143599" y="4548005"/>
                </a:lnTo>
                <a:lnTo>
                  <a:pt x="8144419" y="4546209"/>
                </a:lnTo>
                <a:lnTo>
                  <a:pt x="8145361" y="4544538"/>
                </a:lnTo>
                <a:lnTo>
                  <a:pt x="8146303" y="4542993"/>
                </a:lnTo>
                <a:lnTo>
                  <a:pt x="8147328" y="4541572"/>
                </a:lnTo>
                <a:lnTo>
                  <a:pt x="8148475" y="4540236"/>
                </a:lnTo>
                <a:lnTo>
                  <a:pt x="8149745" y="4539066"/>
                </a:lnTo>
                <a:lnTo>
                  <a:pt x="8151016" y="4537980"/>
                </a:lnTo>
                <a:lnTo>
                  <a:pt x="8152409" y="4536977"/>
                </a:lnTo>
                <a:lnTo>
                  <a:pt x="8153884" y="4536100"/>
                </a:lnTo>
                <a:lnTo>
                  <a:pt x="8155482" y="4535306"/>
                </a:lnTo>
                <a:lnTo>
                  <a:pt x="8157162" y="4534638"/>
                </a:lnTo>
                <a:lnTo>
                  <a:pt x="8158924" y="4534053"/>
                </a:lnTo>
                <a:lnTo>
                  <a:pt x="8160768" y="4533510"/>
                </a:lnTo>
                <a:lnTo>
                  <a:pt x="8162735" y="4533092"/>
                </a:lnTo>
                <a:lnTo>
                  <a:pt x="8164824" y="4532758"/>
                </a:lnTo>
                <a:lnTo>
                  <a:pt x="8166996" y="4532508"/>
                </a:lnTo>
                <a:lnTo>
                  <a:pt x="8169291" y="4532340"/>
                </a:lnTo>
                <a:lnTo>
                  <a:pt x="8171667" y="4532215"/>
                </a:lnTo>
                <a:lnTo>
                  <a:pt x="8174167" y="4532215"/>
                </a:lnTo>
                <a:lnTo>
                  <a:pt x="8176666" y="4532215"/>
                </a:lnTo>
                <a:lnTo>
                  <a:pt x="8179002" y="4532340"/>
                </a:lnTo>
                <a:lnTo>
                  <a:pt x="8181214" y="4532466"/>
                </a:lnTo>
                <a:lnTo>
                  <a:pt x="8183345" y="4532716"/>
                </a:lnTo>
                <a:lnTo>
                  <a:pt x="8185271" y="4533009"/>
                </a:lnTo>
                <a:lnTo>
                  <a:pt x="8187115" y="4533343"/>
                </a:lnTo>
                <a:lnTo>
                  <a:pt x="8188877" y="4533802"/>
                </a:lnTo>
                <a:lnTo>
                  <a:pt x="8190557" y="4534262"/>
                </a:lnTo>
                <a:lnTo>
                  <a:pt x="8192114" y="4534847"/>
                </a:lnTo>
                <a:lnTo>
                  <a:pt x="8193507" y="4535473"/>
                </a:lnTo>
                <a:lnTo>
                  <a:pt x="8194859" y="4536184"/>
                </a:lnTo>
                <a:lnTo>
                  <a:pt x="8196129" y="4536977"/>
                </a:lnTo>
                <a:lnTo>
                  <a:pt x="8197318" y="4537855"/>
                </a:lnTo>
                <a:lnTo>
                  <a:pt x="8198383" y="4538815"/>
                </a:lnTo>
                <a:lnTo>
                  <a:pt x="8199407" y="4539818"/>
                </a:lnTo>
                <a:lnTo>
                  <a:pt x="8200309" y="4540904"/>
                </a:lnTo>
                <a:lnTo>
                  <a:pt x="8201210" y="4542115"/>
                </a:lnTo>
                <a:lnTo>
                  <a:pt x="8201989" y="4543369"/>
                </a:lnTo>
                <a:lnTo>
                  <a:pt x="8202726" y="4544705"/>
                </a:lnTo>
                <a:lnTo>
                  <a:pt x="8203423" y="4546167"/>
                </a:lnTo>
                <a:lnTo>
                  <a:pt x="8204038" y="4547671"/>
                </a:lnTo>
                <a:lnTo>
                  <a:pt x="8204611" y="4549259"/>
                </a:lnTo>
                <a:lnTo>
                  <a:pt x="8205144" y="4550971"/>
                </a:lnTo>
                <a:lnTo>
                  <a:pt x="8205677" y="4552768"/>
                </a:lnTo>
                <a:lnTo>
                  <a:pt x="8206127" y="4554606"/>
                </a:lnTo>
                <a:lnTo>
                  <a:pt x="8206537" y="4556611"/>
                </a:lnTo>
                <a:lnTo>
                  <a:pt x="8206906" y="4558658"/>
                </a:lnTo>
                <a:lnTo>
                  <a:pt x="8207275" y="4560788"/>
                </a:lnTo>
                <a:lnTo>
                  <a:pt x="8207643" y="4563044"/>
                </a:lnTo>
                <a:lnTo>
                  <a:pt x="8207971" y="4565383"/>
                </a:lnTo>
                <a:lnTo>
                  <a:pt x="8208258" y="4567848"/>
                </a:lnTo>
                <a:lnTo>
                  <a:pt x="8208545" y="4570396"/>
                </a:lnTo>
                <a:lnTo>
                  <a:pt x="8208627" y="4571023"/>
                </a:lnTo>
                <a:lnTo>
                  <a:pt x="8208709" y="4571607"/>
                </a:lnTo>
                <a:lnTo>
                  <a:pt x="8208832" y="4572150"/>
                </a:lnTo>
                <a:lnTo>
                  <a:pt x="8208955" y="4572652"/>
                </a:lnTo>
                <a:lnTo>
                  <a:pt x="8209118" y="4573111"/>
                </a:lnTo>
                <a:lnTo>
                  <a:pt x="8209323" y="4573529"/>
                </a:lnTo>
                <a:lnTo>
                  <a:pt x="8209487" y="4573905"/>
                </a:lnTo>
                <a:lnTo>
                  <a:pt x="8209733" y="4574239"/>
                </a:lnTo>
                <a:lnTo>
                  <a:pt x="8210020" y="4574532"/>
                </a:lnTo>
                <a:lnTo>
                  <a:pt x="8210266" y="4574782"/>
                </a:lnTo>
                <a:lnTo>
                  <a:pt x="8210553" y="4574991"/>
                </a:lnTo>
                <a:lnTo>
                  <a:pt x="8210880" y="4575200"/>
                </a:lnTo>
                <a:lnTo>
                  <a:pt x="8211208" y="4575325"/>
                </a:lnTo>
                <a:lnTo>
                  <a:pt x="8211577" y="4575409"/>
                </a:lnTo>
                <a:lnTo>
                  <a:pt x="8211946" y="4575451"/>
                </a:lnTo>
                <a:lnTo>
                  <a:pt x="8212355" y="4575492"/>
                </a:lnTo>
                <a:lnTo>
                  <a:pt x="8221001" y="4575492"/>
                </a:lnTo>
                <a:lnTo>
                  <a:pt x="8221001" y="4524863"/>
                </a:lnTo>
                <a:lnTo>
                  <a:pt x="8219731" y="4524362"/>
                </a:lnTo>
                <a:lnTo>
                  <a:pt x="8218215" y="4523777"/>
                </a:lnTo>
                <a:lnTo>
                  <a:pt x="8216453" y="4523109"/>
                </a:lnTo>
                <a:lnTo>
                  <a:pt x="8214445" y="4522398"/>
                </a:lnTo>
                <a:lnTo>
                  <a:pt x="8212151" y="4521688"/>
                </a:lnTo>
                <a:lnTo>
                  <a:pt x="8209569" y="4520936"/>
                </a:lnTo>
                <a:lnTo>
                  <a:pt x="8206824" y="4520184"/>
                </a:lnTo>
                <a:lnTo>
                  <a:pt x="8203833" y="4519474"/>
                </a:lnTo>
                <a:lnTo>
                  <a:pt x="8200637" y="4518764"/>
                </a:lnTo>
                <a:lnTo>
                  <a:pt x="8197277" y="4518137"/>
                </a:lnTo>
                <a:lnTo>
                  <a:pt x="8195515" y="4517803"/>
                </a:lnTo>
                <a:lnTo>
                  <a:pt x="8193671" y="4517511"/>
                </a:lnTo>
                <a:lnTo>
                  <a:pt x="8191827" y="4517260"/>
                </a:lnTo>
                <a:lnTo>
                  <a:pt x="8189983" y="4517010"/>
                </a:lnTo>
                <a:lnTo>
                  <a:pt x="8188057" y="4516801"/>
                </a:lnTo>
                <a:lnTo>
                  <a:pt x="8186090" y="4516592"/>
                </a:lnTo>
                <a:lnTo>
                  <a:pt x="8184083" y="4516383"/>
                </a:lnTo>
                <a:lnTo>
                  <a:pt x="8182034" y="4516258"/>
                </a:lnTo>
                <a:lnTo>
                  <a:pt x="8179944" y="4516132"/>
                </a:lnTo>
                <a:lnTo>
                  <a:pt x="8177854" y="4516049"/>
                </a:lnTo>
                <a:lnTo>
                  <a:pt x="8175724" y="4516007"/>
                </a:lnTo>
                <a:close/>
                <a:moveTo>
                  <a:pt x="0" y="0"/>
                </a:moveTo>
                <a:lnTo>
                  <a:pt x="9144000" y="0"/>
                </a:lnTo>
                <a:lnTo>
                  <a:pt x="9144000" y="5143500"/>
                </a:lnTo>
                <a:lnTo>
                  <a:pt x="0" y="5143500"/>
                </a:lnTo>
                <a:close/>
              </a:path>
            </a:pathLst>
          </a:custGeom>
          <a:solidFill>
            <a:schemeClr val="bg2">
              <a:lumMod val="85000"/>
            </a:schemeClr>
          </a:solidFill>
        </p:spPr>
        <p:txBody>
          <a:bodyPr wrap="square">
            <a:noAutofit/>
          </a:bodyPr>
          <a:lstStyle>
            <a:lvl1pPr>
              <a:defRPr sz="2000"/>
            </a:lvl1pPr>
          </a:lstStyle>
          <a:p>
            <a:r>
              <a:rPr lang="da-DK" dirty="0"/>
              <a:t>Klik på ikonet for at tilføje et billede</a:t>
            </a:r>
          </a:p>
        </p:txBody>
      </p:sp>
      <p:grpSp>
        <p:nvGrpSpPr>
          <p:cNvPr id="4" name="Group 24">
            <a:extLst>
              <a:ext uri="{FF2B5EF4-FFF2-40B4-BE49-F238E27FC236}">
                <a16:creationId xmlns:a16="http://schemas.microsoft.com/office/drawing/2014/main" id="{997B9039-8E45-4F7B-A0BF-4F652D22D91A}"/>
              </a:ext>
            </a:extLst>
          </p:cNvPr>
          <p:cNvGrpSpPr>
            <a:grpSpLocks noChangeAspect="1"/>
          </p:cNvGrpSpPr>
          <p:nvPr userDrawn="1"/>
        </p:nvGrpSpPr>
        <p:grpSpPr bwMode="auto">
          <a:xfrm>
            <a:off x="7805464" y="4515965"/>
            <a:ext cx="612048" cy="342000"/>
            <a:chOff x="2746" y="3975"/>
            <a:chExt cx="299" cy="167"/>
          </a:xfrm>
        </p:grpSpPr>
        <p:sp>
          <p:nvSpPr>
            <p:cNvPr id="5" name="Freeform 21">
              <a:extLst>
                <a:ext uri="{FF2B5EF4-FFF2-40B4-BE49-F238E27FC236}">
                  <a16:creationId xmlns:a16="http://schemas.microsoft.com/office/drawing/2014/main" id="{B7E15050-D180-4E79-8E62-838F4F5BA686}"/>
                </a:ext>
              </a:extLst>
            </p:cNvPr>
            <p:cNvSpPr>
              <a:spLocks noChangeAspect="1"/>
            </p:cNvSpPr>
            <p:nvPr userDrawn="1"/>
          </p:nvSpPr>
          <p:spPr bwMode="auto">
            <a:xfrm>
              <a:off x="2746" y="4026"/>
              <a:ext cx="103" cy="116"/>
            </a:xfrm>
            <a:custGeom>
              <a:avLst/>
              <a:gdLst/>
              <a:ahLst/>
              <a:cxnLst>
                <a:cxn ang="0">
                  <a:pos x="4998" y="201"/>
                </a:cxn>
                <a:cxn ang="0">
                  <a:pos x="4503" y="92"/>
                </a:cxn>
                <a:cxn ang="0">
                  <a:pos x="4067" y="30"/>
                </a:cxn>
                <a:cxn ang="0">
                  <a:pos x="3790" y="8"/>
                </a:cxn>
                <a:cxn ang="0">
                  <a:pos x="3517" y="0"/>
                </a:cxn>
                <a:cxn ang="0">
                  <a:pos x="2449" y="84"/>
                </a:cxn>
                <a:cxn ang="0">
                  <a:pos x="1590" y="328"/>
                </a:cxn>
                <a:cxn ang="0">
                  <a:pos x="928" y="713"/>
                </a:cxn>
                <a:cxn ang="0">
                  <a:pos x="452" y="1223"/>
                </a:cxn>
                <a:cxn ang="0">
                  <a:pos x="151" y="1841"/>
                </a:cxn>
                <a:cxn ang="0">
                  <a:pos x="12" y="2552"/>
                </a:cxn>
                <a:cxn ang="0">
                  <a:pos x="25" y="3275"/>
                </a:cxn>
                <a:cxn ang="0">
                  <a:pos x="184" y="3938"/>
                </a:cxn>
                <a:cxn ang="0">
                  <a:pos x="504" y="4534"/>
                </a:cxn>
                <a:cxn ang="0">
                  <a:pos x="1003" y="5038"/>
                </a:cxn>
                <a:cxn ang="0">
                  <a:pos x="1699" y="5420"/>
                </a:cxn>
                <a:cxn ang="0">
                  <a:pos x="2608" y="5654"/>
                </a:cxn>
                <a:cxn ang="0">
                  <a:pos x="3589" y="5714"/>
                </a:cxn>
                <a:cxn ang="0">
                  <a:pos x="4004" y="5692"/>
                </a:cxn>
                <a:cxn ang="0">
                  <a:pos x="4371" y="5646"/>
                </a:cxn>
                <a:cxn ang="0">
                  <a:pos x="4678" y="5589"/>
                </a:cxn>
                <a:cxn ang="0">
                  <a:pos x="5075" y="5487"/>
                </a:cxn>
                <a:cxn ang="0">
                  <a:pos x="5145" y="5133"/>
                </a:cxn>
                <a:cxn ang="0">
                  <a:pos x="5131" y="5094"/>
                </a:cxn>
                <a:cxn ang="0">
                  <a:pos x="5099" y="5080"/>
                </a:cxn>
                <a:cxn ang="0">
                  <a:pos x="5054" y="5090"/>
                </a:cxn>
                <a:cxn ang="0">
                  <a:pos x="4808" y="5174"/>
                </a:cxn>
                <a:cxn ang="0">
                  <a:pos x="4613" y="5221"/>
                </a:cxn>
                <a:cxn ang="0">
                  <a:pos x="4371" y="5263"/>
                </a:cxn>
                <a:cxn ang="0">
                  <a:pos x="4084" y="5296"/>
                </a:cxn>
                <a:cxn ang="0">
                  <a:pos x="3749" y="5316"/>
                </a:cxn>
                <a:cxn ang="0">
                  <a:pos x="3382" y="5315"/>
                </a:cxn>
                <a:cxn ang="0">
                  <a:pos x="3073" y="5277"/>
                </a:cxn>
                <a:cxn ang="0">
                  <a:pos x="2824" y="5201"/>
                </a:cxn>
                <a:cxn ang="0">
                  <a:pos x="2627" y="5093"/>
                </a:cxn>
                <a:cxn ang="0">
                  <a:pos x="2476" y="4960"/>
                </a:cxn>
                <a:cxn ang="0">
                  <a:pos x="2366" y="4807"/>
                </a:cxn>
                <a:cxn ang="0">
                  <a:pos x="2290" y="4640"/>
                </a:cxn>
                <a:cxn ang="0">
                  <a:pos x="2237" y="4454"/>
                </a:cxn>
                <a:cxn ang="0">
                  <a:pos x="2193" y="4222"/>
                </a:cxn>
                <a:cxn ang="0">
                  <a:pos x="2143" y="3777"/>
                </a:cxn>
                <a:cxn ang="0">
                  <a:pos x="2114" y="3143"/>
                </a:cxn>
                <a:cxn ang="0">
                  <a:pos x="2117" y="2491"/>
                </a:cxn>
                <a:cxn ang="0">
                  <a:pos x="2151" y="1888"/>
                </a:cxn>
                <a:cxn ang="0">
                  <a:pos x="2207" y="1434"/>
                </a:cxn>
                <a:cxn ang="0">
                  <a:pos x="2248" y="1233"/>
                </a:cxn>
                <a:cxn ang="0">
                  <a:pos x="2315" y="1017"/>
                </a:cxn>
                <a:cxn ang="0">
                  <a:pos x="2415" y="808"/>
                </a:cxn>
                <a:cxn ang="0">
                  <a:pos x="2547" y="643"/>
                </a:cxn>
                <a:cxn ang="0">
                  <a:pos x="2720" y="520"/>
                </a:cxn>
                <a:cxn ang="0">
                  <a:pos x="2947" y="437"/>
                </a:cxn>
                <a:cxn ang="0">
                  <a:pos x="3238" y="391"/>
                </a:cxn>
                <a:cxn ang="0">
                  <a:pos x="3635" y="381"/>
                </a:cxn>
                <a:cxn ang="0">
                  <a:pos x="4089" y="402"/>
                </a:cxn>
                <a:cxn ang="0">
                  <a:pos x="4401" y="466"/>
                </a:cxn>
                <a:cxn ang="0">
                  <a:pos x="4601" y="586"/>
                </a:cxn>
                <a:cxn ang="0">
                  <a:pos x="4721" y="778"/>
                </a:cxn>
                <a:cxn ang="0">
                  <a:pos x="4790" y="1056"/>
                </a:cxn>
                <a:cxn ang="0">
                  <a:pos x="4853" y="1538"/>
                </a:cxn>
                <a:cxn ang="0">
                  <a:pos x="4873" y="1593"/>
                </a:cxn>
                <a:cxn ang="0">
                  <a:pos x="4911" y="1627"/>
                </a:cxn>
                <a:cxn ang="0">
                  <a:pos x="4967" y="1638"/>
                </a:cxn>
              </a:cxnLst>
              <a:rect l="0" t="0" r="r" b="b"/>
              <a:pathLst>
                <a:path w="5170" h="5715">
                  <a:moveTo>
                    <a:pt x="4967" y="1638"/>
                  </a:moveTo>
                  <a:lnTo>
                    <a:pt x="5170" y="1638"/>
                  </a:lnTo>
                  <a:lnTo>
                    <a:pt x="5170" y="251"/>
                  </a:lnTo>
                  <a:lnTo>
                    <a:pt x="5086" y="226"/>
                  </a:lnTo>
                  <a:lnTo>
                    <a:pt x="4998" y="201"/>
                  </a:lnTo>
                  <a:lnTo>
                    <a:pt x="4905" y="177"/>
                  </a:lnTo>
                  <a:lnTo>
                    <a:pt x="4809" y="154"/>
                  </a:lnTo>
                  <a:lnTo>
                    <a:pt x="4709" y="132"/>
                  </a:lnTo>
                  <a:lnTo>
                    <a:pt x="4608" y="111"/>
                  </a:lnTo>
                  <a:lnTo>
                    <a:pt x="4503" y="92"/>
                  </a:lnTo>
                  <a:lnTo>
                    <a:pt x="4396" y="74"/>
                  </a:lnTo>
                  <a:lnTo>
                    <a:pt x="4287" y="58"/>
                  </a:lnTo>
                  <a:lnTo>
                    <a:pt x="4178" y="43"/>
                  </a:lnTo>
                  <a:lnTo>
                    <a:pt x="4122" y="36"/>
                  </a:lnTo>
                  <a:lnTo>
                    <a:pt x="4067" y="30"/>
                  </a:lnTo>
                  <a:lnTo>
                    <a:pt x="4012" y="25"/>
                  </a:lnTo>
                  <a:lnTo>
                    <a:pt x="3956" y="20"/>
                  </a:lnTo>
                  <a:lnTo>
                    <a:pt x="3901" y="15"/>
                  </a:lnTo>
                  <a:lnTo>
                    <a:pt x="3845" y="11"/>
                  </a:lnTo>
                  <a:lnTo>
                    <a:pt x="3790" y="8"/>
                  </a:lnTo>
                  <a:lnTo>
                    <a:pt x="3735" y="5"/>
                  </a:lnTo>
                  <a:lnTo>
                    <a:pt x="3680" y="2"/>
                  </a:lnTo>
                  <a:lnTo>
                    <a:pt x="3624" y="1"/>
                  </a:lnTo>
                  <a:lnTo>
                    <a:pt x="3571" y="0"/>
                  </a:lnTo>
                  <a:lnTo>
                    <a:pt x="3517" y="0"/>
                  </a:lnTo>
                  <a:lnTo>
                    <a:pt x="3285" y="3"/>
                  </a:lnTo>
                  <a:lnTo>
                    <a:pt x="3063" y="13"/>
                  </a:lnTo>
                  <a:lnTo>
                    <a:pt x="2850" y="30"/>
                  </a:lnTo>
                  <a:lnTo>
                    <a:pt x="2645" y="54"/>
                  </a:lnTo>
                  <a:lnTo>
                    <a:pt x="2449" y="84"/>
                  </a:lnTo>
                  <a:lnTo>
                    <a:pt x="2261" y="121"/>
                  </a:lnTo>
                  <a:lnTo>
                    <a:pt x="2081" y="164"/>
                  </a:lnTo>
                  <a:lnTo>
                    <a:pt x="1909" y="212"/>
                  </a:lnTo>
                  <a:lnTo>
                    <a:pt x="1746" y="267"/>
                  </a:lnTo>
                  <a:lnTo>
                    <a:pt x="1590" y="328"/>
                  </a:lnTo>
                  <a:lnTo>
                    <a:pt x="1442" y="394"/>
                  </a:lnTo>
                  <a:lnTo>
                    <a:pt x="1302" y="465"/>
                  </a:lnTo>
                  <a:lnTo>
                    <a:pt x="1170" y="543"/>
                  </a:lnTo>
                  <a:lnTo>
                    <a:pt x="1045" y="625"/>
                  </a:lnTo>
                  <a:lnTo>
                    <a:pt x="928" y="713"/>
                  </a:lnTo>
                  <a:lnTo>
                    <a:pt x="818" y="805"/>
                  </a:lnTo>
                  <a:lnTo>
                    <a:pt x="716" y="903"/>
                  </a:lnTo>
                  <a:lnTo>
                    <a:pt x="621" y="1005"/>
                  </a:lnTo>
                  <a:lnTo>
                    <a:pt x="533" y="1112"/>
                  </a:lnTo>
                  <a:lnTo>
                    <a:pt x="452" y="1223"/>
                  </a:lnTo>
                  <a:lnTo>
                    <a:pt x="378" y="1338"/>
                  </a:lnTo>
                  <a:lnTo>
                    <a:pt x="311" y="1458"/>
                  </a:lnTo>
                  <a:lnTo>
                    <a:pt x="250" y="1582"/>
                  </a:lnTo>
                  <a:lnTo>
                    <a:pt x="197" y="1710"/>
                  </a:lnTo>
                  <a:lnTo>
                    <a:pt x="151" y="1841"/>
                  </a:lnTo>
                  <a:lnTo>
                    <a:pt x="110" y="1976"/>
                  </a:lnTo>
                  <a:lnTo>
                    <a:pt x="76" y="2115"/>
                  </a:lnTo>
                  <a:lnTo>
                    <a:pt x="49" y="2258"/>
                  </a:lnTo>
                  <a:lnTo>
                    <a:pt x="27" y="2404"/>
                  </a:lnTo>
                  <a:lnTo>
                    <a:pt x="12" y="2552"/>
                  </a:lnTo>
                  <a:lnTo>
                    <a:pt x="3" y="2704"/>
                  </a:lnTo>
                  <a:lnTo>
                    <a:pt x="0" y="2858"/>
                  </a:lnTo>
                  <a:lnTo>
                    <a:pt x="3" y="2998"/>
                  </a:lnTo>
                  <a:lnTo>
                    <a:pt x="11" y="3137"/>
                  </a:lnTo>
                  <a:lnTo>
                    <a:pt x="25" y="3275"/>
                  </a:lnTo>
                  <a:lnTo>
                    <a:pt x="45" y="3412"/>
                  </a:lnTo>
                  <a:lnTo>
                    <a:pt x="70" y="3546"/>
                  </a:lnTo>
                  <a:lnTo>
                    <a:pt x="102" y="3679"/>
                  </a:lnTo>
                  <a:lnTo>
                    <a:pt x="139" y="3810"/>
                  </a:lnTo>
                  <a:lnTo>
                    <a:pt x="184" y="3938"/>
                  </a:lnTo>
                  <a:lnTo>
                    <a:pt x="234" y="4063"/>
                  </a:lnTo>
                  <a:lnTo>
                    <a:pt x="291" y="4186"/>
                  </a:lnTo>
                  <a:lnTo>
                    <a:pt x="355" y="4305"/>
                  </a:lnTo>
                  <a:lnTo>
                    <a:pt x="427" y="4421"/>
                  </a:lnTo>
                  <a:lnTo>
                    <a:pt x="504" y="4534"/>
                  </a:lnTo>
                  <a:lnTo>
                    <a:pt x="590" y="4643"/>
                  </a:lnTo>
                  <a:lnTo>
                    <a:pt x="681" y="4748"/>
                  </a:lnTo>
                  <a:lnTo>
                    <a:pt x="781" y="4849"/>
                  </a:lnTo>
                  <a:lnTo>
                    <a:pt x="888" y="4946"/>
                  </a:lnTo>
                  <a:lnTo>
                    <a:pt x="1003" y="5038"/>
                  </a:lnTo>
                  <a:lnTo>
                    <a:pt x="1127" y="5125"/>
                  </a:lnTo>
                  <a:lnTo>
                    <a:pt x="1257" y="5207"/>
                  </a:lnTo>
                  <a:lnTo>
                    <a:pt x="1396" y="5283"/>
                  </a:lnTo>
                  <a:lnTo>
                    <a:pt x="1543" y="5355"/>
                  </a:lnTo>
                  <a:lnTo>
                    <a:pt x="1699" y="5420"/>
                  </a:lnTo>
                  <a:lnTo>
                    <a:pt x="1863" y="5480"/>
                  </a:lnTo>
                  <a:lnTo>
                    <a:pt x="2036" y="5533"/>
                  </a:lnTo>
                  <a:lnTo>
                    <a:pt x="2218" y="5580"/>
                  </a:lnTo>
                  <a:lnTo>
                    <a:pt x="2408" y="5620"/>
                  </a:lnTo>
                  <a:lnTo>
                    <a:pt x="2608" y="5654"/>
                  </a:lnTo>
                  <a:lnTo>
                    <a:pt x="2817" y="5680"/>
                  </a:lnTo>
                  <a:lnTo>
                    <a:pt x="3036" y="5699"/>
                  </a:lnTo>
                  <a:lnTo>
                    <a:pt x="3263" y="5711"/>
                  </a:lnTo>
                  <a:lnTo>
                    <a:pt x="3500" y="5715"/>
                  </a:lnTo>
                  <a:lnTo>
                    <a:pt x="3589" y="5714"/>
                  </a:lnTo>
                  <a:lnTo>
                    <a:pt x="3675" y="5712"/>
                  </a:lnTo>
                  <a:lnTo>
                    <a:pt x="3760" y="5709"/>
                  </a:lnTo>
                  <a:lnTo>
                    <a:pt x="3844" y="5704"/>
                  </a:lnTo>
                  <a:lnTo>
                    <a:pt x="3925" y="5698"/>
                  </a:lnTo>
                  <a:lnTo>
                    <a:pt x="4004" y="5692"/>
                  </a:lnTo>
                  <a:lnTo>
                    <a:pt x="4082" y="5684"/>
                  </a:lnTo>
                  <a:lnTo>
                    <a:pt x="4157" y="5676"/>
                  </a:lnTo>
                  <a:lnTo>
                    <a:pt x="4231" y="5666"/>
                  </a:lnTo>
                  <a:lnTo>
                    <a:pt x="4302" y="5657"/>
                  </a:lnTo>
                  <a:lnTo>
                    <a:pt x="4371" y="5646"/>
                  </a:lnTo>
                  <a:lnTo>
                    <a:pt x="4437" y="5635"/>
                  </a:lnTo>
                  <a:lnTo>
                    <a:pt x="4502" y="5624"/>
                  </a:lnTo>
                  <a:lnTo>
                    <a:pt x="4563" y="5613"/>
                  </a:lnTo>
                  <a:lnTo>
                    <a:pt x="4622" y="5601"/>
                  </a:lnTo>
                  <a:lnTo>
                    <a:pt x="4678" y="5589"/>
                  </a:lnTo>
                  <a:lnTo>
                    <a:pt x="4783" y="5566"/>
                  </a:lnTo>
                  <a:lnTo>
                    <a:pt x="4876" y="5543"/>
                  </a:lnTo>
                  <a:lnTo>
                    <a:pt x="4955" y="5522"/>
                  </a:lnTo>
                  <a:lnTo>
                    <a:pt x="5022" y="5503"/>
                  </a:lnTo>
                  <a:lnTo>
                    <a:pt x="5075" y="5487"/>
                  </a:lnTo>
                  <a:lnTo>
                    <a:pt x="5114" y="5474"/>
                  </a:lnTo>
                  <a:lnTo>
                    <a:pt x="5138" y="5466"/>
                  </a:lnTo>
                  <a:lnTo>
                    <a:pt x="5145" y="5463"/>
                  </a:lnTo>
                  <a:lnTo>
                    <a:pt x="5147" y="5144"/>
                  </a:lnTo>
                  <a:lnTo>
                    <a:pt x="5145" y="5133"/>
                  </a:lnTo>
                  <a:lnTo>
                    <a:pt x="5144" y="5123"/>
                  </a:lnTo>
                  <a:lnTo>
                    <a:pt x="5142" y="5114"/>
                  </a:lnTo>
                  <a:lnTo>
                    <a:pt x="5139" y="5106"/>
                  </a:lnTo>
                  <a:lnTo>
                    <a:pt x="5135" y="5100"/>
                  </a:lnTo>
                  <a:lnTo>
                    <a:pt x="5131" y="5094"/>
                  </a:lnTo>
                  <a:lnTo>
                    <a:pt x="5126" y="5089"/>
                  </a:lnTo>
                  <a:lnTo>
                    <a:pt x="5120" y="5086"/>
                  </a:lnTo>
                  <a:lnTo>
                    <a:pt x="5114" y="5083"/>
                  </a:lnTo>
                  <a:lnTo>
                    <a:pt x="5107" y="5081"/>
                  </a:lnTo>
                  <a:lnTo>
                    <a:pt x="5099" y="5080"/>
                  </a:lnTo>
                  <a:lnTo>
                    <a:pt x="5090" y="5080"/>
                  </a:lnTo>
                  <a:lnTo>
                    <a:pt x="5082" y="5082"/>
                  </a:lnTo>
                  <a:lnTo>
                    <a:pt x="5073" y="5084"/>
                  </a:lnTo>
                  <a:lnTo>
                    <a:pt x="5063" y="5087"/>
                  </a:lnTo>
                  <a:lnTo>
                    <a:pt x="5054" y="5090"/>
                  </a:lnTo>
                  <a:lnTo>
                    <a:pt x="5011" y="5108"/>
                  </a:lnTo>
                  <a:lnTo>
                    <a:pt x="4961" y="5126"/>
                  </a:lnTo>
                  <a:lnTo>
                    <a:pt x="4905" y="5145"/>
                  </a:lnTo>
                  <a:lnTo>
                    <a:pt x="4843" y="5165"/>
                  </a:lnTo>
                  <a:lnTo>
                    <a:pt x="4808" y="5174"/>
                  </a:lnTo>
                  <a:lnTo>
                    <a:pt x="4773" y="5184"/>
                  </a:lnTo>
                  <a:lnTo>
                    <a:pt x="4735" y="5193"/>
                  </a:lnTo>
                  <a:lnTo>
                    <a:pt x="4696" y="5203"/>
                  </a:lnTo>
                  <a:lnTo>
                    <a:pt x="4655" y="5212"/>
                  </a:lnTo>
                  <a:lnTo>
                    <a:pt x="4613" y="5221"/>
                  </a:lnTo>
                  <a:lnTo>
                    <a:pt x="4568" y="5230"/>
                  </a:lnTo>
                  <a:lnTo>
                    <a:pt x="4521" y="5239"/>
                  </a:lnTo>
                  <a:lnTo>
                    <a:pt x="4473" y="5247"/>
                  </a:lnTo>
                  <a:lnTo>
                    <a:pt x="4423" y="5255"/>
                  </a:lnTo>
                  <a:lnTo>
                    <a:pt x="4371" y="5263"/>
                  </a:lnTo>
                  <a:lnTo>
                    <a:pt x="4317" y="5271"/>
                  </a:lnTo>
                  <a:lnTo>
                    <a:pt x="4262" y="5278"/>
                  </a:lnTo>
                  <a:lnTo>
                    <a:pt x="4204" y="5284"/>
                  </a:lnTo>
                  <a:lnTo>
                    <a:pt x="4145" y="5290"/>
                  </a:lnTo>
                  <a:lnTo>
                    <a:pt x="4084" y="5296"/>
                  </a:lnTo>
                  <a:lnTo>
                    <a:pt x="4021" y="5301"/>
                  </a:lnTo>
                  <a:lnTo>
                    <a:pt x="3956" y="5306"/>
                  </a:lnTo>
                  <a:lnTo>
                    <a:pt x="3888" y="5310"/>
                  </a:lnTo>
                  <a:lnTo>
                    <a:pt x="3820" y="5313"/>
                  </a:lnTo>
                  <a:lnTo>
                    <a:pt x="3749" y="5316"/>
                  </a:lnTo>
                  <a:lnTo>
                    <a:pt x="3675" y="5317"/>
                  </a:lnTo>
                  <a:lnTo>
                    <a:pt x="3601" y="5319"/>
                  </a:lnTo>
                  <a:lnTo>
                    <a:pt x="3524" y="5319"/>
                  </a:lnTo>
                  <a:lnTo>
                    <a:pt x="3452" y="5318"/>
                  </a:lnTo>
                  <a:lnTo>
                    <a:pt x="3382" y="5315"/>
                  </a:lnTo>
                  <a:lnTo>
                    <a:pt x="3316" y="5311"/>
                  </a:lnTo>
                  <a:lnTo>
                    <a:pt x="3252" y="5305"/>
                  </a:lnTo>
                  <a:lnTo>
                    <a:pt x="3189" y="5297"/>
                  </a:lnTo>
                  <a:lnTo>
                    <a:pt x="3130" y="5288"/>
                  </a:lnTo>
                  <a:lnTo>
                    <a:pt x="3073" y="5277"/>
                  </a:lnTo>
                  <a:lnTo>
                    <a:pt x="3019" y="5264"/>
                  </a:lnTo>
                  <a:lnTo>
                    <a:pt x="2967" y="5251"/>
                  </a:lnTo>
                  <a:lnTo>
                    <a:pt x="2917" y="5235"/>
                  </a:lnTo>
                  <a:lnTo>
                    <a:pt x="2870" y="5219"/>
                  </a:lnTo>
                  <a:lnTo>
                    <a:pt x="2824" y="5201"/>
                  </a:lnTo>
                  <a:lnTo>
                    <a:pt x="2780" y="5182"/>
                  </a:lnTo>
                  <a:lnTo>
                    <a:pt x="2739" y="5161"/>
                  </a:lnTo>
                  <a:lnTo>
                    <a:pt x="2699" y="5140"/>
                  </a:lnTo>
                  <a:lnTo>
                    <a:pt x="2663" y="5117"/>
                  </a:lnTo>
                  <a:lnTo>
                    <a:pt x="2627" y="5093"/>
                  </a:lnTo>
                  <a:lnTo>
                    <a:pt x="2594" y="5068"/>
                  </a:lnTo>
                  <a:lnTo>
                    <a:pt x="2562" y="5043"/>
                  </a:lnTo>
                  <a:lnTo>
                    <a:pt x="2531" y="5016"/>
                  </a:lnTo>
                  <a:lnTo>
                    <a:pt x="2503" y="4988"/>
                  </a:lnTo>
                  <a:lnTo>
                    <a:pt x="2476" y="4960"/>
                  </a:lnTo>
                  <a:lnTo>
                    <a:pt x="2452" y="4931"/>
                  </a:lnTo>
                  <a:lnTo>
                    <a:pt x="2428" y="4901"/>
                  </a:lnTo>
                  <a:lnTo>
                    <a:pt x="2406" y="4870"/>
                  </a:lnTo>
                  <a:lnTo>
                    <a:pt x="2386" y="4839"/>
                  </a:lnTo>
                  <a:lnTo>
                    <a:pt x="2366" y="4807"/>
                  </a:lnTo>
                  <a:lnTo>
                    <a:pt x="2349" y="4775"/>
                  </a:lnTo>
                  <a:lnTo>
                    <a:pt x="2333" y="4742"/>
                  </a:lnTo>
                  <a:lnTo>
                    <a:pt x="2317" y="4708"/>
                  </a:lnTo>
                  <a:lnTo>
                    <a:pt x="2303" y="4675"/>
                  </a:lnTo>
                  <a:lnTo>
                    <a:pt x="2290" y="4640"/>
                  </a:lnTo>
                  <a:lnTo>
                    <a:pt x="2279" y="4607"/>
                  </a:lnTo>
                  <a:lnTo>
                    <a:pt x="2268" y="4572"/>
                  </a:lnTo>
                  <a:lnTo>
                    <a:pt x="2257" y="4535"/>
                  </a:lnTo>
                  <a:lnTo>
                    <a:pt x="2247" y="4495"/>
                  </a:lnTo>
                  <a:lnTo>
                    <a:pt x="2237" y="4454"/>
                  </a:lnTo>
                  <a:lnTo>
                    <a:pt x="2228" y="4411"/>
                  </a:lnTo>
                  <a:lnTo>
                    <a:pt x="2219" y="4366"/>
                  </a:lnTo>
                  <a:lnTo>
                    <a:pt x="2209" y="4319"/>
                  </a:lnTo>
                  <a:lnTo>
                    <a:pt x="2201" y="4271"/>
                  </a:lnTo>
                  <a:lnTo>
                    <a:pt x="2193" y="4222"/>
                  </a:lnTo>
                  <a:lnTo>
                    <a:pt x="2186" y="4170"/>
                  </a:lnTo>
                  <a:lnTo>
                    <a:pt x="2179" y="4118"/>
                  </a:lnTo>
                  <a:lnTo>
                    <a:pt x="2166" y="4009"/>
                  </a:lnTo>
                  <a:lnTo>
                    <a:pt x="2154" y="3895"/>
                  </a:lnTo>
                  <a:lnTo>
                    <a:pt x="2143" y="3777"/>
                  </a:lnTo>
                  <a:lnTo>
                    <a:pt x="2135" y="3655"/>
                  </a:lnTo>
                  <a:lnTo>
                    <a:pt x="2128" y="3530"/>
                  </a:lnTo>
                  <a:lnTo>
                    <a:pt x="2122" y="3403"/>
                  </a:lnTo>
                  <a:lnTo>
                    <a:pt x="2117" y="3274"/>
                  </a:lnTo>
                  <a:lnTo>
                    <a:pt x="2114" y="3143"/>
                  </a:lnTo>
                  <a:lnTo>
                    <a:pt x="2112" y="3012"/>
                  </a:lnTo>
                  <a:lnTo>
                    <a:pt x="2112" y="2881"/>
                  </a:lnTo>
                  <a:lnTo>
                    <a:pt x="2112" y="2750"/>
                  </a:lnTo>
                  <a:lnTo>
                    <a:pt x="2114" y="2620"/>
                  </a:lnTo>
                  <a:lnTo>
                    <a:pt x="2117" y="2491"/>
                  </a:lnTo>
                  <a:lnTo>
                    <a:pt x="2122" y="2365"/>
                  </a:lnTo>
                  <a:lnTo>
                    <a:pt x="2127" y="2242"/>
                  </a:lnTo>
                  <a:lnTo>
                    <a:pt x="2134" y="2120"/>
                  </a:lnTo>
                  <a:lnTo>
                    <a:pt x="2142" y="2002"/>
                  </a:lnTo>
                  <a:lnTo>
                    <a:pt x="2151" y="1888"/>
                  </a:lnTo>
                  <a:lnTo>
                    <a:pt x="2162" y="1779"/>
                  </a:lnTo>
                  <a:lnTo>
                    <a:pt x="2173" y="1674"/>
                  </a:lnTo>
                  <a:lnTo>
                    <a:pt x="2186" y="1574"/>
                  </a:lnTo>
                  <a:lnTo>
                    <a:pt x="2199" y="1479"/>
                  </a:lnTo>
                  <a:lnTo>
                    <a:pt x="2207" y="1434"/>
                  </a:lnTo>
                  <a:lnTo>
                    <a:pt x="2215" y="1391"/>
                  </a:lnTo>
                  <a:lnTo>
                    <a:pt x="2223" y="1349"/>
                  </a:lnTo>
                  <a:lnTo>
                    <a:pt x="2231" y="1309"/>
                  </a:lnTo>
                  <a:lnTo>
                    <a:pt x="2239" y="1270"/>
                  </a:lnTo>
                  <a:lnTo>
                    <a:pt x="2248" y="1233"/>
                  </a:lnTo>
                  <a:lnTo>
                    <a:pt x="2257" y="1198"/>
                  </a:lnTo>
                  <a:lnTo>
                    <a:pt x="2267" y="1165"/>
                  </a:lnTo>
                  <a:lnTo>
                    <a:pt x="2282" y="1114"/>
                  </a:lnTo>
                  <a:lnTo>
                    <a:pt x="2298" y="1065"/>
                  </a:lnTo>
                  <a:lnTo>
                    <a:pt x="2315" y="1017"/>
                  </a:lnTo>
                  <a:lnTo>
                    <a:pt x="2334" y="972"/>
                  </a:lnTo>
                  <a:lnTo>
                    <a:pt x="2352" y="928"/>
                  </a:lnTo>
                  <a:lnTo>
                    <a:pt x="2372" y="886"/>
                  </a:lnTo>
                  <a:lnTo>
                    <a:pt x="2393" y="846"/>
                  </a:lnTo>
                  <a:lnTo>
                    <a:pt x="2415" y="808"/>
                  </a:lnTo>
                  <a:lnTo>
                    <a:pt x="2439" y="772"/>
                  </a:lnTo>
                  <a:lnTo>
                    <a:pt x="2463" y="737"/>
                  </a:lnTo>
                  <a:lnTo>
                    <a:pt x="2490" y="704"/>
                  </a:lnTo>
                  <a:lnTo>
                    <a:pt x="2517" y="673"/>
                  </a:lnTo>
                  <a:lnTo>
                    <a:pt x="2547" y="643"/>
                  </a:lnTo>
                  <a:lnTo>
                    <a:pt x="2577" y="615"/>
                  </a:lnTo>
                  <a:lnTo>
                    <a:pt x="2610" y="589"/>
                  </a:lnTo>
                  <a:lnTo>
                    <a:pt x="2644" y="564"/>
                  </a:lnTo>
                  <a:lnTo>
                    <a:pt x="2681" y="541"/>
                  </a:lnTo>
                  <a:lnTo>
                    <a:pt x="2720" y="520"/>
                  </a:lnTo>
                  <a:lnTo>
                    <a:pt x="2761" y="500"/>
                  </a:lnTo>
                  <a:lnTo>
                    <a:pt x="2804" y="482"/>
                  </a:lnTo>
                  <a:lnTo>
                    <a:pt x="2849" y="466"/>
                  </a:lnTo>
                  <a:lnTo>
                    <a:pt x="2897" y="451"/>
                  </a:lnTo>
                  <a:lnTo>
                    <a:pt x="2947" y="437"/>
                  </a:lnTo>
                  <a:lnTo>
                    <a:pt x="3000" y="425"/>
                  </a:lnTo>
                  <a:lnTo>
                    <a:pt x="3056" y="414"/>
                  </a:lnTo>
                  <a:lnTo>
                    <a:pt x="3114" y="405"/>
                  </a:lnTo>
                  <a:lnTo>
                    <a:pt x="3174" y="398"/>
                  </a:lnTo>
                  <a:lnTo>
                    <a:pt x="3238" y="391"/>
                  </a:lnTo>
                  <a:lnTo>
                    <a:pt x="3305" y="387"/>
                  </a:lnTo>
                  <a:lnTo>
                    <a:pt x="3375" y="383"/>
                  </a:lnTo>
                  <a:lnTo>
                    <a:pt x="3448" y="381"/>
                  </a:lnTo>
                  <a:lnTo>
                    <a:pt x="3524" y="381"/>
                  </a:lnTo>
                  <a:lnTo>
                    <a:pt x="3635" y="381"/>
                  </a:lnTo>
                  <a:lnTo>
                    <a:pt x="3739" y="383"/>
                  </a:lnTo>
                  <a:lnTo>
                    <a:pt x="3835" y="386"/>
                  </a:lnTo>
                  <a:lnTo>
                    <a:pt x="3926" y="390"/>
                  </a:lnTo>
                  <a:lnTo>
                    <a:pt x="4011" y="395"/>
                  </a:lnTo>
                  <a:lnTo>
                    <a:pt x="4089" y="402"/>
                  </a:lnTo>
                  <a:lnTo>
                    <a:pt x="4161" y="411"/>
                  </a:lnTo>
                  <a:lnTo>
                    <a:pt x="4229" y="422"/>
                  </a:lnTo>
                  <a:lnTo>
                    <a:pt x="4291" y="435"/>
                  </a:lnTo>
                  <a:lnTo>
                    <a:pt x="4349" y="449"/>
                  </a:lnTo>
                  <a:lnTo>
                    <a:pt x="4401" y="466"/>
                  </a:lnTo>
                  <a:lnTo>
                    <a:pt x="4449" y="485"/>
                  </a:lnTo>
                  <a:lnTo>
                    <a:pt x="4492" y="507"/>
                  </a:lnTo>
                  <a:lnTo>
                    <a:pt x="4532" y="531"/>
                  </a:lnTo>
                  <a:lnTo>
                    <a:pt x="4569" y="557"/>
                  </a:lnTo>
                  <a:lnTo>
                    <a:pt x="4601" y="586"/>
                  </a:lnTo>
                  <a:lnTo>
                    <a:pt x="4630" y="619"/>
                  </a:lnTo>
                  <a:lnTo>
                    <a:pt x="4656" y="654"/>
                  </a:lnTo>
                  <a:lnTo>
                    <a:pt x="4680" y="692"/>
                  </a:lnTo>
                  <a:lnTo>
                    <a:pt x="4701" y="733"/>
                  </a:lnTo>
                  <a:lnTo>
                    <a:pt x="4721" y="778"/>
                  </a:lnTo>
                  <a:lnTo>
                    <a:pt x="4737" y="827"/>
                  </a:lnTo>
                  <a:lnTo>
                    <a:pt x="4752" y="878"/>
                  </a:lnTo>
                  <a:lnTo>
                    <a:pt x="4767" y="934"/>
                  </a:lnTo>
                  <a:lnTo>
                    <a:pt x="4779" y="993"/>
                  </a:lnTo>
                  <a:lnTo>
                    <a:pt x="4790" y="1056"/>
                  </a:lnTo>
                  <a:lnTo>
                    <a:pt x="4801" y="1123"/>
                  </a:lnTo>
                  <a:lnTo>
                    <a:pt x="4810" y="1195"/>
                  </a:lnTo>
                  <a:lnTo>
                    <a:pt x="4831" y="1350"/>
                  </a:lnTo>
                  <a:lnTo>
                    <a:pt x="4851" y="1524"/>
                  </a:lnTo>
                  <a:lnTo>
                    <a:pt x="4853" y="1538"/>
                  </a:lnTo>
                  <a:lnTo>
                    <a:pt x="4855" y="1550"/>
                  </a:lnTo>
                  <a:lnTo>
                    <a:pt x="4859" y="1563"/>
                  </a:lnTo>
                  <a:lnTo>
                    <a:pt x="4863" y="1574"/>
                  </a:lnTo>
                  <a:lnTo>
                    <a:pt x="4867" y="1584"/>
                  </a:lnTo>
                  <a:lnTo>
                    <a:pt x="4873" y="1593"/>
                  </a:lnTo>
                  <a:lnTo>
                    <a:pt x="4880" y="1602"/>
                  </a:lnTo>
                  <a:lnTo>
                    <a:pt x="4886" y="1609"/>
                  </a:lnTo>
                  <a:lnTo>
                    <a:pt x="4894" y="1616"/>
                  </a:lnTo>
                  <a:lnTo>
                    <a:pt x="4902" y="1622"/>
                  </a:lnTo>
                  <a:lnTo>
                    <a:pt x="4911" y="1627"/>
                  </a:lnTo>
                  <a:lnTo>
                    <a:pt x="4921" y="1631"/>
                  </a:lnTo>
                  <a:lnTo>
                    <a:pt x="4932" y="1634"/>
                  </a:lnTo>
                  <a:lnTo>
                    <a:pt x="4943" y="1636"/>
                  </a:lnTo>
                  <a:lnTo>
                    <a:pt x="4955" y="1637"/>
                  </a:lnTo>
                  <a:lnTo>
                    <a:pt x="4967" y="1638"/>
                  </a:lnTo>
                  <a:close/>
                </a:path>
              </a:pathLst>
            </a:custGeom>
            <a:solidFill>
              <a:srgbClr val="171312"/>
            </a:solidFill>
            <a:ln w="9525">
              <a:noFill/>
              <a:round/>
              <a:headEnd/>
              <a:tailEnd/>
            </a:ln>
          </p:spPr>
          <p:txBody>
            <a:bodyPr/>
            <a:lstStyle/>
            <a:p>
              <a:endParaRPr lang="da-DK"/>
            </a:p>
          </p:txBody>
        </p:sp>
        <p:sp>
          <p:nvSpPr>
            <p:cNvPr id="6" name="Freeform 22">
              <a:extLst>
                <a:ext uri="{FF2B5EF4-FFF2-40B4-BE49-F238E27FC236}">
                  <a16:creationId xmlns:a16="http://schemas.microsoft.com/office/drawing/2014/main" id="{B9F6AE0D-D6A7-42C3-B9E1-D632D0775C37}"/>
                </a:ext>
              </a:extLst>
            </p:cNvPr>
            <p:cNvSpPr>
              <a:spLocks noChangeAspect="1"/>
            </p:cNvSpPr>
            <p:nvPr userDrawn="1"/>
          </p:nvSpPr>
          <p:spPr bwMode="auto">
            <a:xfrm>
              <a:off x="2857" y="3975"/>
              <a:ext cx="92" cy="166"/>
            </a:xfrm>
            <a:custGeom>
              <a:avLst/>
              <a:gdLst/>
              <a:ahLst/>
              <a:cxnLst>
                <a:cxn ang="0">
                  <a:pos x="4436" y="154"/>
                </a:cxn>
                <a:cxn ang="0">
                  <a:pos x="4099" y="67"/>
                </a:cxn>
                <a:cxn ang="0">
                  <a:pos x="3839" y="25"/>
                </a:cxn>
                <a:cxn ang="0">
                  <a:pos x="3594" y="4"/>
                </a:cxn>
                <a:cxn ang="0">
                  <a:pos x="3168" y="8"/>
                </a:cxn>
                <a:cxn ang="0">
                  <a:pos x="2540" y="103"/>
                </a:cxn>
                <a:cxn ang="0">
                  <a:pos x="1991" y="308"/>
                </a:cxn>
                <a:cxn ang="0">
                  <a:pos x="1537" y="629"/>
                </a:cxn>
                <a:cxn ang="0">
                  <a:pos x="1194" y="1071"/>
                </a:cxn>
                <a:cxn ang="0">
                  <a:pos x="977" y="1639"/>
                </a:cxn>
                <a:cxn ang="0">
                  <a:pos x="902" y="2339"/>
                </a:cxn>
                <a:cxn ang="0">
                  <a:pos x="2" y="2717"/>
                </a:cxn>
                <a:cxn ang="0">
                  <a:pos x="26" y="2771"/>
                </a:cxn>
                <a:cxn ang="0">
                  <a:pos x="75" y="2806"/>
                </a:cxn>
                <a:cxn ang="0">
                  <a:pos x="160" y="2823"/>
                </a:cxn>
                <a:cxn ang="0">
                  <a:pos x="427" y="2852"/>
                </a:cxn>
                <a:cxn ang="0">
                  <a:pos x="747" y="2886"/>
                </a:cxn>
                <a:cxn ang="0">
                  <a:pos x="902" y="2903"/>
                </a:cxn>
                <a:cxn ang="0">
                  <a:pos x="801" y="7741"/>
                </a:cxn>
                <a:cxn ang="0">
                  <a:pos x="501" y="7785"/>
                </a:cxn>
                <a:cxn ang="0">
                  <a:pos x="201" y="7830"/>
                </a:cxn>
                <a:cxn ang="0">
                  <a:pos x="81" y="7853"/>
                </a:cxn>
                <a:cxn ang="0">
                  <a:pos x="30" y="7887"/>
                </a:cxn>
                <a:cxn ang="0">
                  <a:pos x="4" y="7938"/>
                </a:cxn>
                <a:cxn ang="0">
                  <a:pos x="3470" y="8138"/>
                </a:cxn>
                <a:cxn ang="0">
                  <a:pos x="3463" y="7933"/>
                </a:cxn>
                <a:cxn ang="0">
                  <a:pos x="3432" y="7883"/>
                </a:cxn>
                <a:cxn ang="0">
                  <a:pos x="3367" y="7849"/>
                </a:cxn>
                <a:cxn ang="0">
                  <a:pos x="3213" y="7822"/>
                </a:cxn>
                <a:cxn ang="0">
                  <a:pos x="2912" y="7775"/>
                </a:cxn>
                <a:cxn ang="0">
                  <a:pos x="2650" y="7735"/>
                </a:cxn>
                <a:cxn ang="0">
                  <a:pos x="2600" y="2902"/>
                </a:cxn>
                <a:cxn ang="0">
                  <a:pos x="2804" y="2877"/>
                </a:cxn>
                <a:cxn ang="0">
                  <a:pos x="3130" y="2837"/>
                </a:cxn>
                <a:cxn ang="0">
                  <a:pos x="3368" y="2804"/>
                </a:cxn>
                <a:cxn ang="0">
                  <a:pos x="3431" y="2779"/>
                </a:cxn>
                <a:cxn ang="0">
                  <a:pos x="3466" y="2738"/>
                </a:cxn>
                <a:cxn ang="0">
                  <a:pos x="3477" y="2686"/>
                </a:cxn>
                <a:cxn ang="0">
                  <a:pos x="2593" y="1542"/>
                </a:cxn>
                <a:cxn ang="0">
                  <a:pos x="2615" y="1157"/>
                </a:cxn>
                <a:cxn ang="0">
                  <a:pos x="2672" y="862"/>
                </a:cxn>
                <a:cxn ang="0">
                  <a:pos x="2773" y="647"/>
                </a:cxn>
                <a:cxn ang="0">
                  <a:pos x="2922" y="503"/>
                </a:cxn>
                <a:cxn ang="0">
                  <a:pos x="3126" y="420"/>
                </a:cxn>
                <a:cxn ang="0">
                  <a:pos x="3392" y="389"/>
                </a:cxn>
                <a:cxn ang="0">
                  <a:pos x="3677" y="401"/>
                </a:cxn>
                <a:cxn ang="0">
                  <a:pos x="3891" y="452"/>
                </a:cxn>
                <a:cxn ang="0">
                  <a:pos x="4044" y="547"/>
                </a:cxn>
                <a:cxn ang="0">
                  <a:pos x="4150" y="688"/>
                </a:cxn>
                <a:cxn ang="0">
                  <a:pos x="4222" y="881"/>
                </a:cxn>
                <a:cxn ang="0">
                  <a:pos x="4270" y="1127"/>
                </a:cxn>
                <a:cxn ang="0">
                  <a:pos x="4296" y="1332"/>
                </a:cxn>
                <a:cxn ang="0">
                  <a:pos x="4315" y="1387"/>
                </a:cxn>
                <a:cxn ang="0">
                  <a:pos x="4349" y="1418"/>
                </a:cxn>
                <a:cxn ang="0">
                  <a:pos x="4596" y="1425"/>
                </a:cxn>
              </a:cxnLst>
              <a:rect l="0" t="0" r="r" b="b"/>
              <a:pathLst>
                <a:path w="4596" h="8138">
                  <a:moveTo>
                    <a:pt x="4596" y="213"/>
                  </a:moveTo>
                  <a:lnTo>
                    <a:pt x="4565" y="201"/>
                  </a:lnTo>
                  <a:lnTo>
                    <a:pt x="4528" y="187"/>
                  </a:lnTo>
                  <a:lnTo>
                    <a:pt x="4485" y="171"/>
                  </a:lnTo>
                  <a:lnTo>
                    <a:pt x="4436" y="154"/>
                  </a:lnTo>
                  <a:lnTo>
                    <a:pt x="4380" y="137"/>
                  </a:lnTo>
                  <a:lnTo>
                    <a:pt x="4317" y="119"/>
                  </a:lnTo>
                  <a:lnTo>
                    <a:pt x="4250" y="101"/>
                  </a:lnTo>
                  <a:lnTo>
                    <a:pt x="4177" y="84"/>
                  </a:lnTo>
                  <a:lnTo>
                    <a:pt x="4099" y="67"/>
                  </a:lnTo>
                  <a:lnTo>
                    <a:pt x="4017" y="52"/>
                  </a:lnTo>
                  <a:lnTo>
                    <a:pt x="3974" y="44"/>
                  </a:lnTo>
                  <a:lnTo>
                    <a:pt x="3929" y="37"/>
                  </a:lnTo>
                  <a:lnTo>
                    <a:pt x="3884" y="31"/>
                  </a:lnTo>
                  <a:lnTo>
                    <a:pt x="3839" y="25"/>
                  </a:lnTo>
                  <a:lnTo>
                    <a:pt x="3792" y="20"/>
                  </a:lnTo>
                  <a:lnTo>
                    <a:pt x="3744" y="15"/>
                  </a:lnTo>
                  <a:lnTo>
                    <a:pt x="3695" y="10"/>
                  </a:lnTo>
                  <a:lnTo>
                    <a:pt x="3645" y="7"/>
                  </a:lnTo>
                  <a:lnTo>
                    <a:pt x="3594" y="4"/>
                  </a:lnTo>
                  <a:lnTo>
                    <a:pt x="3543" y="2"/>
                  </a:lnTo>
                  <a:lnTo>
                    <a:pt x="3491" y="1"/>
                  </a:lnTo>
                  <a:lnTo>
                    <a:pt x="3438" y="0"/>
                  </a:lnTo>
                  <a:lnTo>
                    <a:pt x="3302" y="2"/>
                  </a:lnTo>
                  <a:lnTo>
                    <a:pt x="3168" y="8"/>
                  </a:lnTo>
                  <a:lnTo>
                    <a:pt x="3037" y="19"/>
                  </a:lnTo>
                  <a:lnTo>
                    <a:pt x="2908" y="34"/>
                  </a:lnTo>
                  <a:lnTo>
                    <a:pt x="2782" y="52"/>
                  </a:lnTo>
                  <a:lnTo>
                    <a:pt x="2660" y="76"/>
                  </a:lnTo>
                  <a:lnTo>
                    <a:pt x="2540" y="103"/>
                  </a:lnTo>
                  <a:lnTo>
                    <a:pt x="2424" y="135"/>
                  </a:lnTo>
                  <a:lnTo>
                    <a:pt x="2309" y="172"/>
                  </a:lnTo>
                  <a:lnTo>
                    <a:pt x="2200" y="213"/>
                  </a:lnTo>
                  <a:lnTo>
                    <a:pt x="2093" y="258"/>
                  </a:lnTo>
                  <a:lnTo>
                    <a:pt x="1991" y="308"/>
                  </a:lnTo>
                  <a:lnTo>
                    <a:pt x="1892" y="363"/>
                  </a:lnTo>
                  <a:lnTo>
                    <a:pt x="1797" y="422"/>
                  </a:lnTo>
                  <a:lnTo>
                    <a:pt x="1706" y="487"/>
                  </a:lnTo>
                  <a:lnTo>
                    <a:pt x="1620" y="555"/>
                  </a:lnTo>
                  <a:lnTo>
                    <a:pt x="1537" y="629"/>
                  </a:lnTo>
                  <a:lnTo>
                    <a:pt x="1460" y="708"/>
                  </a:lnTo>
                  <a:lnTo>
                    <a:pt x="1386" y="791"/>
                  </a:lnTo>
                  <a:lnTo>
                    <a:pt x="1317" y="879"/>
                  </a:lnTo>
                  <a:lnTo>
                    <a:pt x="1253" y="972"/>
                  </a:lnTo>
                  <a:lnTo>
                    <a:pt x="1194" y="1071"/>
                  </a:lnTo>
                  <a:lnTo>
                    <a:pt x="1140" y="1174"/>
                  </a:lnTo>
                  <a:lnTo>
                    <a:pt x="1091" y="1282"/>
                  </a:lnTo>
                  <a:lnTo>
                    <a:pt x="1047" y="1396"/>
                  </a:lnTo>
                  <a:lnTo>
                    <a:pt x="1010" y="1515"/>
                  </a:lnTo>
                  <a:lnTo>
                    <a:pt x="977" y="1639"/>
                  </a:lnTo>
                  <a:lnTo>
                    <a:pt x="950" y="1768"/>
                  </a:lnTo>
                  <a:lnTo>
                    <a:pt x="929" y="1903"/>
                  </a:lnTo>
                  <a:lnTo>
                    <a:pt x="914" y="2043"/>
                  </a:lnTo>
                  <a:lnTo>
                    <a:pt x="905" y="2188"/>
                  </a:lnTo>
                  <a:lnTo>
                    <a:pt x="902" y="2339"/>
                  </a:lnTo>
                  <a:lnTo>
                    <a:pt x="902" y="2515"/>
                  </a:lnTo>
                  <a:lnTo>
                    <a:pt x="0" y="2515"/>
                  </a:lnTo>
                  <a:lnTo>
                    <a:pt x="0" y="2690"/>
                  </a:lnTo>
                  <a:lnTo>
                    <a:pt x="1" y="2704"/>
                  </a:lnTo>
                  <a:lnTo>
                    <a:pt x="2" y="2717"/>
                  </a:lnTo>
                  <a:lnTo>
                    <a:pt x="5" y="2729"/>
                  </a:lnTo>
                  <a:lnTo>
                    <a:pt x="9" y="2741"/>
                  </a:lnTo>
                  <a:lnTo>
                    <a:pt x="13" y="2752"/>
                  </a:lnTo>
                  <a:lnTo>
                    <a:pt x="19" y="2762"/>
                  </a:lnTo>
                  <a:lnTo>
                    <a:pt x="26" y="2771"/>
                  </a:lnTo>
                  <a:lnTo>
                    <a:pt x="34" y="2780"/>
                  </a:lnTo>
                  <a:lnTo>
                    <a:pt x="43" y="2788"/>
                  </a:lnTo>
                  <a:lnTo>
                    <a:pt x="53" y="2795"/>
                  </a:lnTo>
                  <a:lnTo>
                    <a:pt x="63" y="2801"/>
                  </a:lnTo>
                  <a:lnTo>
                    <a:pt x="75" y="2806"/>
                  </a:lnTo>
                  <a:lnTo>
                    <a:pt x="88" y="2811"/>
                  </a:lnTo>
                  <a:lnTo>
                    <a:pt x="102" y="2815"/>
                  </a:lnTo>
                  <a:lnTo>
                    <a:pt x="116" y="2817"/>
                  </a:lnTo>
                  <a:lnTo>
                    <a:pt x="132" y="2819"/>
                  </a:lnTo>
                  <a:lnTo>
                    <a:pt x="160" y="2823"/>
                  </a:lnTo>
                  <a:lnTo>
                    <a:pt x="199" y="2827"/>
                  </a:lnTo>
                  <a:lnTo>
                    <a:pt x="246" y="2832"/>
                  </a:lnTo>
                  <a:lnTo>
                    <a:pt x="301" y="2839"/>
                  </a:lnTo>
                  <a:lnTo>
                    <a:pt x="362" y="2845"/>
                  </a:lnTo>
                  <a:lnTo>
                    <a:pt x="427" y="2852"/>
                  </a:lnTo>
                  <a:lnTo>
                    <a:pt x="493" y="2859"/>
                  </a:lnTo>
                  <a:lnTo>
                    <a:pt x="560" y="2867"/>
                  </a:lnTo>
                  <a:lnTo>
                    <a:pt x="626" y="2874"/>
                  </a:lnTo>
                  <a:lnTo>
                    <a:pt x="689" y="2880"/>
                  </a:lnTo>
                  <a:lnTo>
                    <a:pt x="747" y="2886"/>
                  </a:lnTo>
                  <a:lnTo>
                    <a:pt x="798" y="2892"/>
                  </a:lnTo>
                  <a:lnTo>
                    <a:pt x="840" y="2896"/>
                  </a:lnTo>
                  <a:lnTo>
                    <a:pt x="873" y="2900"/>
                  </a:lnTo>
                  <a:lnTo>
                    <a:pt x="893" y="2902"/>
                  </a:lnTo>
                  <a:lnTo>
                    <a:pt x="902" y="2903"/>
                  </a:lnTo>
                  <a:lnTo>
                    <a:pt x="902" y="7727"/>
                  </a:lnTo>
                  <a:lnTo>
                    <a:pt x="894" y="7728"/>
                  </a:lnTo>
                  <a:lnTo>
                    <a:pt x="874" y="7731"/>
                  </a:lnTo>
                  <a:lnTo>
                    <a:pt x="842" y="7735"/>
                  </a:lnTo>
                  <a:lnTo>
                    <a:pt x="801" y="7741"/>
                  </a:lnTo>
                  <a:lnTo>
                    <a:pt x="751" y="7748"/>
                  </a:lnTo>
                  <a:lnTo>
                    <a:pt x="695" y="7757"/>
                  </a:lnTo>
                  <a:lnTo>
                    <a:pt x="633" y="7766"/>
                  </a:lnTo>
                  <a:lnTo>
                    <a:pt x="568" y="7775"/>
                  </a:lnTo>
                  <a:lnTo>
                    <a:pt x="501" y="7785"/>
                  </a:lnTo>
                  <a:lnTo>
                    <a:pt x="435" y="7795"/>
                  </a:lnTo>
                  <a:lnTo>
                    <a:pt x="370" y="7804"/>
                  </a:lnTo>
                  <a:lnTo>
                    <a:pt x="308" y="7813"/>
                  </a:lnTo>
                  <a:lnTo>
                    <a:pt x="251" y="7822"/>
                  </a:lnTo>
                  <a:lnTo>
                    <a:pt x="201" y="7830"/>
                  </a:lnTo>
                  <a:lnTo>
                    <a:pt x="158" y="7836"/>
                  </a:lnTo>
                  <a:lnTo>
                    <a:pt x="124" y="7841"/>
                  </a:lnTo>
                  <a:lnTo>
                    <a:pt x="109" y="7844"/>
                  </a:lnTo>
                  <a:lnTo>
                    <a:pt x="95" y="7848"/>
                  </a:lnTo>
                  <a:lnTo>
                    <a:pt x="81" y="7853"/>
                  </a:lnTo>
                  <a:lnTo>
                    <a:pt x="69" y="7858"/>
                  </a:lnTo>
                  <a:lnTo>
                    <a:pt x="58" y="7864"/>
                  </a:lnTo>
                  <a:lnTo>
                    <a:pt x="48" y="7871"/>
                  </a:lnTo>
                  <a:lnTo>
                    <a:pt x="39" y="7878"/>
                  </a:lnTo>
                  <a:lnTo>
                    <a:pt x="30" y="7887"/>
                  </a:lnTo>
                  <a:lnTo>
                    <a:pt x="23" y="7895"/>
                  </a:lnTo>
                  <a:lnTo>
                    <a:pt x="17" y="7905"/>
                  </a:lnTo>
                  <a:lnTo>
                    <a:pt x="12" y="7915"/>
                  </a:lnTo>
                  <a:lnTo>
                    <a:pt x="7" y="7926"/>
                  </a:lnTo>
                  <a:lnTo>
                    <a:pt x="4" y="7938"/>
                  </a:lnTo>
                  <a:lnTo>
                    <a:pt x="2" y="7951"/>
                  </a:lnTo>
                  <a:lnTo>
                    <a:pt x="1" y="7964"/>
                  </a:lnTo>
                  <a:lnTo>
                    <a:pt x="0" y="7978"/>
                  </a:lnTo>
                  <a:lnTo>
                    <a:pt x="0" y="8138"/>
                  </a:lnTo>
                  <a:lnTo>
                    <a:pt x="3470" y="8138"/>
                  </a:lnTo>
                  <a:lnTo>
                    <a:pt x="3470" y="7978"/>
                  </a:lnTo>
                  <a:lnTo>
                    <a:pt x="3470" y="7966"/>
                  </a:lnTo>
                  <a:lnTo>
                    <a:pt x="3468" y="7955"/>
                  </a:lnTo>
                  <a:lnTo>
                    <a:pt x="3466" y="7944"/>
                  </a:lnTo>
                  <a:lnTo>
                    <a:pt x="3463" y="7933"/>
                  </a:lnTo>
                  <a:lnTo>
                    <a:pt x="3460" y="7922"/>
                  </a:lnTo>
                  <a:lnTo>
                    <a:pt x="3455" y="7912"/>
                  </a:lnTo>
                  <a:lnTo>
                    <a:pt x="3447" y="7902"/>
                  </a:lnTo>
                  <a:lnTo>
                    <a:pt x="3440" y="7892"/>
                  </a:lnTo>
                  <a:lnTo>
                    <a:pt x="3432" y="7883"/>
                  </a:lnTo>
                  <a:lnTo>
                    <a:pt x="3422" y="7875"/>
                  </a:lnTo>
                  <a:lnTo>
                    <a:pt x="3411" y="7867"/>
                  </a:lnTo>
                  <a:lnTo>
                    <a:pt x="3397" y="7860"/>
                  </a:lnTo>
                  <a:lnTo>
                    <a:pt x="3383" y="7854"/>
                  </a:lnTo>
                  <a:lnTo>
                    <a:pt x="3367" y="7849"/>
                  </a:lnTo>
                  <a:lnTo>
                    <a:pt x="3350" y="7845"/>
                  </a:lnTo>
                  <a:lnTo>
                    <a:pt x="3330" y="7841"/>
                  </a:lnTo>
                  <a:lnTo>
                    <a:pt x="3300" y="7836"/>
                  </a:lnTo>
                  <a:lnTo>
                    <a:pt x="3261" y="7830"/>
                  </a:lnTo>
                  <a:lnTo>
                    <a:pt x="3213" y="7822"/>
                  </a:lnTo>
                  <a:lnTo>
                    <a:pt x="3159" y="7813"/>
                  </a:lnTo>
                  <a:lnTo>
                    <a:pt x="3101" y="7804"/>
                  </a:lnTo>
                  <a:lnTo>
                    <a:pt x="3039" y="7795"/>
                  </a:lnTo>
                  <a:lnTo>
                    <a:pt x="2976" y="7785"/>
                  </a:lnTo>
                  <a:lnTo>
                    <a:pt x="2912" y="7775"/>
                  </a:lnTo>
                  <a:lnTo>
                    <a:pt x="2849" y="7766"/>
                  </a:lnTo>
                  <a:lnTo>
                    <a:pt x="2791" y="7757"/>
                  </a:lnTo>
                  <a:lnTo>
                    <a:pt x="2737" y="7749"/>
                  </a:lnTo>
                  <a:lnTo>
                    <a:pt x="2689" y="7741"/>
                  </a:lnTo>
                  <a:lnTo>
                    <a:pt x="2650" y="7735"/>
                  </a:lnTo>
                  <a:lnTo>
                    <a:pt x="2619" y="7731"/>
                  </a:lnTo>
                  <a:lnTo>
                    <a:pt x="2599" y="7728"/>
                  </a:lnTo>
                  <a:lnTo>
                    <a:pt x="2593" y="7727"/>
                  </a:lnTo>
                  <a:lnTo>
                    <a:pt x="2593" y="2903"/>
                  </a:lnTo>
                  <a:lnTo>
                    <a:pt x="2600" y="2902"/>
                  </a:lnTo>
                  <a:lnTo>
                    <a:pt x="2620" y="2899"/>
                  </a:lnTo>
                  <a:lnTo>
                    <a:pt x="2653" y="2896"/>
                  </a:lnTo>
                  <a:lnTo>
                    <a:pt x="2696" y="2890"/>
                  </a:lnTo>
                  <a:lnTo>
                    <a:pt x="2745" y="2884"/>
                  </a:lnTo>
                  <a:lnTo>
                    <a:pt x="2804" y="2877"/>
                  </a:lnTo>
                  <a:lnTo>
                    <a:pt x="2866" y="2870"/>
                  </a:lnTo>
                  <a:lnTo>
                    <a:pt x="2931" y="2862"/>
                  </a:lnTo>
                  <a:lnTo>
                    <a:pt x="2998" y="2854"/>
                  </a:lnTo>
                  <a:lnTo>
                    <a:pt x="3065" y="2845"/>
                  </a:lnTo>
                  <a:lnTo>
                    <a:pt x="3130" y="2837"/>
                  </a:lnTo>
                  <a:lnTo>
                    <a:pt x="3192" y="2829"/>
                  </a:lnTo>
                  <a:lnTo>
                    <a:pt x="3248" y="2821"/>
                  </a:lnTo>
                  <a:lnTo>
                    <a:pt x="3297" y="2815"/>
                  </a:lnTo>
                  <a:lnTo>
                    <a:pt x="3337" y="2809"/>
                  </a:lnTo>
                  <a:lnTo>
                    <a:pt x="3368" y="2804"/>
                  </a:lnTo>
                  <a:lnTo>
                    <a:pt x="3383" y="2801"/>
                  </a:lnTo>
                  <a:lnTo>
                    <a:pt x="3397" y="2796"/>
                  </a:lnTo>
                  <a:lnTo>
                    <a:pt x="3410" y="2791"/>
                  </a:lnTo>
                  <a:lnTo>
                    <a:pt x="3421" y="2786"/>
                  </a:lnTo>
                  <a:lnTo>
                    <a:pt x="3431" y="2779"/>
                  </a:lnTo>
                  <a:lnTo>
                    <a:pt x="3440" y="2772"/>
                  </a:lnTo>
                  <a:lnTo>
                    <a:pt x="3448" y="2764"/>
                  </a:lnTo>
                  <a:lnTo>
                    <a:pt x="3455" y="2756"/>
                  </a:lnTo>
                  <a:lnTo>
                    <a:pt x="3461" y="2747"/>
                  </a:lnTo>
                  <a:lnTo>
                    <a:pt x="3466" y="2738"/>
                  </a:lnTo>
                  <a:lnTo>
                    <a:pt x="3469" y="2728"/>
                  </a:lnTo>
                  <a:lnTo>
                    <a:pt x="3472" y="2718"/>
                  </a:lnTo>
                  <a:lnTo>
                    <a:pt x="3475" y="2708"/>
                  </a:lnTo>
                  <a:lnTo>
                    <a:pt x="3476" y="2697"/>
                  </a:lnTo>
                  <a:lnTo>
                    <a:pt x="3477" y="2686"/>
                  </a:lnTo>
                  <a:lnTo>
                    <a:pt x="3477" y="2675"/>
                  </a:lnTo>
                  <a:lnTo>
                    <a:pt x="3477" y="2515"/>
                  </a:lnTo>
                  <a:lnTo>
                    <a:pt x="2593" y="2515"/>
                  </a:lnTo>
                  <a:lnTo>
                    <a:pt x="2593" y="1631"/>
                  </a:lnTo>
                  <a:lnTo>
                    <a:pt x="2593" y="1542"/>
                  </a:lnTo>
                  <a:lnTo>
                    <a:pt x="2595" y="1457"/>
                  </a:lnTo>
                  <a:lnTo>
                    <a:pt x="2598" y="1376"/>
                  </a:lnTo>
                  <a:lnTo>
                    <a:pt x="2602" y="1299"/>
                  </a:lnTo>
                  <a:lnTo>
                    <a:pt x="2608" y="1226"/>
                  </a:lnTo>
                  <a:lnTo>
                    <a:pt x="2615" y="1157"/>
                  </a:lnTo>
                  <a:lnTo>
                    <a:pt x="2623" y="1091"/>
                  </a:lnTo>
                  <a:lnTo>
                    <a:pt x="2633" y="1028"/>
                  </a:lnTo>
                  <a:lnTo>
                    <a:pt x="2645" y="969"/>
                  </a:lnTo>
                  <a:lnTo>
                    <a:pt x="2658" y="914"/>
                  </a:lnTo>
                  <a:lnTo>
                    <a:pt x="2672" y="862"/>
                  </a:lnTo>
                  <a:lnTo>
                    <a:pt x="2689" y="812"/>
                  </a:lnTo>
                  <a:lnTo>
                    <a:pt x="2707" y="767"/>
                  </a:lnTo>
                  <a:lnTo>
                    <a:pt x="2727" y="724"/>
                  </a:lnTo>
                  <a:lnTo>
                    <a:pt x="2750" y="684"/>
                  </a:lnTo>
                  <a:lnTo>
                    <a:pt x="2773" y="647"/>
                  </a:lnTo>
                  <a:lnTo>
                    <a:pt x="2798" y="613"/>
                  </a:lnTo>
                  <a:lnTo>
                    <a:pt x="2826" y="581"/>
                  </a:lnTo>
                  <a:lnTo>
                    <a:pt x="2857" y="553"/>
                  </a:lnTo>
                  <a:lnTo>
                    <a:pt x="2888" y="527"/>
                  </a:lnTo>
                  <a:lnTo>
                    <a:pt x="2922" y="503"/>
                  </a:lnTo>
                  <a:lnTo>
                    <a:pt x="2958" y="482"/>
                  </a:lnTo>
                  <a:lnTo>
                    <a:pt x="2997" y="463"/>
                  </a:lnTo>
                  <a:lnTo>
                    <a:pt x="3038" y="447"/>
                  </a:lnTo>
                  <a:lnTo>
                    <a:pt x="3081" y="433"/>
                  </a:lnTo>
                  <a:lnTo>
                    <a:pt x="3126" y="420"/>
                  </a:lnTo>
                  <a:lnTo>
                    <a:pt x="3174" y="410"/>
                  </a:lnTo>
                  <a:lnTo>
                    <a:pt x="3225" y="402"/>
                  </a:lnTo>
                  <a:lnTo>
                    <a:pt x="3278" y="396"/>
                  </a:lnTo>
                  <a:lnTo>
                    <a:pt x="3334" y="392"/>
                  </a:lnTo>
                  <a:lnTo>
                    <a:pt x="3392" y="389"/>
                  </a:lnTo>
                  <a:lnTo>
                    <a:pt x="3453" y="389"/>
                  </a:lnTo>
                  <a:lnTo>
                    <a:pt x="3514" y="389"/>
                  </a:lnTo>
                  <a:lnTo>
                    <a:pt x="3571" y="392"/>
                  </a:lnTo>
                  <a:lnTo>
                    <a:pt x="3625" y="395"/>
                  </a:lnTo>
                  <a:lnTo>
                    <a:pt x="3677" y="401"/>
                  </a:lnTo>
                  <a:lnTo>
                    <a:pt x="3724" y="408"/>
                  </a:lnTo>
                  <a:lnTo>
                    <a:pt x="3769" y="416"/>
                  </a:lnTo>
                  <a:lnTo>
                    <a:pt x="3812" y="427"/>
                  </a:lnTo>
                  <a:lnTo>
                    <a:pt x="3853" y="438"/>
                  </a:lnTo>
                  <a:lnTo>
                    <a:pt x="3891" y="452"/>
                  </a:lnTo>
                  <a:lnTo>
                    <a:pt x="3925" y="467"/>
                  </a:lnTo>
                  <a:lnTo>
                    <a:pt x="3958" y="484"/>
                  </a:lnTo>
                  <a:lnTo>
                    <a:pt x="3989" y="503"/>
                  </a:lnTo>
                  <a:lnTo>
                    <a:pt x="4018" y="524"/>
                  </a:lnTo>
                  <a:lnTo>
                    <a:pt x="4044" y="547"/>
                  </a:lnTo>
                  <a:lnTo>
                    <a:pt x="4069" y="571"/>
                  </a:lnTo>
                  <a:lnTo>
                    <a:pt x="4091" y="597"/>
                  </a:lnTo>
                  <a:lnTo>
                    <a:pt x="4113" y="626"/>
                  </a:lnTo>
                  <a:lnTo>
                    <a:pt x="4132" y="656"/>
                  </a:lnTo>
                  <a:lnTo>
                    <a:pt x="4150" y="688"/>
                  </a:lnTo>
                  <a:lnTo>
                    <a:pt x="4167" y="723"/>
                  </a:lnTo>
                  <a:lnTo>
                    <a:pt x="4182" y="759"/>
                  </a:lnTo>
                  <a:lnTo>
                    <a:pt x="4196" y="797"/>
                  </a:lnTo>
                  <a:lnTo>
                    <a:pt x="4209" y="838"/>
                  </a:lnTo>
                  <a:lnTo>
                    <a:pt x="4222" y="881"/>
                  </a:lnTo>
                  <a:lnTo>
                    <a:pt x="4233" y="925"/>
                  </a:lnTo>
                  <a:lnTo>
                    <a:pt x="4243" y="973"/>
                  </a:lnTo>
                  <a:lnTo>
                    <a:pt x="4252" y="1022"/>
                  </a:lnTo>
                  <a:lnTo>
                    <a:pt x="4261" y="1073"/>
                  </a:lnTo>
                  <a:lnTo>
                    <a:pt x="4270" y="1127"/>
                  </a:lnTo>
                  <a:lnTo>
                    <a:pt x="4278" y="1183"/>
                  </a:lnTo>
                  <a:lnTo>
                    <a:pt x="4285" y="1242"/>
                  </a:lnTo>
                  <a:lnTo>
                    <a:pt x="4292" y="1303"/>
                  </a:lnTo>
                  <a:lnTo>
                    <a:pt x="4294" y="1318"/>
                  </a:lnTo>
                  <a:lnTo>
                    <a:pt x="4296" y="1332"/>
                  </a:lnTo>
                  <a:lnTo>
                    <a:pt x="4299" y="1345"/>
                  </a:lnTo>
                  <a:lnTo>
                    <a:pt x="4302" y="1357"/>
                  </a:lnTo>
                  <a:lnTo>
                    <a:pt x="4306" y="1368"/>
                  </a:lnTo>
                  <a:lnTo>
                    <a:pt x="4311" y="1378"/>
                  </a:lnTo>
                  <a:lnTo>
                    <a:pt x="4315" y="1387"/>
                  </a:lnTo>
                  <a:lnTo>
                    <a:pt x="4321" y="1395"/>
                  </a:lnTo>
                  <a:lnTo>
                    <a:pt x="4328" y="1402"/>
                  </a:lnTo>
                  <a:lnTo>
                    <a:pt x="4334" y="1408"/>
                  </a:lnTo>
                  <a:lnTo>
                    <a:pt x="4341" y="1413"/>
                  </a:lnTo>
                  <a:lnTo>
                    <a:pt x="4349" y="1418"/>
                  </a:lnTo>
                  <a:lnTo>
                    <a:pt x="4357" y="1421"/>
                  </a:lnTo>
                  <a:lnTo>
                    <a:pt x="4366" y="1423"/>
                  </a:lnTo>
                  <a:lnTo>
                    <a:pt x="4375" y="1424"/>
                  </a:lnTo>
                  <a:lnTo>
                    <a:pt x="4385" y="1425"/>
                  </a:lnTo>
                  <a:lnTo>
                    <a:pt x="4596" y="1425"/>
                  </a:lnTo>
                  <a:lnTo>
                    <a:pt x="4596" y="213"/>
                  </a:lnTo>
                  <a:close/>
                </a:path>
              </a:pathLst>
            </a:custGeom>
            <a:solidFill>
              <a:srgbClr val="171312"/>
            </a:solidFill>
            <a:ln w="9525">
              <a:noFill/>
              <a:round/>
              <a:headEnd/>
              <a:tailEnd/>
            </a:ln>
          </p:spPr>
          <p:txBody>
            <a:bodyPr/>
            <a:lstStyle/>
            <a:p>
              <a:endParaRPr lang="da-DK"/>
            </a:p>
          </p:txBody>
        </p:sp>
        <p:sp>
          <p:nvSpPr>
            <p:cNvPr id="7" name="Freeform 23">
              <a:extLst>
                <a:ext uri="{FF2B5EF4-FFF2-40B4-BE49-F238E27FC236}">
                  <a16:creationId xmlns:a16="http://schemas.microsoft.com/office/drawing/2014/main" id="{6C2CF75A-40C4-431F-9AE1-433F3431D973}"/>
                </a:ext>
              </a:extLst>
            </p:cNvPr>
            <p:cNvSpPr>
              <a:spLocks noChangeAspect="1"/>
            </p:cNvSpPr>
            <p:nvPr userDrawn="1"/>
          </p:nvSpPr>
          <p:spPr bwMode="auto">
            <a:xfrm>
              <a:off x="2936" y="4027"/>
              <a:ext cx="109" cy="114"/>
            </a:xfrm>
            <a:custGeom>
              <a:avLst/>
              <a:gdLst/>
              <a:ahLst/>
              <a:cxnLst>
                <a:cxn ang="0">
                  <a:pos x="841" y="407"/>
                </a:cxn>
                <a:cxn ang="0">
                  <a:pos x="716" y="389"/>
                </a:cxn>
                <a:cxn ang="0">
                  <a:pos x="532" y="362"/>
                </a:cxn>
                <a:cxn ang="0">
                  <a:pos x="334" y="333"/>
                </a:cxn>
                <a:cxn ang="0">
                  <a:pos x="169" y="308"/>
                </a:cxn>
                <a:cxn ang="0">
                  <a:pos x="86" y="294"/>
                </a:cxn>
                <a:cxn ang="0">
                  <a:pos x="52" y="281"/>
                </a:cxn>
                <a:cxn ang="0">
                  <a:pos x="27" y="264"/>
                </a:cxn>
                <a:cxn ang="0">
                  <a:pos x="11" y="241"/>
                </a:cxn>
                <a:cxn ang="0">
                  <a:pos x="3" y="214"/>
                </a:cxn>
                <a:cxn ang="0">
                  <a:pos x="0" y="182"/>
                </a:cxn>
                <a:cxn ang="0">
                  <a:pos x="3772" y="182"/>
                </a:cxn>
                <a:cxn ang="0">
                  <a:pos x="3770" y="215"/>
                </a:cxn>
                <a:cxn ang="0">
                  <a:pos x="3762" y="244"/>
                </a:cxn>
                <a:cxn ang="0">
                  <a:pos x="3748" y="268"/>
                </a:cxn>
                <a:cxn ang="0">
                  <a:pos x="3722" y="287"/>
                </a:cxn>
                <a:cxn ang="0">
                  <a:pos x="3687" y="301"/>
                </a:cxn>
                <a:cxn ang="0">
                  <a:pos x="3609" y="313"/>
                </a:cxn>
                <a:cxn ang="0">
                  <a:pos x="3450" y="335"/>
                </a:cxn>
                <a:cxn ang="0">
                  <a:pos x="3253" y="363"/>
                </a:cxn>
                <a:cxn ang="0">
                  <a:pos x="3066" y="389"/>
                </a:cxn>
                <a:cxn ang="0">
                  <a:pos x="2939" y="407"/>
                </a:cxn>
                <a:cxn ang="0">
                  <a:pos x="2910" y="5219"/>
                </a:cxn>
                <a:cxn ang="0">
                  <a:pos x="4601" y="5217"/>
                </a:cxn>
                <a:cxn ang="0">
                  <a:pos x="4676" y="5205"/>
                </a:cxn>
                <a:cxn ang="0">
                  <a:pos x="4746" y="5181"/>
                </a:cxn>
                <a:cxn ang="0">
                  <a:pos x="4811" y="5141"/>
                </a:cxn>
                <a:cxn ang="0">
                  <a:pos x="4871" y="5083"/>
                </a:cxn>
                <a:cxn ang="0">
                  <a:pos x="4927" y="5003"/>
                </a:cxn>
                <a:cxn ang="0">
                  <a:pos x="4977" y="4899"/>
                </a:cxn>
                <a:cxn ang="0">
                  <a:pos x="5023" y="4768"/>
                </a:cxn>
                <a:cxn ang="0">
                  <a:pos x="5064" y="4607"/>
                </a:cxn>
                <a:cxn ang="0">
                  <a:pos x="5100" y="4413"/>
                </a:cxn>
                <a:cxn ang="0">
                  <a:pos x="5130" y="4183"/>
                </a:cxn>
                <a:cxn ang="0">
                  <a:pos x="5137" y="4149"/>
                </a:cxn>
                <a:cxn ang="0">
                  <a:pos x="5152" y="4124"/>
                </a:cxn>
                <a:cxn ang="0">
                  <a:pos x="5171" y="4107"/>
                </a:cxn>
                <a:cxn ang="0">
                  <a:pos x="5196" y="4096"/>
                </a:cxn>
                <a:cxn ang="0">
                  <a:pos x="5227" y="4092"/>
                </a:cxn>
                <a:cxn ang="0">
                  <a:pos x="5433" y="5623"/>
                </a:cxn>
                <a:cxn ang="0">
                  <a:pos x="0" y="5428"/>
                </a:cxn>
                <a:cxn ang="0">
                  <a:pos x="6" y="5396"/>
                </a:cxn>
                <a:cxn ang="0">
                  <a:pos x="20" y="5370"/>
                </a:cxn>
                <a:cxn ang="0">
                  <a:pos x="44" y="5351"/>
                </a:cxn>
                <a:cxn ang="0">
                  <a:pos x="78" y="5336"/>
                </a:cxn>
                <a:cxn ang="0">
                  <a:pos x="124" y="5326"/>
                </a:cxn>
                <a:cxn ang="0">
                  <a:pos x="230" y="5311"/>
                </a:cxn>
                <a:cxn ang="0">
                  <a:pos x="404" y="5288"/>
                </a:cxn>
                <a:cxn ang="0">
                  <a:pos x="599" y="5262"/>
                </a:cxn>
                <a:cxn ang="0">
                  <a:pos x="767" y="5240"/>
                </a:cxn>
                <a:cxn ang="0">
                  <a:pos x="863" y="5228"/>
                </a:cxn>
              </a:cxnLst>
              <a:rect l="0" t="0" r="r" b="b"/>
              <a:pathLst>
                <a:path w="5433" h="5623">
                  <a:moveTo>
                    <a:pt x="870" y="411"/>
                  </a:moveTo>
                  <a:lnTo>
                    <a:pt x="863" y="410"/>
                  </a:lnTo>
                  <a:lnTo>
                    <a:pt x="841" y="407"/>
                  </a:lnTo>
                  <a:lnTo>
                    <a:pt x="810" y="402"/>
                  </a:lnTo>
                  <a:lnTo>
                    <a:pt x="767" y="396"/>
                  </a:lnTo>
                  <a:lnTo>
                    <a:pt x="716" y="389"/>
                  </a:lnTo>
                  <a:lnTo>
                    <a:pt x="659" y="381"/>
                  </a:lnTo>
                  <a:lnTo>
                    <a:pt x="597" y="372"/>
                  </a:lnTo>
                  <a:lnTo>
                    <a:pt x="532" y="362"/>
                  </a:lnTo>
                  <a:lnTo>
                    <a:pt x="465" y="352"/>
                  </a:lnTo>
                  <a:lnTo>
                    <a:pt x="398" y="343"/>
                  </a:lnTo>
                  <a:lnTo>
                    <a:pt x="334" y="333"/>
                  </a:lnTo>
                  <a:lnTo>
                    <a:pt x="273" y="324"/>
                  </a:lnTo>
                  <a:lnTo>
                    <a:pt x="218" y="316"/>
                  </a:lnTo>
                  <a:lnTo>
                    <a:pt x="169" y="308"/>
                  </a:lnTo>
                  <a:lnTo>
                    <a:pt x="129" y="302"/>
                  </a:lnTo>
                  <a:lnTo>
                    <a:pt x="101" y="297"/>
                  </a:lnTo>
                  <a:lnTo>
                    <a:pt x="86" y="294"/>
                  </a:lnTo>
                  <a:lnTo>
                    <a:pt x="74" y="290"/>
                  </a:lnTo>
                  <a:lnTo>
                    <a:pt x="62" y="286"/>
                  </a:lnTo>
                  <a:lnTo>
                    <a:pt x="52" y="281"/>
                  </a:lnTo>
                  <a:lnTo>
                    <a:pt x="43" y="276"/>
                  </a:lnTo>
                  <a:lnTo>
                    <a:pt x="34" y="270"/>
                  </a:lnTo>
                  <a:lnTo>
                    <a:pt x="27" y="264"/>
                  </a:lnTo>
                  <a:lnTo>
                    <a:pt x="21" y="257"/>
                  </a:lnTo>
                  <a:lnTo>
                    <a:pt x="16" y="249"/>
                  </a:lnTo>
                  <a:lnTo>
                    <a:pt x="11" y="241"/>
                  </a:lnTo>
                  <a:lnTo>
                    <a:pt x="8" y="233"/>
                  </a:lnTo>
                  <a:lnTo>
                    <a:pt x="5" y="224"/>
                  </a:lnTo>
                  <a:lnTo>
                    <a:pt x="3" y="214"/>
                  </a:lnTo>
                  <a:lnTo>
                    <a:pt x="1" y="204"/>
                  </a:lnTo>
                  <a:lnTo>
                    <a:pt x="0" y="194"/>
                  </a:lnTo>
                  <a:lnTo>
                    <a:pt x="0" y="182"/>
                  </a:lnTo>
                  <a:lnTo>
                    <a:pt x="0" y="0"/>
                  </a:lnTo>
                  <a:lnTo>
                    <a:pt x="3772" y="0"/>
                  </a:lnTo>
                  <a:lnTo>
                    <a:pt x="3772" y="182"/>
                  </a:lnTo>
                  <a:lnTo>
                    <a:pt x="3771" y="194"/>
                  </a:lnTo>
                  <a:lnTo>
                    <a:pt x="3771" y="204"/>
                  </a:lnTo>
                  <a:lnTo>
                    <a:pt x="3770" y="215"/>
                  </a:lnTo>
                  <a:lnTo>
                    <a:pt x="3768" y="225"/>
                  </a:lnTo>
                  <a:lnTo>
                    <a:pt x="3766" y="234"/>
                  </a:lnTo>
                  <a:lnTo>
                    <a:pt x="3762" y="244"/>
                  </a:lnTo>
                  <a:lnTo>
                    <a:pt x="3758" y="252"/>
                  </a:lnTo>
                  <a:lnTo>
                    <a:pt x="3754" y="260"/>
                  </a:lnTo>
                  <a:lnTo>
                    <a:pt x="3748" y="268"/>
                  </a:lnTo>
                  <a:lnTo>
                    <a:pt x="3741" y="275"/>
                  </a:lnTo>
                  <a:lnTo>
                    <a:pt x="3732" y="281"/>
                  </a:lnTo>
                  <a:lnTo>
                    <a:pt x="3722" y="287"/>
                  </a:lnTo>
                  <a:lnTo>
                    <a:pt x="3712" y="292"/>
                  </a:lnTo>
                  <a:lnTo>
                    <a:pt x="3700" y="297"/>
                  </a:lnTo>
                  <a:lnTo>
                    <a:pt x="3687" y="301"/>
                  </a:lnTo>
                  <a:lnTo>
                    <a:pt x="3671" y="304"/>
                  </a:lnTo>
                  <a:lnTo>
                    <a:pt x="3646" y="308"/>
                  </a:lnTo>
                  <a:lnTo>
                    <a:pt x="3609" y="313"/>
                  </a:lnTo>
                  <a:lnTo>
                    <a:pt x="3563" y="319"/>
                  </a:lnTo>
                  <a:lnTo>
                    <a:pt x="3509" y="327"/>
                  </a:lnTo>
                  <a:lnTo>
                    <a:pt x="3450" y="335"/>
                  </a:lnTo>
                  <a:lnTo>
                    <a:pt x="3386" y="344"/>
                  </a:lnTo>
                  <a:lnTo>
                    <a:pt x="3320" y="354"/>
                  </a:lnTo>
                  <a:lnTo>
                    <a:pt x="3253" y="363"/>
                  </a:lnTo>
                  <a:lnTo>
                    <a:pt x="3187" y="372"/>
                  </a:lnTo>
                  <a:lnTo>
                    <a:pt x="3124" y="381"/>
                  </a:lnTo>
                  <a:lnTo>
                    <a:pt x="3066" y="389"/>
                  </a:lnTo>
                  <a:lnTo>
                    <a:pt x="3015" y="396"/>
                  </a:lnTo>
                  <a:lnTo>
                    <a:pt x="2971" y="402"/>
                  </a:lnTo>
                  <a:lnTo>
                    <a:pt x="2939" y="407"/>
                  </a:lnTo>
                  <a:lnTo>
                    <a:pt x="2917" y="410"/>
                  </a:lnTo>
                  <a:lnTo>
                    <a:pt x="2910" y="411"/>
                  </a:lnTo>
                  <a:lnTo>
                    <a:pt x="2910" y="5219"/>
                  </a:lnTo>
                  <a:lnTo>
                    <a:pt x="4548" y="5219"/>
                  </a:lnTo>
                  <a:lnTo>
                    <a:pt x="4575" y="5218"/>
                  </a:lnTo>
                  <a:lnTo>
                    <a:pt x="4601" y="5217"/>
                  </a:lnTo>
                  <a:lnTo>
                    <a:pt x="4627" y="5214"/>
                  </a:lnTo>
                  <a:lnTo>
                    <a:pt x="4651" y="5211"/>
                  </a:lnTo>
                  <a:lnTo>
                    <a:pt x="4676" y="5205"/>
                  </a:lnTo>
                  <a:lnTo>
                    <a:pt x="4700" y="5199"/>
                  </a:lnTo>
                  <a:lnTo>
                    <a:pt x="4724" y="5191"/>
                  </a:lnTo>
                  <a:lnTo>
                    <a:pt x="4746" y="5181"/>
                  </a:lnTo>
                  <a:lnTo>
                    <a:pt x="4768" y="5170"/>
                  </a:lnTo>
                  <a:lnTo>
                    <a:pt x="4790" y="5157"/>
                  </a:lnTo>
                  <a:lnTo>
                    <a:pt x="4811" y="5141"/>
                  </a:lnTo>
                  <a:lnTo>
                    <a:pt x="4832" y="5124"/>
                  </a:lnTo>
                  <a:lnTo>
                    <a:pt x="4852" y="5105"/>
                  </a:lnTo>
                  <a:lnTo>
                    <a:pt x="4871" y="5083"/>
                  </a:lnTo>
                  <a:lnTo>
                    <a:pt x="4891" y="5059"/>
                  </a:lnTo>
                  <a:lnTo>
                    <a:pt x="4909" y="5032"/>
                  </a:lnTo>
                  <a:lnTo>
                    <a:pt x="4927" y="5003"/>
                  </a:lnTo>
                  <a:lnTo>
                    <a:pt x="4945" y="4971"/>
                  </a:lnTo>
                  <a:lnTo>
                    <a:pt x="4961" y="4937"/>
                  </a:lnTo>
                  <a:lnTo>
                    <a:pt x="4977" y="4899"/>
                  </a:lnTo>
                  <a:lnTo>
                    <a:pt x="4994" y="4859"/>
                  </a:lnTo>
                  <a:lnTo>
                    <a:pt x="5008" y="4815"/>
                  </a:lnTo>
                  <a:lnTo>
                    <a:pt x="5023" y="4768"/>
                  </a:lnTo>
                  <a:lnTo>
                    <a:pt x="5037" y="4718"/>
                  </a:lnTo>
                  <a:lnTo>
                    <a:pt x="5051" y="4664"/>
                  </a:lnTo>
                  <a:lnTo>
                    <a:pt x="5064" y="4607"/>
                  </a:lnTo>
                  <a:lnTo>
                    <a:pt x="5076" y="4546"/>
                  </a:lnTo>
                  <a:lnTo>
                    <a:pt x="5088" y="4481"/>
                  </a:lnTo>
                  <a:lnTo>
                    <a:pt x="5100" y="4413"/>
                  </a:lnTo>
                  <a:lnTo>
                    <a:pt x="5110" y="4340"/>
                  </a:lnTo>
                  <a:lnTo>
                    <a:pt x="5120" y="4264"/>
                  </a:lnTo>
                  <a:lnTo>
                    <a:pt x="5130" y="4183"/>
                  </a:lnTo>
                  <a:lnTo>
                    <a:pt x="5132" y="4171"/>
                  </a:lnTo>
                  <a:lnTo>
                    <a:pt x="5134" y="4160"/>
                  </a:lnTo>
                  <a:lnTo>
                    <a:pt x="5137" y="4149"/>
                  </a:lnTo>
                  <a:lnTo>
                    <a:pt x="5141" y="4140"/>
                  </a:lnTo>
                  <a:lnTo>
                    <a:pt x="5146" y="4132"/>
                  </a:lnTo>
                  <a:lnTo>
                    <a:pt x="5152" y="4124"/>
                  </a:lnTo>
                  <a:lnTo>
                    <a:pt x="5158" y="4117"/>
                  </a:lnTo>
                  <a:lnTo>
                    <a:pt x="5164" y="4112"/>
                  </a:lnTo>
                  <a:lnTo>
                    <a:pt x="5171" y="4107"/>
                  </a:lnTo>
                  <a:lnTo>
                    <a:pt x="5179" y="4102"/>
                  </a:lnTo>
                  <a:lnTo>
                    <a:pt x="5187" y="4099"/>
                  </a:lnTo>
                  <a:lnTo>
                    <a:pt x="5196" y="4096"/>
                  </a:lnTo>
                  <a:lnTo>
                    <a:pt x="5207" y="4094"/>
                  </a:lnTo>
                  <a:lnTo>
                    <a:pt x="5217" y="4092"/>
                  </a:lnTo>
                  <a:lnTo>
                    <a:pt x="5227" y="4092"/>
                  </a:lnTo>
                  <a:lnTo>
                    <a:pt x="5238" y="4091"/>
                  </a:lnTo>
                  <a:lnTo>
                    <a:pt x="5433" y="4091"/>
                  </a:lnTo>
                  <a:lnTo>
                    <a:pt x="5433" y="5623"/>
                  </a:lnTo>
                  <a:lnTo>
                    <a:pt x="0" y="5623"/>
                  </a:lnTo>
                  <a:lnTo>
                    <a:pt x="0" y="5440"/>
                  </a:lnTo>
                  <a:lnTo>
                    <a:pt x="0" y="5428"/>
                  </a:lnTo>
                  <a:lnTo>
                    <a:pt x="2" y="5416"/>
                  </a:lnTo>
                  <a:lnTo>
                    <a:pt x="3" y="5406"/>
                  </a:lnTo>
                  <a:lnTo>
                    <a:pt x="6" y="5396"/>
                  </a:lnTo>
                  <a:lnTo>
                    <a:pt x="10" y="5387"/>
                  </a:lnTo>
                  <a:lnTo>
                    <a:pt x="14" y="5378"/>
                  </a:lnTo>
                  <a:lnTo>
                    <a:pt x="20" y="5370"/>
                  </a:lnTo>
                  <a:lnTo>
                    <a:pt x="27" y="5363"/>
                  </a:lnTo>
                  <a:lnTo>
                    <a:pt x="34" y="5357"/>
                  </a:lnTo>
                  <a:lnTo>
                    <a:pt x="44" y="5351"/>
                  </a:lnTo>
                  <a:lnTo>
                    <a:pt x="54" y="5346"/>
                  </a:lnTo>
                  <a:lnTo>
                    <a:pt x="65" y="5341"/>
                  </a:lnTo>
                  <a:lnTo>
                    <a:pt x="78" y="5336"/>
                  </a:lnTo>
                  <a:lnTo>
                    <a:pt x="91" y="5333"/>
                  </a:lnTo>
                  <a:lnTo>
                    <a:pt x="107" y="5329"/>
                  </a:lnTo>
                  <a:lnTo>
                    <a:pt x="124" y="5326"/>
                  </a:lnTo>
                  <a:lnTo>
                    <a:pt x="148" y="5323"/>
                  </a:lnTo>
                  <a:lnTo>
                    <a:pt x="185" y="5317"/>
                  </a:lnTo>
                  <a:lnTo>
                    <a:pt x="230" y="5311"/>
                  </a:lnTo>
                  <a:lnTo>
                    <a:pt x="283" y="5304"/>
                  </a:lnTo>
                  <a:lnTo>
                    <a:pt x="342" y="5296"/>
                  </a:lnTo>
                  <a:lnTo>
                    <a:pt x="404" y="5288"/>
                  </a:lnTo>
                  <a:lnTo>
                    <a:pt x="469" y="5279"/>
                  </a:lnTo>
                  <a:lnTo>
                    <a:pt x="535" y="5271"/>
                  </a:lnTo>
                  <a:lnTo>
                    <a:pt x="599" y="5262"/>
                  </a:lnTo>
                  <a:lnTo>
                    <a:pt x="660" y="5254"/>
                  </a:lnTo>
                  <a:lnTo>
                    <a:pt x="717" y="5247"/>
                  </a:lnTo>
                  <a:lnTo>
                    <a:pt x="767" y="5240"/>
                  </a:lnTo>
                  <a:lnTo>
                    <a:pt x="810" y="5235"/>
                  </a:lnTo>
                  <a:lnTo>
                    <a:pt x="841" y="5231"/>
                  </a:lnTo>
                  <a:lnTo>
                    <a:pt x="863" y="5228"/>
                  </a:lnTo>
                  <a:lnTo>
                    <a:pt x="870" y="5227"/>
                  </a:lnTo>
                  <a:lnTo>
                    <a:pt x="870" y="411"/>
                  </a:lnTo>
                  <a:close/>
                </a:path>
              </a:pathLst>
            </a:custGeom>
            <a:solidFill>
              <a:srgbClr val="171312"/>
            </a:solidFill>
            <a:ln w="9525">
              <a:noFill/>
              <a:round/>
              <a:headEnd/>
              <a:tailEnd/>
            </a:ln>
          </p:spPr>
          <p:txBody>
            <a:bodyPr/>
            <a:lstStyle/>
            <a:p>
              <a:endParaRPr lang="da-DK"/>
            </a:p>
          </p:txBody>
        </p:sp>
      </p:grpSp>
    </p:spTree>
    <p:extLst>
      <p:ext uri="{BB962C8B-B14F-4D97-AF65-F5344CB8AC3E}">
        <p14:creationId xmlns:p14="http://schemas.microsoft.com/office/powerpoint/2010/main" val="281982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lt billede">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14B809CF-821F-49A2-8155-E27BE6A5F57E}"/>
              </a:ext>
            </a:extLst>
          </p:cNvPr>
          <p:cNvSpPr>
            <a:spLocks noGrp="1"/>
          </p:cNvSpPr>
          <p:nvPr>
            <p:ph type="pic" sz="quarter" idx="12"/>
          </p:nvPr>
        </p:nvSpPr>
        <p:spPr>
          <a:xfrm>
            <a:off x="0" y="0"/>
            <a:ext cx="9144000" cy="5143500"/>
          </a:xfrm>
          <a:solidFill>
            <a:schemeClr val="bg1">
              <a:lumMod val="85000"/>
            </a:schemeClr>
          </a:solidFill>
        </p:spPr>
        <p:txBody>
          <a:bodyPr tIns="1440000" rIns="144000"/>
          <a:lstStyle>
            <a:lvl1pPr marL="0" indent="0" algn="r">
              <a:buNone/>
              <a:defRPr sz="2000"/>
            </a:lvl1pPr>
          </a:lstStyle>
          <a:p>
            <a:r>
              <a:rPr lang="da-DK" dirty="0"/>
              <a:t>Klik på ikonet for at tilføje et billede</a:t>
            </a:r>
          </a:p>
        </p:txBody>
      </p:sp>
      <p:sp>
        <p:nvSpPr>
          <p:cNvPr id="3" name="Pladsholder til tekst 2">
            <a:extLst>
              <a:ext uri="{FF2B5EF4-FFF2-40B4-BE49-F238E27FC236}">
                <a16:creationId xmlns:a16="http://schemas.microsoft.com/office/drawing/2014/main" id="{FAFF43FA-4E67-2F19-D818-CEB044D4BB00}"/>
              </a:ext>
            </a:extLst>
          </p:cNvPr>
          <p:cNvSpPr>
            <a:spLocks noGrp="1"/>
          </p:cNvSpPr>
          <p:nvPr>
            <p:ph type="body" sz="quarter" idx="14" hasCustomPrompt="1"/>
          </p:nvPr>
        </p:nvSpPr>
        <p:spPr>
          <a:xfrm>
            <a:off x="693738" y="6922"/>
            <a:ext cx="3415778" cy="5143500"/>
          </a:xfrm>
          <a:solidFill>
            <a:schemeClr val="accent2"/>
          </a:solidFill>
        </p:spPr>
        <p:txBody>
          <a:bodyPr lIns="360000" tIns="540000" rIns="360000" bIns="540000"/>
          <a:lstStyle>
            <a:lvl1pPr marL="0" indent="0">
              <a:buClr>
                <a:schemeClr val="bg1"/>
              </a:buClr>
              <a:buFont typeface="Wingdings" panose="05000000000000000000" pitchFamily="2" charset="2"/>
              <a:buNone/>
              <a:defRPr sz="2000" b="1">
                <a:solidFill>
                  <a:schemeClr val="bg1"/>
                </a:solidFill>
              </a:defRPr>
            </a:lvl1pPr>
            <a:lvl2pPr marL="468000" indent="-144000">
              <a:buClr>
                <a:schemeClr val="bg1"/>
              </a:buClr>
              <a:buFont typeface="Wingdings" panose="05000000000000000000" pitchFamily="2" charset="2"/>
              <a:buChar char="§"/>
              <a:defRPr sz="1500">
                <a:solidFill>
                  <a:schemeClr val="bg1"/>
                </a:solidFill>
              </a:defRPr>
            </a:lvl2pPr>
            <a:lvl3pPr marL="792000" indent="-144000">
              <a:buClr>
                <a:schemeClr val="bg1"/>
              </a:buClr>
              <a:buFont typeface="Wingdings" panose="05000000000000000000" pitchFamily="2" charset="2"/>
              <a:buChar char="§"/>
              <a:defRPr>
                <a:solidFill>
                  <a:schemeClr val="bg1"/>
                </a:solidFill>
              </a:defRPr>
            </a:lvl3pPr>
          </a:lstStyle>
          <a:p>
            <a:pPr lvl="0"/>
            <a:r>
              <a:rPr lang="da-DK" dirty="0"/>
              <a:t>Klik for at skrive</a:t>
            </a:r>
          </a:p>
          <a:p>
            <a:pPr lvl="1"/>
            <a:r>
              <a:rPr lang="da-DK" dirty="0"/>
              <a:t>Andet niveau</a:t>
            </a:r>
          </a:p>
        </p:txBody>
      </p:sp>
    </p:spTree>
    <p:extLst>
      <p:ext uri="{BB962C8B-B14F-4D97-AF65-F5344CB8AC3E}">
        <p14:creationId xmlns:p14="http://schemas.microsoft.com/office/powerpoint/2010/main" val="359825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738" y="555526"/>
            <a:ext cx="6542558" cy="792088"/>
          </a:xfrm>
          <a:prstGeom prst="rect">
            <a:avLst/>
          </a:prstGeom>
        </p:spPr>
        <p:txBody>
          <a:bodyPr vert="horz" lIns="0" tIns="0" rIns="0" bIns="0" rtlCol="0" anchor="t" anchorCtr="0">
            <a:noAutofit/>
          </a:bodyPr>
          <a:lstStyle/>
          <a:p>
            <a:r>
              <a:rPr lang="da-DK" dirty="0"/>
              <a:t>Indsæt overskrift</a:t>
            </a:r>
          </a:p>
        </p:txBody>
      </p:sp>
      <p:sp>
        <p:nvSpPr>
          <p:cNvPr id="3" name="Text Placeholder 2"/>
          <p:cNvSpPr>
            <a:spLocks noGrp="1"/>
          </p:cNvSpPr>
          <p:nvPr>
            <p:ph type="body" idx="1"/>
          </p:nvPr>
        </p:nvSpPr>
        <p:spPr>
          <a:xfrm>
            <a:off x="695325" y="1419623"/>
            <a:ext cx="7745199" cy="3023790"/>
          </a:xfrm>
          <a:prstGeom prst="rect">
            <a:avLst/>
          </a:prstGeom>
          <a:noFill/>
        </p:spPr>
        <p:txBody>
          <a:bodyPr vert="horz" lIns="0" tIns="0" rIns="0" bIns="0" rtlCol="0">
            <a:noAutofit/>
          </a:bodyPr>
          <a:lstStyle/>
          <a:p>
            <a:pPr lvl="0"/>
            <a:r>
              <a:rPr lang="da-DK" dirty="0"/>
              <a:t>Indsæt tekst</a:t>
            </a:r>
          </a:p>
          <a:p>
            <a:pPr lvl="1"/>
            <a:r>
              <a:rPr lang="da-DK" dirty="0"/>
              <a:t>Indsæt tekst</a:t>
            </a:r>
          </a:p>
        </p:txBody>
      </p:sp>
      <p:grpSp>
        <p:nvGrpSpPr>
          <p:cNvPr id="12" name="Group 24">
            <a:extLst>
              <a:ext uri="{FF2B5EF4-FFF2-40B4-BE49-F238E27FC236}">
                <a16:creationId xmlns:a16="http://schemas.microsoft.com/office/drawing/2014/main" id="{FE7821A4-ACDA-4F7B-BCE7-C9359A6D31B2}"/>
              </a:ext>
            </a:extLst>
          </p:cNvPr>
          <p:cNvGrpSpPr>
            <a:grpSpLocks noChangeAspect="1"/>
          </p:cNvGrpSpPr>
          <p:nvPr userDrawn="1"/>
        </p:nvGrpSpPr>
        <p:grpSpPr bwMode="auto">
          <a:xfrm>
            <a:off x="7805464" y="4515965"/>
            <a:ext cx="612048" cy="342000"/>
            <a:chOff x="2746" y="3975"/>
            <a:chExt cx="299" cy="167"/>
          </a:xfrm>
        </p:grpSpPr>
        <p:sp>
          <p:nvSpPr>
            <p:cNvPr id="13" name="Freeform 21">
              <a:extLst>
                <a:ext uri="{FF2B5EF4-FFF2-40B4-BE49-F238E27FC236}">
                  <a16:creationId xmlns:a16="http://schemas.microsoft.com/office/drawing/2014/main" id="{0ADA701B-4E00-423C-8EB9-38A69A175122}"/>
                </a:ext>
              </a:extLst>
            </p:cNvPr>
            <p:cNvSpPr>
              <a:spLocks noChangeAspect="1"/>
            </p:cNvSpPr>
            <p:nvPr userDrawn="1"/>
          </p:nvSpPr>
          <p:spPr bwMode="auto">
            <a:xfrm>
              <a:off x="2746" y="4026"/>
              <a:ext cx="103" cy="116"/>
            </a:xfrm>
            <a:custGeom>
              <a:avLst/>
              <a:gdLst/>
              <a:ahLst/>
              <a:cxnLst>
                <a:cxn ang="0">
                  <a:pos x="4998" y="201"/>
                </a:cxn>
                <a:cxn ang="0">
                  <a:pos x="4503" y="92"/>
                </a:cxn>
                <a:cxn ang="0">
                  <a:pos x="4067" y="30"/>
                </a:cxn>
                <a:cxn ang="0">
                  <a:pos x="3790" y="8"/>
                </a:cxn>
                <a:cxn ang="0">
                  <a:pos x="3517" y="0"/>
                </a:cxn>
                <a:cxn ang="0">
                  <a:pos x="2449" y="84"/>
                </a:cxn>
                <a:cxn ang="0">
                  <a:pos x="1590" y="328"/>
                </a:cxn>
                <a:cxn ang="0">
                  <a:pos x="928" y="713"/>
                </a:cxn>
                <a:cxn ang="0">
                  <a:pos x="452" y="1223"/>
                </a:cxn>
                <a:cxn ang="0">
                  <a:pos x="151" y="1841"/>
                </a:cxn>
                <a:cxn ang="0">
                  <a:pos x="12" y="2552"/>
                </a:cxn>
                <a:cxn ang="0">
                  <a:pos x="25" y="3275"/>
                </a:cxn>
                <a:cxn ang="0">
                  <a:pos x="184" y="3938"/>
                </a:cxn>
                <a:cxn ang="0">
                  <a:pos x="504" y="4534"/>
                </a:cxn>
                <a:cxn ang="0">
                  <a:pos x="1003" y="5038"/>
                </a:cxn>
                <a:cxn ang="0">
                  <a:pos x="1699" y="5420"/>
                </a:cxn>
                <a:cxn ang="0">
                  <a:pos x="2608" y="5654"/>
                </a:cxn>
                <a:cxn ang="0">
                  <a:pos x="3589" y="5714"/>
                </a:cxn>
                <a:cxn ang="0">
                  <a:pos x="4004" y="5692"/>
                </a:cxn>
                <a:cxn ang="0">
                  <a:pos x="4371" y="5646"/>
                </a:cxn>
                <a:cxn ang="0">
                  <a:pos x="4678" y="5589"/>
                </a:cxn>
                <a:cxn ang="0">
                  <a:pos x="5075" y="5487"/>
                </a:cxn>
                <a:cxn ang="0">
                  <a:pos x="5145" y="5133"/>
                </a:cxn>
                <a:cxn ang="0">
                  <a:pos x="5131" y="5094"/>
                </a:cxn>
                <a:cxn ang="0">
                  <a:pos x="5099" y="5080"/>
                </a:cxn>
                <a:cxn ang="0">
                  <a:pos x="5054" y="5090"/>
                </a:cxn>
                <a:cxn ang="0">
                  <a:pos x="4808" y="5174"/>
                </a:cxn>
                <a:cxn ang="0">
                  <a:pos x="4613" y="5221"/>
                </a:cxn>
                <a:cxn ang="0">
                  <a:pos x="4371" y="5263"/>
                </a:cxn>
                <a:cxn ang="0">
                  <a:pos x="4084" y="5296"/>
                </a:cxn>
                <a:cxn ang="0">
                  <a:pos x="3749" y="5316"/>
                </a:cxn>
                <a:cxn ang="0">
                  <a:pos x="3382" y="5315"/>
                </a:cxn>
                <a:cxn ang="0">
                  <a:pos x="3073" y="5277"/>
                </a:cxn>
                <a:cxn ang="0">
                  <a:pos x="2824" y="5201"/>
                </a:cxn>
                <a:cxn ang="0">
                  <a:pos x="2627" y="5093"/>
                </a:cxn>
                <a:cxn ang="0">
                  <a:pos x="2476" y="4960"/>
                </a:cxn>
                <a:cxn ang="0">
                  <a:pos x="2366" y="4807"/>
                </a:cxn>
                <a:cxn ang="0">
                  <a:pos x="2290" y="4640"/>
                </a:cxn>
                <a:cxn ang="0">
                  <a:pos x="2237" y="4454"/>
                </a:cxn>
                <a:cxn ang="0">
                  <a:pos x="2193" y="4222"/>
                </a:cxn>
                <a:cxn ang="0">
                  <a:pos x="2143" y="3777"/>
                </a:cxn>
                <a:cxn ang="0">
                  <a:pos x="2114" y="3143"/>
                </a:cxn>
                <a:cxn ang="0">
                  <a:pos x="2117" y="2491"/>
                </a:cxn>
                <a:cxn ang="0">
                  <a:pos x="2151" y="1888"/>
                </a:cxn>
                <a:cxn ang="0">
                  <a:pos x="2207" y="1434"/>
                </a:cxn>
                <a:cxn ang="0">
                  <a:pos x="2248" y="1233"/>
                </a:cxn>
                <a:cxn ang="0">
                  <a:pos x="2315" y="1017"/>
                </a:cxn>
                <a:cxn ang="0">
                  <a:pos x="2415" y="808"/>
                </a:cxn>
                <a:cxn ang="0">
                  <a:pos x="2547" y="643"/>
                </a:cxn>
                <a:cxn ang="0">
                  <a:pos x="2720" y="520"/>
                </a:cxn>
                <a:cxn ang="0">
                  <a:pos x="2947" y="437"/>
                </a:cxn>
                <a:cxn ang="0">
                  <a:pos x="3238" y="391"/>
                </a:cxn>
                <a:cxn ang="0">
                  <a:pos x="3635" y="381"/>
                </a:cxn>
                <a:cxn ang="0">
                  <a:pos x="4089" y="402"/>
                </a:cxn>
                <a:cxn ang="0">
                  <a:pos x="4401" y="466"/>
                </a:cxn>
                <a:cxn ang="0">
                  <a:pos x="4601" y="586"/>
                </a:cxn>
                <a:cxn ang="0">
                  <a:pos x="4721" y="778"/>
                </a:cxn>
                <a:cxn ang="0">
                  <a:pos x="4790" y="1056"/>
                </a:cxn>
                <a:cxn ang="0">
                  <a:pos x="4853" y="1538"/>
                </a:cxn>
                <a:cxn ang="0">
                  <a:pos x="4873" y="1593"/>
                </a:cxn>
                <a:cxn ang="0">
                  <a:pos x="4911" y="1627"/>
                </a:cxn>
                <a:cxn ang="0">
                  <a:pos x="4967" y="1638"/>
                </a:cxn>
              </a:cxnLst>
              <a:rect l="0" t="0" r="r" b="b"/>
              <a:pathLst>
                <a:path w="5170" h="5715">
                  <a:moveTo>
                    <a:pt x="4967" y="1638"/>
                  </a:moveTo>
                  <a:lnTo>
                    <a:pt x="5170" y="1638"/>
                  </a:lnTo>
                  <a:lnTo>
                    <a:pt x="5170" y="251"/>
                  </a:lnTo>
                  <a:lnTo>
                    <a:pt x="5086" y="226"/>
                  </a:lnTo>
                  <a:lnTo>
                    <a:pt x="4998" y="201"/>
                  </a:lnTo>
                  <a:lnTo>
                    <a:pt x="4905" y="177"/>
                  </a:lnTo>
                  <a:lnTo>
                    <a:pt x="4809" y="154"/>
                  </a:lnTo>
                  <a:lnTo>
                    <a:pt x="4709" y="132"/>
                  </a:lnTo>
                  <a:lnTo>
                    <a:pt x="4608" y="111"/>
                  </a:lnTo>
                  <a:lnTo>
                    <a:pt x="4503" y="92"/>
                  </a:lnTo>
                  <a:lnTo>
                    <a:pt x="4396" y="74"/>
                  </a:lnTo>
                  <a:lnTo>
                    <a:pt x="4287" y="58"/>
                  </a:lnTo>
                  <a:lnTo>
                    <a:pt x="4178" y="43"/>
                  </a:lnTo>
                  <a:lnTo>
                    <a:pt x="4122" y="36"/>
                  </a:lnTo>
                  <a:lnTo>
                    <a:pt x="4067" y="30"/>
                  </a:lnTo>
                  <a:lnTo>
                    <a:pt x="4012" y="25"/>
                  </a:lnTo>
                  <a:lnTo>
                    <a:pt x="3956" y="20"/>
                  </a:lnTo>
                  <a:lnTo>
                    <a:pt x="3901" y="15"/>
                  </a:lnTo>
                  <a:lnTo>
                    <a:pt x="3845" y="11"/>
                  </a:lnTo>
                  <a:lnTo>
                    <a:pt x="3790" y="8"/>
                  </a:lnTo>
                  <a:lnTo>
                    <a:pt x="3735" y="5"/>
                  </a:lnTo>
                  <a:lnTo>
                    <a:pt x="3680" y="2"/>
                  </a:lnTo>
                  <a:lnTo>
                    <a:pt x="3624" y="1"/>
                  </a:lnTo>
                  <a:lnTo>
                    <a:pt x="3571" y="0"/>
                  </a:lnTo>
                  <a:lnTo>
                    <a:pt x="3517" y="0"/>
                  </a:lnTo>
                  <a:lnTo>
                    <a:pt x="3285" y="3"/>
                  </a:lnTo>
                  <a:lnTo>
                    <a:pt x="3063" y="13"/>
                  </a:lnTo>
                  <a:lnTo>
                    <a:pt x="2850" y="30"/>
                  </a:lnTo>
                  <a:lnTo>
                    <a:pt x="2645" y="54"/>
                  </a:lnTo>
                  <a:lnTo>
                    <a:pt x="2449" y="84"/>
                  </a:lnTo>
                  <a:lnTo>
                    <a:pt x="2261" y="121"/>
                  </a:lnTo>
                  <a:lnTo>
                    <a:pt x="2081" y="164"/>
                  </a:lnTo>
                  <a:lnTo>
                    <a:pt x="1909" y="212"/>
                  </a:lnTo>
                  <a:lnTo>
                    <a:pt x="1746" y="267"/>
                  </a:lnTo>
                  <a:lnTo>
                    <a:pt x="1590" y="328"/>
                  </a:lnTo>
                  <a:lnTo>
                    <a:pt x="1442" y="394"/>
                  </a:lnTo>
                  <a:lnTo>
                    <a:pt x="1302" y="465"/>
                  </a:lnTo>
                  <a:lnTo>
                    <a:pt x="1170" y="543"/>
                  </a:lnTo>
                  <a:lnTo>
                    <a:pt x="1045" y="625"/>
                  </a:lnTo>
                  <a:lnTo>
                    <a:pt x="928" y="713"/>
                  </a:lnTo>
                  <a:lnTo>
                    <a:pt x="818" y="805"/>
                  </a:lnTo>
                  <a:lnTo>
                    <a:pt x="716" y="903"/>
                  </a:lnTo>
                  <a:lnTo>
                    <a:pt x="621" y="1005"/>
                  </a:lnTo>
                  <a:lnTo>
                    <a:pt x="533" y="1112"/>
                  </a:lnTo>
                  <a:lnTo>
                    <a:pt x="452" y="1223"/>
                  </a:lnTo>
                  <a:lnTo>
                    <a:pt x="378" y="1338"/>
                  </a:lnTo>
                  <a:lnTo>
                    <a:pt x="311" y="1458"/>
                  </a:lnTo>
                  <a:lnTo>
                    <a:pt x="250" y="1582"/>
                  </a:lnTo>
                  <a:lnTo>
                    <a:pt x="197" y="1710"/>
                  </a:lnTo>
                  <a:lnTo>
                    <a:pt x="151" y="1841"/>
                  </a:lnTo>
                  <a:lnTo>
                    <a:pt x="110" y="1976"/>
                  </a:lnTo>
                  <a:lnTo>
                    <a:pt x="76" y="2115"/>
                  </a:lnTo>
                  <a:lnTo>
                    <a:pt x="49" y="2258"/>
                  </a:lnTo>
                  <a:lnTo>
                    <a:pt x="27" y="2404"/>
                  </a:lnTo>
                  <a:lnTo>
                    <a:pt x="12" y="2552"/>
                  </a:lnTo>
                  <a:lnTo>
                    <a:pt x="3" y="2704"/>
                  </a:lnTo>
                  <a:lnTo>
                    <a:pt x="0" y="2858"/>
                  </a:lnTo>
                  <a:lnTo>
                    <a:pt x="3" y="2998"/>
                  </a:lnTo>
                  <a:lnTo>
                    <a:pt x="11" y="3137"/>
                  </a:lnTo>
                  <a:lnTo>
                    <a:pt x="25" y="3275"/>
                  </a:lnTo>
                  <a:lnTo>
                    <a:pt x="45" y="3412"/>
                  </a:lnTo>
                  <a:lnTo>
                    <a:pt x="70" y="3546"/>
                  </a:lnTo>
                  <a:lnTo>
                    <a:pt x="102" y="3679"/>
                  </a:lnTo>
                  <a:lnTo>
                    <a:pt x="139" y="3810"/>
                  </a:lnTo>
                  <a:lnTo>
                    <a:pt x="184" y="3938"/>
                  </a:lnTo>
                  <a:lnTo>
                    <a:pt x="234" y="4063"/>
                  </a:lnTo>
                  <a:lnTo>
                    <a:pt x="291" y="4186"/>
                  </a:lnTo>
                  <a:lnTo>
                    <a:pt x="355" y="4305"/>
                  </a:lnTo>
                  <a:lnTo>
                    <a:pt x="427" y="4421"/>
                  </a:lnTo>
                  <a:lnTo>
                    <a:pt x="504" y="4534"/>
                  </a:lnTo>
                  <a:lnTo>
                    <a:pt x="590" y="4643"/>
                  </a:lnTo>
                  <a:lnTo>
                    <a:pt x="681" y="4748"/>
                  </a:lnTo>
                  <a:lnTo>
                    <a:pt x="781" y="4849"/>
                  </a:lnTo>
                  <a:lnTo>
                    <a:pt x="888" y="4946"/>
                  </a:lnTo>
                  <a:lnTo>
                    <a:pt x="1003" y="5038"/>
                  </a:lnTo>
                  <a:lnTo>
                    <a:pt x="1127" y="5125"/>
                  </a:lnTo>
                  <a:lnTo>
                    <a:pt x="1257" y="5207"/>
                  </a:lnTo>
                  <a:lnTo>
                    <a:pt x="1396" y="5283"/>
                  </a:lnTo>
                  <a:lnTo>
                    <a:pt x="1543" y="5355"/>
                  </a:lnTo>
                  <a:lnTo>
                    <a:pt x="1699" y="5420"/>
                  </a:lnTo>
                  <a:lnTo>
                    <a:pt x="1863" y="5480"/>
                  </a:lnTo>
                  <a:lnTo>
                    <a:pt x="2036" y="5533"/>
                  </a:lnTo>
                  <a:lnTo>
                    <a:pt x="2218" y="5580"/>
                  </a:lnTo>
                  <a:lnTo>
                    <a:pt x="2408" y="5620"/>
                  </a:lnTo>
                  <a:lnTo>
                    <a:pt x="2608" y="5654"/>
                  </a:lnTo>
                  <a:lnTo>
                    <a:pt x="2817" y="5680"/>
                  </a:lnTo>
                  <a:lnTo>
                    <a:pt x="3036" y="5699"/>
                  </a:lnTo>
                  <a:lnTo>
                    <a:pt x="3263" y="5711"/>
                  </a:lnTo>
                  <a:lnTo>
                    <a:pt x="3500" y="5715"/>
                  </a:lnTo>
                  <a:lnTo>
                    <a:pt x="3589" y="5714"/>
                  </a:lnTo>
                  <a:lnTo>
                    <a:pt x="3675" y="5712"/>
                  </a:lnTo>
                  <a:lnTo>
                    <a:pt x="3760" y="5709"/>
                  </a:lnTo>
                  <a:lnTo>
                    <a:pt x="3844" y="5704"/>
                  </a:lnTo>
                  <a:lnTo>
                    <a:pt x="3925" y="5698"/>
                  </a:lnTo>
                  <a:lnTo>
                    <a:pt x="4004" y="5692"/>
                  </a:lnTo>
                  <a:lnTo>
                    <a:pt x="4082" y="5684"/>
                  </a:lnTo>
                  <a:lnTo>
                    <a:pt x="4157" y="5676"/>
                  </a:lnTo>
                  <a:lnTo>
                    <a:pt x="4231" y="5666"/>
                  </a:lnTo>
                  <a:lnTo>
                    <a:pt x="4302" y="5657"/>
                  </a:lnTo>
                  <a:lnTo>
                    <a:pt x="4371" y="5646"/>
                  </a:lnTo>
                  <a:lnTo>
                    <a:pt x="4437" y="5635"/>
                  </a:lnTo>
                  <a:lnTo>
                    <a:pt x="4502" y="5624"/>
                  </a:lnTo>
                  <a:lnTo>
                    <a:pt x="4563" y="5613"/>
                  </a:lnTo>
                  <a:lnTo>
                    <a:pt x="4622" y="5601"/>
                  </a:lnTo>
                  <a:lnTo>
                    <a:pt x="4678" y="5589"/>
                  </a:lnTo>
                  <a:lnTo>
                    <a:pt x="4783" y="5566"/>
                  </a:lnTo>
                  <a:lnTo>
                    <a:pt x="4876" y="5543"/>
                  </a:lnTo>
                  <a:lnTo>
                    <a:pt x="4955" y="5522"/>
                  </a:lnTo>
                  <a:lnTo>
                    <a:pt x="5022" y="5503"/>
                  </a:lnTo>
                  <a:lnTo>
                    <a:pt x="5075" y="5487"/>
                  </a:lnTo>
                  <a:lnTo>
                    <a:pt x="5114" y="5474"/>
                  </a:lnTo>
                  <a:lnTo>
                    <a:pt x="5138" y="5466"/>
                  </a:lnTo>
                  <a:lnTo>
                    <a:pt x="5145" y="5463"/>
                  </a:lnTo>
                  <a:lnTo>
                    <a:pt x="5147" y="5144"/>
                  </a:lnTo>
                  <a:lnTo>
                    <a:pt x="5145" y="5133"/>
                  </a:lnTo>
                  <a:lnTo>
                    <a:pt x="5144" y="5123"/>
                  </a:lnTo>
                  <a:lnTo>
                    <a:pt x="5142" y="5114"/>
                  </a:lnTo>
                  <a:lnTo>
                    <a:pt x="5139" y="5106"/>
                  </a:lnTo>
                  <a:lnTo>
                    <a:pt x="5135" y="5100"/>
                  </a:lnTo>
                  <a:lnTo>
                    <a:pt x="5131" y="5094"/>
                  </a:lnTo>
                  <a:lnTo>
                    <a:pt x="5126" y="5089"/>
                  </a:lnTo>
                  <a:lnTo>
                    <a:pt x="5120" y="5086"/>
                  </a:lnTo>
                  <a:lnTo>
                    <a:pt x="5114" y="5083"/>
                  </a:lnTo>
                  <a:lnTo>
                    <a:pt x="5107" y="5081"/>
                  </a:lnTo>
                  <a:lnTo>
                    <a:pt x="5099" y="5080"/>
                  </a:lnTo>
                  <a:lnTo>
                    <a:pt x="5090" y="5080"/>
                  </a:lnTo>
                  <a:lnTo>
                    <a:pt x="5082" y="5082"/>
                  </a:lnTo>
                  <a:lnTo>
                    <a:pt x="5073" y="5084"/>
                  </a:lnTo>
                  <a:lnTo>
                    <a:pt x="5063" y="5087"/>
                  </a:lnTo>
                  <a:lnTo>
                    <a:pt x="5054" y="5090"/>
                  </a:lnTo>
                  <a:lnTo>
                    <a:pt x="5011" y="5108"/>
                  </a:lnTo>
                  <a:lnTo>
                    <a:pt x="4961" y="5126"/>
                  </a:lnTo>
                  <a:lnTo>
                    <a:pt x="4905" y="5145"/>
                  </a:lnTo>
                  <a:lnTo>
                    <a:pt x="4843" y="5165"/>
                  </a:lnTo>
                  <a:lnTo>
                    <a:pt x="4808" y="5174"/>
                  </a:lnTo>
                  <a:lnTo>
                    <a:pt x="4773" y="5184"/>
                  </a:lnTo>
                  <a:lnTo>
                    <a:pt x="4735" y="5193"/>
                  </a:lnTo>
                  <a:lnTo>
                    <a:pt x="4696" y="5203"/>
                  </a:lnTo>
                  <a:lnTo>
                    <a:pt x="4655" y="5212"/>
                  </a:lnTo>
                  <a:lnTo>
                    <a:pt x="4613" y="5221"/>
                  </a:lnTo>
                  <a:lnTo>
                    <a:pt x="4568" y="5230"/>
                  </a:lnTo>
                  <a:lnTo>
                    <a:pt x="4521" y="5239"/>
                  </a:lnTo>
                  <a:lnTo>
                    <a:pt x="4473" y="5247"/>
                  </a:lnTo>
                  <a:lnTo>
                    <a:pt x="4423" y="5255"/>
                  </a:lnTo>
                  <a:lnTo>
                    <a:pt x="4371" y="5263"/>
                  </a:lnTo>
                  <a:lnTo>
                    <a:pt x="4317" y="5271"/>
                  </a:lnTo>
                  <a:lnTo>
                    <a:pt x="4262" y="5278"/>
                  </a:lnTo>
                  <a:lnTo>
                    <a:pt x="4204" y="5284"/>
                  </a:lnTo>
                  <a:lnTo>
                    <a:pt x="4145" y="5290"/>
                  </a:lnTo>
                  <a:lnTo>
                    <a:pt x="4084" y="5296"/>
                  </a:lnTo>
                  <a:lnTo>
                    <a:pt x="4021" y="5301"/>
                  </a:lnTo>
                  <a:lnTo>
                    <a:pt x="3956" y="5306"/>
                  </a:lnTo>
                  <a:lnTo>
                    <a:pt x="3888" y="5310"/>
                  </a:lnTo>
                  <a:lnTo>
                    <a:pt x="3820" y="5313"/>
                  </a:lnTo>
                  <a:lnTo>
                    <a:pt x="3749" y="5316"/>
                  </a:lnTo>
                  <a:lnTo>
                    <a:pt x="3675" y="5317"/>
                  </a:lnTo>
                  <a:lnTo>
                    <a:pt x="3601" y="5319"/>
                  </a:lnTo>
                  <a:lnTo>
                    <a:pt x="3524" y="5319"/>
                  </a:lnTo>
                  <a:lnTo>
                    <a:pt x="3452" y="5318"/>
                  </a:lnTo>
                  <a:lnTo>
                    <a:pt x="3382" y="5315"/>
                  </a:lnTo>
                  <a:lnTo>
                    <a:pt x="3316" y="5311"/>
                  </a:lnTo>
                  <a:lnTo>
                    <a:pt x="3252" y="5305"/>
                  </a:lnTo>
                  <a:lnTo>
                    <a:pt x="3189" y="5297"/>
                  </a:lnTo>
                  <a:lnTo>
                    <a:pt x="3130" y="5288"/>
                  </a:lnTo>
                  <a:lnTo>
                    <a:pt x="3073" y="5277"/>
                  </a:lnTo>
                  <a:lnTo>
                    <a:pt x="3019" y="5264"/>
                  </a:lnTo>
                  <a:lnTo>
                    <a:pt x="2967" y="5251"/>
                  </a:lnTo>
                  <a:lnTo>
                    <a:pt x="2917" y="5235"/>
                  </a:lnTo>
                  <a:lnTo>
                    <a:pt x="2870" y="5219"/>
                  </a:lnTo>
                  <a:lnTo>
                    <a:pt x="2824" y="5201"/>
                  </a:lnTo>
                  <a:lnTo>
                    <a:pt x="2780" y="5182"/>
                  </a:lnTo>
                  <a:lnTo>
                    <a:pt x="2739" y="5161"/>
                  </a:lnTo>
                  <a:lnTo>
                    <a:pt x="2699" y="5140"/>
                  </a:lnTo>
                  <a:lnTo>
                    <a:pt x="2663" y="5117"/>
                  </a:lnTo>
                  <a:lnTo>
                    <a:pt x="2627" y="5093"/>
                  </a:lnTo>
                  <a:lnTo>
                    <a:pt x="2594" y="5068"/>
                  </a:lnTo>
                  <a:lnTo>
                    <a:pt x="2562" y="5043"/>
                  </a:lnTo>
                  <a:lnTo>
                    <a:pt x="2531" y="5016"/>
                  </a:lnTo>
                  <a:lnTo>
                    <a:pt x="2503" y="4988"/>
                  </a:lnTo>
                  <a:lnTo>
                    <a:pt x="2476" y="4960"/>
                  </a:lnTo>
                  <a:lnTo>
                    <a:pt x="2452" y="4931"/>
                  </a:lnTo>
                  <a:lnTo>
                    <a:pt x="2428" y="4901"/>
                  </a:lnTo>
                  <a:lnTo>
                    <a:pt x="2406" y="4870"/>
                  </a:lnTo>
                  <a:lnTo>
                    <a:pt x="2386" y="4839"/>
                  </a:lnTo>
                  <a:lnTo>
                    <a:pt x="2366" y="4807"/>
                  </a:lnTo>
                  <a:lnTo>
                    <a:pt x="2349" y="4775"/>
                  </a:lnTo>
                  <a:lnTo>
                    <a:pt x="2333" y="4742"/>
                  </a:lnTo>
                  <a:lnTo>
                    <a:pt x="2317" y="4708"/>
                  </a:lnTo>
                  <a:lnTo>
                    <a:pt x="2303" y="4675"/>
                  </a:lnTo>
                  <a:lnTo>
                    <a:pt x="2290" y="4640"/>
                  </a:lnTo>
                  <a:lnTo>
                    <a:pt x="2279" y="4607"/>
                  </a:lnTo>
                  <a:lnTo>
                    <a:pt x="2268" y="4572"/>
                  </a:lnTo>
                  <a:lnTo>
                    <a:pt x="2257" y="4535"/>
                  </a:lnTo>
                  <a:lnTo>
                    <a:pt x="2247" y="4495"/>
                  </a:lnTo>
                  <a:lnTo>
                    <a:pt x="2237" y="4454"/>
                  </a:lnTo>
                  <a:lnTo>
                    <a:pt x="2228" y="4411"/>
                  </a:lnTo>
                  <a:lnTo>
                    <a:pt x="2219" y="4366"/>
                  </a:lnTo>
                  <a:lnTo>
                    <a:pt x="2209" y="4319"/>
                  </a:lnTo>
                  <a:lnTo>
                    <a:pt x="2201" y="4271"/>
                  </a:lnTo>
                  <a:lnTo>
                    <a:pt x="2193" y="4222"/>
                  </a:lnTo>
                  <a:lnTo>
                    <a:pt x="2186" y="4170"/>
                  </a:lnTo>
                  <a:lnTo>
                    <a:pt x="2179" y="4118"/>
                  </a:lnTo>
                  <a:lnTo>
                    <a:pt x="2166" y="4009"/>
                  </a:lnTo>
                  <a:lnTo>
                    <a:pt x="2154" y="3895"/>
                  </a:lnTo>
                  <a:lnTo>
                    <a:pt x="2143" y="3777"/>
                  </a:lnTo>
                  <a:lnTo>
                    <a:pt x="2135" y="3655"/>
                  </a:lnTo>
                  <a:lnTo>
                    <a:pt x="2128" y="3530"/>
                  </a:lnTo>
                  <a:lnTo>
                    <a:pt x="2122" y="3403"/>
                  </a:lnTo>
                  <a:lnTo>
                    <a:pt x="2117" y="3274"/>
                  </a:lnTo>
                  <a:lnTo>
                    <a:pt x="2114" y="3143"/>
                  </a:lnTo>
                  <a:lnTo>
                    <a:pt x="2112" y="3012"/>
                  </a:lnTo>
                  <a:lnTo>
                    <a:pt x="2112" y="2881"/>
                  </a:lnTo>
                  <a:lnTo>
                    <a:pt x="2112" y="2750"/>
                  </a:lnTo>
                  <a:lnTo>
                    <a:pt x="2114" y="2620"/>
                  </a:lnTo>
                  <a:lnTo>
                    <a:pt x="2117" y="2491"/>
                  </a:lnTo>
                  <a:lnTo>
                    <a:pt x="2122" y="2365"/>
                  </a:lnTo>
                  <a:lnTo>
                    <a:pt x="2127" y="2242"/>
                  </a:lnTo>
                  <a:lnTo>
                    <a:pt x="2134" y="2120"/>
                  </a:lnTo>
                  <a:lnTo>
                    <a:pt x="2142" y="2002"/>
                  </a:lnTo>
                  <a:lnTo>
                    <a:pt x="2151" y="1888"/>
                  </a:lnTo>
                  <a:lnTo>
                    <a:pt x="2162" y="1779"/>
                  </a:lnTo>
                  <a:lnTo>
                    <a:pt x="2173" y="1674"/>
                  </a:lnTo>
                  <a:lnTo>
                    <a:pt x="2186" y="1574"/>
                  </a:lnTo>
                  <a:lnTo>
                    <a:pt x="2199" y="1479"/>
                  </a:lnTo>
                  <a:lnTo>
                    <a:pt x="2207" y="1434"/>
                  </a:lnTo>
                  <a:lnTo>
                    <a:pt x="2215" y="1391"/>
                  </a:lnTo>
                  <a:lnTo>
                    <a:pt x="2223" y="1349"/>
                  </a:lnTo>
                  <a:lnTo>
                    <a:pt x="2231" y="1309"/>
                  </a:lnTo>
                  <a:lnTo>
                    <a:pt x="2239" y="1270"/>
                  </a:lnTo>
                  <a:lnTo>
                    <a:pt x="2248" y="1233"/>
                  </a:lnTo>
                  <a:lnTo>
                    <a:pt x="2257" y="1198"/>
                  </a:lnTo>
                  <a:lnTo>
                    <a:pt x="2267" y="1165"/>
                  </a:lnTo>
                  <a:lnTo>
                    <a:pt x="2282" y="1114"/>
                  </a:lnTo>
                  <a:lnTo>
                    <a:pt x="2298" y="1065"/>
                  </a:lnTo>
                  <a:lnTo>
                    <a:pt x="2315" y="1017"/>
                  </a:lnTo>
                  <a:lnTo>
                    <a:pt x="2334" y="972"/>
                  </a:lnTo>
                  <a:lnTo>
                    <a:pt x="2352" y="928"/>
                  </a:lnTo>
                  <a:lnTo>
                    <a:pt x="2372" y="886"/>
                  </a:lnTo>
                  <a:lnTo>
                    <a:pt x="2393" y="846"/>
                  </a:lnTo>
                  <a:lnTo>
                    <a:pt x="2415" y="808"/>
                  </a:lnTo>
                  <a:lnTo>
                    <a:pt x="2439" y="772"/>
                  </a:lnTo>
                  <a:lnTo>
                    <a:pt x="2463" y="737"/>
                  </a:lnTo>
                  <a:lnTo>
                    <a:pt x="2490" y="704"/>
                  </a:lnTo>
                  <a:lnTo>
                    <a:pt x="2517" y="673"/>
                  </a:lnTo>
                  <a:lnTo>
                    <a:pt x="2547" y="643"/>
                  </a:lnTo>
                  <a:lnTo>
                    <a:pt x="2577" y="615"/>
                  </a:lnTo>
                  <a:lnTo>
                    <a:pt x="2610" y="589"/>
                  </a:lnTo>
                  <a:lnTo>
                    <a:pt x="2644" y="564"/>
                  </a:lnTo>
                  <a:lnTo>
                    <a:pt x="2681" y="541"/>
                  </a:lnTo>
                  <a:lnTo>
                    <a:pt x="2720" y="520"/>
                  </a:lnTo>
                  <a:lnTo>
                    <a:pt x="2761" y="500"/>
                  </a:lnTo>
                  <a:lnTo>
                    <a:pt x="2804" y="482"/>
                  </a:lnTo>
                  <a:lnTo>
                    <a:pt x="2849" y="466"/>
                  </a:lnTo>
                  <a:lnTo>
                    <a:pt x="2897" y="451"/>
                  </a:lnTo>
                  <a:lnTo>
                    <a:pt x="2947" y="437"/>
                  </a:lnTo>
                  <a:lnTo>
                    <a:pt x="3000" y="425"/>
                  </a:lnTo>
                  <a:lnTo>
                    <a:pt x="3056" y="414"/>
                  </a:lnTo>
                  <a:lnTo>
                    <a:pt x="3114" y="405"/>
                  </a:lnTo>
                  <a:lnTo>
                    <a:pt x="3174" y="398"/>
                  </a:lnTo>
                  <a:lnTo>
                    <a:pt x="3238" y="391"/>
                  </a:lnTo>
                  <a:lnTo>
                    <a:pt x="3305" y="387"/>
                  </a:lnTo>
                  <a:lnTo>
                    <a:pt x="3375" y="383"/>
                  </a:lnTo>
                  <a:lnTo>
                    <a:pt x="3448" y="381"/>
                  </a:lnTo>
                  <a:lnTo>
                    <a:pt x="3524" y="381"/>
                  </a:lnTo>
                  <a:lnTo>
                    <a:pt x="3635" y="381"/>
                  </a:lnTo>
                  <a:lnTo>
                    <a:pt x="3739" y="383"/>
                  </a:lnTo>
                  <a:lnTo>
                    <a:pt x="3835" y="386"/>
                  </a:lnTo>
                  <a:lnTo>
                    <a:pt x="3926" y="390"/>
                  </a:lnTo>
                  <a:lnTo>
                    <a:pt x="4011" y="395"/>
                  </a:lnTo>
                  <a:lnTo>
                    <a:pt x="4089" y="402"/>
                  </a:lnTo>
                  <a:lnTo>
                    <a:pt x="4161" y="411"/>
                  </a:lnTo>
                  <a:lnTo>
                    <a:pt x="4229" y="422"/>
                  </a:lnTo>
                  <a:lnTo>
                    <a:pt x="4291" y="435"/>
                  </a:lnTo>
                  <a:lnTo>
                    <a:pt x="4349" y="449"/>
                  </a:lnTo>
                  <a:lnTo>
                    <a:pt x="4401" y="466"/>
                  </a:lnTo>
                  <a:lnTo>
                    <a:pt x="4449" y="485"/>
                  </a:lnTo>
                  <a:lnTo>
                    <a:pt x="4492" y="507"/>
                  </a:lnTo>
                  <a:lnTo>
                    <a:pt x="4532" y="531"/>
                  </a:lnTo>
                  <a:lnTo>
                    <a:pt x="4569" y="557"/>
                  </a:lnTo>
                  <a:lnTo>
                    <a:pt x="4601" y="586"/>
                  </a:lnTo>
                  <a:lnTo>
                    <a:pt x="4630" y="619"/>
                  </a:lnTo>
                  <a:lnTo>
                    <a:pt x="4656" y="654"/>
                  </a:lnTo>
                  <a:lnTo>
                    <a:pt x="4680" y="692"/>
                  </a:lnTo>
                  <a:lnTo>
                    <a:pt x="4701" y="733"/>
                  </a:lnTo>
                  <a:lnTo>
                    <a:pt x="4721" y="778"/>
                  </a:lnTo>
                  <a:lnTo>
                    <a:pt x="4737" y="827"/>
                  </a:lnTo>
                  <a:lnTo>
                    <a:pt x="4752" y="878"/>
                  </a:lnTo>
                  <a:lnTo>
                    <a:pt x="4767" y="934"/>
                  </a:lnTo>
                  <a:lnTo>
                    <a:pt x="4779" y="993"/>
                  </a:lnTo>
                  <a:lnTo>
                    <a:pt x="4790" y="1056"/>
                  </a:lnTo>
                  <a:lnTo>
                    <a:pt x="4801" y="1123"/>
                  </a:lnTo>
                  <a:lnTo>
                    <a:pt x="4810" y="1195"/>
                  </a:lnTo>
                  <a:lnTo>
                    <a:pt x="4831" y="1350"/>
                  </a:lnTo>
                  <a:lnTo>
                    <a:pt x="4851" y="1524"/>
                  </a:lnTo>
                  <a:lnTo>
                    <a:pt x="4853" y="1538"/>
                  </a:lnTo>
                  <a:lnTo>
                    <a:pt x="4855" y="1550"/>
                  </a:lnTo>
                  <a:lnTo>
                    <a:pt x="4859" y="1563"/>
                  </a:lnTo>
                  <a:lnTo>
                    <a:pt x="4863" y="1574"/>
                  </a:lnTo>
                  <a:lnTo>
                    <a:pt x="4867" y="1584"/>
                  </a:lnTo>
                  <a:lnTo>
                    <a:pt x="4873" y="1593"/>
                  </a:lnTo>
                  <a:lnTo>
                    <a:pt x="4880" y="1602"/>
                  </a:lnTo>
                  <a:lnTo>
                    <a:pt x="4886" y="1609"/>
                  </a:lnTo>
                  <a:lnTo>
                    <a:pt x="4894" y="1616"/>
                  </a:lnTo>
                  <a:lnTo>
                    <a:pt x="4902" y="1622"/>
                  </a:lnTo>
                  <a:lnTo>
                    <a:pt x="4911" y="1627"/>
                  </a:lnTo>
                  <a:lnTo>
                    <a:pt x="4921" y="1631"/>
                  </a:lnTo>
                  <a:lnTo>
                    <a:pt x="4932" y="1634"/>
                  </a:lnTo>
                  <a:lnTo>
                    <a:pt x="4943" y="1636"/>
                  </a:lnTo>
                  <a:lnTo>
                    <a:pt x="4955" y="1637"/>
                  </a:lnTo>
                  <a:lnTo>
                    <a:pt x="4967" y="1638"/>
                  </a:lnTo>
                  <a:close/>
                </a:path>
              </a:pathLst>
            </a:custGeom>
            <a:solidFill>
              <a:srgbClr val="171312"/>
            </a:solidFill>
            <a:ln w="9525">
              <a:noFill/>
              <a:round/>
              <a:headEnd/>
              <a:tailEnd/>
            </a:ln>
          </p:spPr>
          <p:txBody>
            <a:bodyPr/>
            <a:lstStyle/>
            <a:p>
              <a:endParaRPr lang="da-DK"/>
            </a:p>
          </p:txBody>
        </p:sp>
        <p:sp>
          <p:nvSpPr>
            <p:cNvPr id="14" name="Freeform 22">
              <a:extLst>
                <a:ext uri="{FF2B5EF4-FFF2-40B4-BE49-F238E27FC236}">
                  <a16:creationId xmlns:a16="http://schemas.microsoft.com/office/drawing/2014/main" id="{DC7AA19F-9885-4E65-8866-DEDDFF7846BB}"/>
                </a:ext>
              </a:extLst>
            </p:cNvPr>
            <p:cNvSpPr>
              <a:spLocks noChangeAspect="1"/>
            </p:cNvSpPr>
            <p:nvPr userDrawn="1"/>
          </p:nvSpPr>
          <p:spPr bwMode="auto">
            <a:xfrm>
              <a:off x="2857" y="3975"/>
              <a:ext cx="92" cy="166"/>
            </a:xfrm>
            <a:custGeom>
              <a:avLst/>
              <a:gdLst/>
              <a:ahLst/>
              <a:cxnLst>
                <a:cxn ang="0">
                  <a:pos x="4436" y="154"/>
                </a:cxn>
                <a:cxn ang="0">
                  <a:pos x="4099" y="67"/>
                </a:cxn>
                <a:cxn ang="0">
                  <a:pos x="3839" y="25"/>
                </a:cxn>
                <a:cxn ang="0">
                  <a:pos x="3594" y="4"/>
                </a:cxn>
                <a:cxn ang="0">
                  <a:pos x="3168" y="8"/>
                </a:cxn>
                <a:cxn ang="0">
                  <a:pos x="2540" y="103"/>
                </a:cxn>
                <a:cxn ang="0">
                  <a:pos x="1991" y="308"/>
                </a:cxn>
                <a:cxn ang="0">
                  <a:pos x="1537" y="629"/>
                </a:cxn>
                <a:cxn ang="0">
                  <a:pos x="1194" y="1071"/>
                </a:cxn>
                <a:cxn ang="0">
                  <a:pos x="977" y="1639"/>
                </a:cxn>
                <a:cxn ang="0">
                  <a:pos x="902" y="2339"/>
                </a:cxn>
                <a:cxn ang="0">
                  <a:pos x="2" y="2717"/>
                </a:cxn>
                <a:cxn ang="0">
                  <a:pos x="26" y="2771"/>
                </a:cxn>
                <a:cxn ang="0">
                  <a:pos x="75" y="2806"/>
                </a:cxn>
                <a:cxn ang="0">
                  <a:pos x="160" y="2823"/>
                </a:cxn>
                <a:cxn ang="0">
                  <a:pos x="427" y="2852"/>
                </a:cxn>
                <a:cxn ang="0">
                  <a:pos x="747" y="2886"/>
                </a:cxn>
                <a:cxn ang="0">
                  <a:pos x="902" y="2903"/>
                </a:cxn>
                <a:cxn ang="0">
                  <a:pos x="801" y="7741"/>
                </a:cxn>
                <a:cxn ang="0">
                  <a:pos x="501" y="7785"/>
                </a:cxn>
                <a:cxn ang="0">
                  <a:pos x="201" y="7830"/>
                </a:cxn>
                <a:cxn ang="0">
                  <a:pos x="81" y="7853"/>
                </a:cxn>
                <a:cxn ang="0">
                  <a:pos x="30" y="7887"/>
                </a:cxn>
                <a:cxn ang="0">
                  <a:pos x="4" y="7938"/>
                </a:cxn>
                <a:cxn ang="0">
                  <a:pos x="3470" y="8138"/>
                </a:cxn>
                <a:cxn ang="0">
                  <a:pos x="3463" y="7933"/>
                </a:cxn>
                <a:cxn ang="0">
                  <a:pos x="3432" y="7883"/>
                </a:cxn>
                <a:cxn ang="0">
                  <a:pos x="3367" y="7849"/>
                </a:cxn>
                <a:cxn ang="0">
                  <a:pos x="3213" y="7822"/>
                </a:cxn>
                <a:cxn ang="0">
                  <a:pos x="2912" y="7775"/>
                </a:cxn>
                <a:cxn ang="0">
                  <a:pos x="2650" y="7735"/>
                </a:cxn>
                <a:cxn ang="0">
                  <a:pos x="2600" y="2902"/>
                </a:cxn>
                <a:cxn ang="0">
                  <a:pos x="2804" y="2877"/>
                </a:cxn>
                <a:cxn ang="0">
                  <a:pos x="3130" y="2837"/>
                </a:cxn>
                <a:cxn ang="0">
                  <a:pos x="3368" y="2804"/>
                </a:cxn>
                <a:cxn ang="0">
                  <a:pos x="3431" y="2779"/>
                </a:cxn>
                <a:cxn ang="0">
                  <a:pos x="3466" y="2738"/>
                </a:cxn>
                <a:cxn ang="0">
                  <a:pos x="3477" y="2686"/>
                </a:cxn>
                <a:cxn ang="0">
                  <a:pos x="2593" y="1542"/>
                </a:cxn>
                <a:cxn ang="0">
                  <a:pos x="2615" y="1157"/>
                </a:cxn>
                <a:cxn ang="0">
                  <a:pos x="2672" y="862"/>
                </a:cxn>
                <a:cxn ang="0">
                  <a:pos x="2773" y="647"/>
                </a:cxn>
                <a:cxn ang="0">
                  <a:pos x="2922" y="503"/>
                </a:cxn>
                <a:cxn ang="0">
                  <a:pos x="3126" y="420"/>
                </a:cxn>
                <a:cxn ang="0">
                  <a:pos x="3392" y="389"/>
                </a:cxn>
                <a:cxn ang="0">
                  <a:pos x="3677" y="401"/>
                </a:cxn>
                <a:cxn ang="0">
                  <a:pos x="3891" y="452"/>
                </a:cxn>
                <a:cxn ang="0">
                  <a:pos x="4044" y="547"/>
                </a:cxn>
                <a:cxn ang="0">
                  <a:pos x="4150" y="688"/>
                </a:cxn>
                <a:cxn ang="0">
                  <a:pos x="4222" y="881"/>
                </a:cxn>
                <a:cxn ang="0">
                  <a:pos x="4270" y="1127"/>
                </a:cxn>
                <a:cxn ang="0">
                  <a:pos x="4296" y="1332"/>
                </a:cxn>
                <a:cxn ang="0">
                  <a:pos x="4315" y="1387"/>
                </a:cxn>
                <a:cxn ang="0">
                  <a:pos x="4349" y="1418"/>
                </a:cxn>
                <a:cxn ang="0">
                  <a:pos x="4596" y="1425"/>
                </a:cxn>
              </a:cxnLst>
              <a:rect l="0" t="0" r="r" b="b"/>
              <a:pathLst>
                <a:path w="4596" h="8138">
                  <a:moveTo>
                    <a:pt x="4596" y="213"/>
                  </a:moveTo>
                  <a:lnTo>
                    <a:pt x="4565" y="201"/>
                  </a:lnTo>
                  <a:lnTo>
                    <a:pt x="4528" y="187"/>
                  </a:lnTo>
                  <a:lnTo>
                    <a:pt x="4485" y="171"/>
                  </a:lnTo>
                  <a:lnTo>
                    <a:pt x="4436" y="154"/>
                  </a:lnTo>
                  <a:lnTo>
                    <a:pt x="4380" y="137"/>
                  </a:lnTo>
                  <a:lnTo>
                    <a:pt x="4317" y="119"/>
                  </a:lnTo>
                  <a:lnTo>
                    <a:pt x="4250" y="101"/>
                  </a:lnTo>
                  <a:lnTo>
                    <a:pt x="4177" y="84"/>
                  </a:lnTo>
                  <a:lnTo>
                    <a:pt x="4099" y="67"/>
                  </a:lnTo>
                  <a:lnTo>
                    <a:pt x="4017" y="52"/>
                  </a:lnTo>
                  <a:lnTo>
                    <a:pt x="3974" y="44"/>
                  </a:lnTo>
                  <a:lnTo>
                    <a:pt x="3929" y="37"/>
                  </a:lnTo>
                  <a:lnTo>
                    <a:pt x="3884" y="31"/>
                  </a:lnTo>
                  <a:lnTo>
                    <a:pt x="3839" y="25"/>
                  </a:lnTo>
                  <a:lnTo>
                    <a:pt x="3792" y="20"/>
                  </a:lnTo>
                  <a:lnTo>
                    <a:pt x="3744" y="15"/>
                  </a:lnTo>
                  <a:lnTo>
                    <a:pt x="3695" y="10"/>
                  </a:lnTo>
                  <a:lnTo>
                    <a:pt x="3645" y="7"/>
                  </a:lnTo>
                  <a:lnTo>
                    <a:pt x="3594" y="4"/>
                  </a:lnTo>
                  <a:lnTo>
                    <a:pt x="3543" y="2"/>
                  </a:lnTo>
                  <a:lnTo>
                    <a:pt x="3491" y="1"/>
                  </a:lnTo>
                  <a:lnTo>
                    <a:pt x="3438" y="0"/>
                  </a:lnTo>
                  <a:lnTo>
                    <a:pt x="3302" y="2"/>
                  </a:lnTo>
                  <a:lnTo>
                    <a:pt x="3168" y="8"/>
                  </a:lnTo>
                  <a:lnTo>
                    <a:pt x="3037" y="19"/>
                  </a:lnTo>
                  <a:lnTo>
                    <a:pt x="2908" y="34"/>
                  </a:lnTo>
                  <a:lnTo>
                    <a:pt x="2782" y="52"/>
                  </a:lnTo>
                  <a:lnTo>
                    <a:pt x="2660" y="76"/>
                  </a:lnTo>
                  <a:lnTo>
                    <a:pt x="2540" y="103"/>
                  </a:lnTo>
                  <a:lnTo>
                    <a:pt x="2424" y="135"/>
                  </a:lnTo>
                  <a:lnTo>
                    <a:pt x="2309" y="172"/>
                  </a:lnTo>
                  <a:lnTo>
                    <a:pt x="2200" y="213"/>
                  </a:lnTo>
                  <a:lnTo>
                    <a:pt x="2093" y="258"/>
                  </a:lnTo>
                  <a:lnTo>
                    <a:pt x="1991" y="308"/>
                  </a:lnTo>
                  <a:lnTo>
                    <a:pt x="1892" y="363"/>
                  </a:lnTo>
                  <a:lnTo>
                    <a:pt x="1797" y="422"/>
                  </a:lnTo>
                  <a:lnTo>
                    <a:pt x="1706" y="487"/>
                  </a:lnTo>
                  <a:lnTo>
                    <a:pt x="1620" y="555"/>
                  </a:lnTo>
                  <a:lnTo>
                    <a:pt x="1537" y="629"/>
                  </a:lnTo>
                  <a:lnTo>
                    <a:pt x="1460" y="708"/>
                  </a:lnTo>
                  <a:lnTo>
                    <a:pt x="1386" y="791"/>
                  </a:lnTo>
                  <a:lnTo>
                    <a:pt x="1317" y="879"/>
                  </a:lnTo>
                  <a:lnTo>
                    <a:pt x="1253" y="972"/>
                  </a:lnTo>
                  <a:lnTo>
                    <a:pt x="1194" y="1071"/>
                  </a:lnTo>
                  <a:lnTo>
                    <a:pt x="1140" y="1174"/>
                  </a:lnTo>
                  <a:lnTo>
                    <a:pt x="1091" y="1282"/>
                  </a:lnTo>
                  <a:lnTo>
                    <a:pt x="1047" y="1396"/>
                  </a:lnTo>
                  <a:lnTo>
                    <a:pt x="1010" y="1515"/>
                  </a:lnTo>
                  <a:lnTo>
                    <a:pt x="977" y="1639"/>
                  </a:lnTo>
                  <a:lnTo>
                    <a:pt x="950" y="1768"/>
                  </a:lnTo>
                  <a:lnTo>
                    <a:pt x="929" y="1903"/>
                  </a:lnTo>
                  <a:lnTo>
                    <a:pt x="914" y="2043"/>
                  </a:lnTo>
                  <a:lnTo>
                    <a:pt x="905" y="2188"/>
                  </a:lnTo>
                  <a:lnTo>
                    <a:pt x="902" y="2339"/>
                  </a:lnTo>
                  <a:lnTo>
                    <a:pt x="902" y="2515"/>
                  </a:lnTo>
                  <a:lnTo>
                    <a:pt x="0" y="2515"/>
                  </a:lnTo>
                  <a:lnTo>
                    <a:pt x="0" y="2690"/>
                  </a:lnTo>
                  <a:lnTo>
                    <a:pt x="1" y="2704"/>
                  </a:lnTo>
                  <a:lnTo>
                    <a:pt x="2" y="2717"/>
                  </a:lnTo>
                  <a:lnTo>
                    <a:pt x="5" y="2729"/>
                  </a:lnTo>
                  <a:lnTo>
                    <a:pt x="9" y="2741"/>
                  </a:lnTo>
                  <a:lnTo>
                    <a:pt x="13" y="2752"/>
                  </a:lnTo>
                  <a:lnTo>
                    <a:pt x="19" y="2762"/>
                  </a:lnTo>
                  <a:lnTo>
                    <a:pt x="26" y="2771"/>
                  </a:lnTo>
                  <a:lnTo>
                    <a:pt x="34" y="2780"/>
                  </a:lnTo>
                  <a:lnTo>
                    <a:pt x="43" y="2788"/>
                  </a:lnTo>
                  <a:lnTo>
                    <a:pt x="53" y="2795"/>
                  </a:lnTo>
                  <a:lnTo>
                    <a:pt x="63" y="2801"/>
                  </a:lnTo>
                  <a:lnTo>
                    <a:pt x="75" y="2806"/>
                  </a:lnTo>
                  <a:lnTo>
                    <a:pt x="88" y="2811"/>
                  </a:lnTo>
                  <a:lnTo>
                    <a:pt x="102" y="2815"/>
                  </a:lnTo>
                  <a:lnTo>
                    <a:pt x="116" y="2817"/>
                  </a:lnTo>
                  <a:lnTo>
                    <a:pt x="132" y="2819"/>
                  </a:lnTo>
                  <a:lnTo>
                    <a:pt x="160" y="2823"/>
                  </a:lnTo>
                  <a:lnTo>
                    <a:pt x="199" y="2827"/>
                  </a:lnTo>
                  <a:lnTo>
                    <a:pt x="246" y="2832"/>
                  </a:lnTo>
                  <a:lnTo>
                    <a:pt x="301" y="2839"/>
                  </a:lnTo>
                  <a:lnTo>
                    <a:pt x="362" y="2845"/>
                  </a:lnTo>
                  <a:lnTo>
                    <a:pt x="427" y="2852"/>
                  </a:lnTo>
                  <a:lnTo>
                    <a:pt x="493" y="2859"/>
                  </a:lnTo>
                  <a:lnTo>
                    <a:pt x="560" y="2867"/>
                  </a:lnTo>
                  <a:lnTo>
                    <a:pt x="626" y="2874"/>
                  </a:lnTo>
                  <a:lnTo>
                    <a:pt x="689" y="2880"/>
                  </a:lnTo>
                  <a:lnTo>
                    <a:pt x="747" y="2886"/>
                  </a:lnTo>
                  <a:lnTo>
                    <a:pt x="798" y="2892"/>
                  </a:lnTo>
                  <a:lnTo>
                    <a:pt x="840" y="2896"/>
                  </a:lnTo>
                  <a:lnTo>
                    <a:pt x="873" y="2900"/>
                  </a:lnTo>
                  <a:lnTo>
                    <a:pt x="893" y="2902"/>
                  </a:lnTo>
                  <a:lnTo>
                    <a:pt x="902" y="2903"/>
                  </a:lnTo>
                  <a:lnTo>
                    <a:pt x="902" y="7727"/>
                  </a:lnTo>
                  <a:lnTo>
                    <a:pt x="894" y="7728"/>
                  </a:lnTo>
                  <a:lnTo>
                    <a:pt x="874" y="7731"/>
                  </a:lnTo>
                  <a:lnTo>
                    <a:pt x="842" y="7735"/>
                  </a:lnTo>
                  <a:lnTo>
                    <a:pt x="801" y="7741"/>
                  </a:lnTo>
                  <a:lnTo>
                    <a:pt x="751" y="7748"/>
                  </a:lnTo>
                  <a:lnTo>
                    <a:pt x="695" y="7757"/>
                  </a:lnTo>
                  <a:lnTo>
                    <a:pt x="633" y="7766"/>
                  </a:lnTo>
                  <a:lnTo>
                    <a:pt x="568" y="7775"/>
                  </a:lnTo>
                  <a:lnTo>
                    <a:pt x="501" y="7785"/>
                  </a:lnTo>
                  <a:lnTo>
                    <a:pt x="435" y="7795"/>
                  </a:lnTo>
                  <a:lnTo>
                    <a:pt x="370" y="7804"/>
                  </a:lnTo>
                  <a:lnTo>
                    <a:pt x="308" y="7813"/>
                  </a:lnTo>
                  <a:lnTo>
                    <a:pt x="251" y="7822"/>
                  </a:lnTo>
                  <a:lnTo>
                    <a:pt x="201" y="7830"/>
                  </a:lnTo>
                  <a:lnTo>
                    <a:pt x="158" y="7836"/>
                  </a:lnTo>
                  <a:lnTo>
                    <a:pt x="124" y="7841"/>
                  </a:lnTo>
                  <a:lnTo>
                    <a:pt x="109" y="7844"/>
                  </a:lnTo>
                  <a:lnTo>
                    <a:pt x="95" y="7848"/>
                  </a:lnTo>
                  <a:lnTo>
                    <a:pt x="81" y="7853"/>
                  </a:lnTo>
                  <a:lnTo>
                    <a:pt x="69" y="7858"/>
                  </a:lnTo>
                  <a:lnTo>
                    <a:pt x="58" y="7864"/>
                  </a:lnTo>
                  <a:lnTo>
                    <a:pt x="48" y="7871"/>
                  </a:lnTo>
                  <a:lnTo>
                    <a:pt x="39" y="7878"/>
                  </a:lnTo>
                  <a:lnTo>
                    <a:pt x="30" y="7887"/>
                  </a:lnTo>
                  <a:lnTo>
                    <a:pt x="23" y="7895"/>
                  </a:lnTo>
                  <a:lnTo>
                    <a:pt x="17" y="7905"/>
                  </a:lnTo>
                  <a:lnTo>
                    <a:pt x="12" y="7915"/>
                  </a:lnTo>
                  <a:lnTo>
                    <a:pt x="7" y="7926"/>
                  </a:lnTo>
                  <a:lnTo>
                    <a:pt x="4" y="7938"/>
                  </a:lnTo>
                  <a:lnTo>
                    <a:pt x="2" y="7951"/>
                  </a:lnTo>
                  <a:lnTo>
                    <a:pt x="1" y="7964"/>
                  </a:lnTo>
                  <a:lnTo>
                    <a:pt x="0" y="7978"/>
                  </a:lnTo>
                  <a:lnTo>
                    <a:pt x="0" y="8138"/>
                  </a:lnTo>
                  <a:lnTo>
                    <a:pt x="3470" y="8138"/>
                  </a:lnTo>
                  <a:lnTo>
                    <a:pt x="3470" y="7978"/>
                  </a:lnTo>
                  <a:lnTo>
                    <a:pt x="3470" y="7966"/>
                  </a:lnTo>
                  <a:lnTo>
                    <a:pt x="3468" y="7955"/>
                  </a:lnTo>
                  <a:lnTo>
                    <a:pt x="3466" y="7944"/>
                  </a:lnTo>
                  <a:lnTo>
                    <a:pt x="3463" y="7933"/>
                  </a:lnTo>
                  <a:lnTo>
                    <a:pt x="3460" y="7922"/>
                  </a:lnTo>
                  <a:lnTo>
                    <a:pt x="3455" y="7912"/>
                  </a:lnTo>
                  <a:lnTo>
                    <a:pt x="3447" y="7902"/>
                  </a:lnTo>
                  <a:lnTo>
                    <a:pt x="3440" y="7892"/>
                  </a:lnTo>
                  <a:lnTo>
                    <a:pt x="3432" y="7883"/>
                  </a:lnTo>
                  <a:lnTo>
                    <a:pt x="3422" y="7875"/>
                  </a:lnTo>
                  <a:lnTo>
                    <a:pt x="3411" y="7867"/>
                  </a:lnTo>
                  <a:lnTo>
                    <a:pt x="3397" y="7860"/>
                  </a:lnTo>
                  <a:lnTo>
                    <a:pt x="3383" y="7854"/>
                  </a:lnTo>
                  <a:lnTo>
                    <a:pt x="3367" y="7849"/>
                  </a:lnTo>
                  <a:lnTo>
                    <a:pt x="3350" y="7845"/>
                  </a:lnTo>
                  <a:lnTo>
                    <a:pt x="3330" y="7841"/>
                  </a:lnTo>
                  <a:lnTo>
                    <a:pt x="3300" y="7836"/>
                  </a:lnTo>
                  <a:lnTo>
                    <a:pt x="3261" y="7830"/>
                  </a:lnTo>
                  <a:lnTo>
                    <a:pt x="3213" y="7822"/>
                  </a:lnTo>
                  <a:lnTo>
                    <a:pt x="3159" y="7813"/>
                  </a:lnTo>
                  <a:lnTo>
                    <a:pt x="3101" y="7804"/>
                  </a:lnTo>
                  <a:lnTo>
                    <a:pt x="3039" y="7795"/>
                  </a:lnTo>
                  <a:lnTo>
                    <a:pt x="2976" y="7785"/>
                  </a:lnTo>
                  <a:lnTo>
                    <a:pt x="2912" y="7775"/>
                  </a:lnTo>
                  <a:lnTo>
                    <a:pt x="2849" y="7766"/>
                  </a:lnTo>
                  <a:lnTo>
                    <a:pt x="2791" y="7757"/>
                  </a:lnTo>
                  <a:lnTo>
                    <a:pt x="2737" y="7749"/>
                  </a:lnTo>
                  <a:lnTo>
                    <a:pt x="2689" y="7741"/>
                  </a:lnTo>
                  <a:lnTo>
                    <a:pt x="2650" y="7735"/>
                  </a:lnTo>
                  <a:lnTo>
                    <a:pt x="2619" y="7731"/>
                  </a:lnTo>
                  <a:lnTo>
                    <a:pt x="2599" y="7728"/>
                  </a:lnTo>
                  <a:lnTo>
                    <a:pt x="2593" y="7727"/>
                  </a:lnTo>
                  <a:lnTo>
                    <a:pt x="2593" y="2903"/>
                  </a:lnTo>
                  <a:lnTo>
                    <a:pt x="2600" y="2902"/>
                  </a:lnTo>
                  <a:lnTo>
                    <a:pt x="2620" y="2899"/>
                  </a:lnTo>
                  <a:lnTo>
                    <a:pt x="2653" y="2896"/>
                  </a:lnTo>
                  <a:lnTo>
                    <a:pt x="2696" y="2890"/>
                  </a:lnTo>
                  <a:lnTo>
                    <a:pt x="2745" y="2884"/>
                  </a:lnTo>
                  <a:lnTo>
                    <a:pt x="2804" y="2877"/>
                  </a:lnTo>
                  <a:lnTo>
                    <a:pt x="2866" y="2870"/>
                  </a:lnTo>
                  <a:lnTo>
                    <a:pt x="2931" y="2862"/>
                  </a:lnTo>
                  <a:lnTo>
                    <a:pt x="2998" y="2854"/>
                  </a:lnTo>
                  <a:lnTo>
                    <a:pt x="3065" y="2845"/>
                  </a:lnTo>
                  <a:lnTo>
                    <a:pt x="3130" y="2837"/>
                  </a:lnTo>
                  <a:lnTo>
                    <a:pt x="3192" y="2829"/>
                  </a:lnTo>
                  <a:lnTo>
                    <a:pt x="3248" y="2821"/>
                  </a:lnTo>
                  <a:lnTo>
                    <a:pt x="3297" y="2815"/>
                  </a:lnTo>
                  <a:lnTo>
                    <a:pt x="3337" y="2809"/>
                  </a:lnTo>
                  <a:lnTo>
                    <a:pt x="3368" y="2804"/>
                  </a:lnTo>
                  <a:lnTo>
                    <a:pt x="3383" y="2801"/>
                  </a:lnTo>
                  <a:lnTo>
                    <a:pt x="3397" y="2796"/>
                  </a:lnTo>
                  <a:lnTo>
                    <a:pt x="3410" y="2791"/>
                  </a:lnTo>
                  <a:lnTo>
                    <a:pt x="3421" y="2786"/>
                  </a:lnTo>
                  <a:lnTo>
                    <a:pt x="3431" y="2779"/>
                  </a:lnTo>
                  <a:lnTo>
                    <a:pt x="3440" y="2772"/>
                  </a:lnTo>
                  <a:lnTo>
                    <a:pt x="3448" y="2764"/>
                  </a:lnTo>
                  <a:lnTo>
                    <a:pt x="3455" y="2756"/>
                  </a:lnTo>
                  <a:lnTo>
                    <a:pt x="3461" y="2747"/>
                  </a:lnTo>
                  <a:lnTo>
                    <a:pt x="3466" y="2738"/>
                  </a:lnTo>
                  <a:lnTo>
                    <a:pt x="3469" y="2728"/>
                  </a:lnTo>
                  <a:lnTo>
                    <a:pt x="3472" y="2718"/>
                  </a:lnTo>
                  <a:lnTo>
                    <a:pt x="3475" y="2708"/>
                  </a:lnTo>
                  <a:lnTo>
                    <a:pt x="3476" y="2697"/>
                  </a:lnTo>
                  <a:lnTo>
                    <a:pt x="3477" y="2686"/>
                  </a:lnTo>
                  <a:lnTo>
                    <a:pt x="3477" y="2675"/>
                  </a:lnTo>
                  <a:lnTo>
                    <a:pt x="3477" y="2515"/>
                  </a:lnTo>
                  <a:lnTo>
                    <a:pt x="2593" y="2515"/>
                  </a:lnTo>
                  <a:lnTo>
                    <a:pt x="2593" y="1631"/>
                  </a:lnTo>
                  <a:lnTo>
                    <a:pt x="2593" y="1542"/>
                  </a:lnTo>
                  <a:lnTo>
                    <a:pt x="2595" y="1457"/>
                  </a:lnTo>
                  <a:lnTo>
                    <a:pt x="2598" y="1376"/>
                  </a:lnTo>
                  <a:lnTo>
                    <a:pt x="2602" y="1299"/>
                  </a:lnTo>
                  <a:lnTo>
                    <a:pt x="2608" y="1226"/>
                  </a:lnTo>
                  <a:lnTo>
                    <a:pt x="2615" y="1157"/>
                  </a:lnTo>
                  <a:lnTo>
                    <a:pt x="2623" y="1091"/>
                  </a:lnTo>
                  <a:lnTo>
                    <a:pt x="2633" y="1028"/>
                  </a:lnTo>
                  <a:lnTo>
                    <a:pt x="2645" y="969"/>
                  </a:lnTo>
                  <a:lnTo>
                    <a:pt x="2658" y="914"/>
                  </a:lnTo>
                  <a:lnTo>
                    <a:pt x="2672" y="862"/>
                  </a:lnTo>
                  <a:lnTo>
                    <a:pt x="2689" y="812"/>
                  </a:lnTo>
                  <a:lnTo>
                    <a:pt x="2707" y="767"/>
                  </a:lnTo>
                  <a:lnTo>
                    <a:pt x="2727" y="724"/>
                  </a:lnTo>
                  <a:lnTo>
                    <a:pt x="2750" y="684"/>
                  </a:lnTo>
                  <a:lnTo>
                    <a:pt x="2773" y="647"/>
                  </a:lnTo>
                  <a:lnTo>
                    <a:pt x="2798" y="613"/>
                  </a:lnTo>
                  <a:lnTo>
                    <a:pt x="2826" y="581"/>
                  </a:lnTo>
                  <a:lnTo>
                    <a:pt x="2857" y="553"/>
                  </a:lnTo>
                  <a:lnTo>
                    <a:pt x="2888" y="527"/>
                  </a:lnTo>
                  <a:lnTo>
                    <a:pt x="2922" y="503"/>
                  </a:lnTo>
                  <a:lnTo>
                    <a:pt x="2958" y="482"/>
                  </a:lnTo>
                  <a:lnTo>
                    <a:pt x="2997" y="463"/>
                  </a:lnTo>
                  <a:lnTo>
                    <a:pt x="3038" y="447"/>
                  </a:lnTo>
                  <a:lnTo>
                    <a:pt x="3081" y="433"/>
                  </a:lnTo>
                  <a:lnTo>
                    <a:pt x="3126" y="420"/>
                  </a:lnTo>
                  <a:lnTo>
                    <a:pt x="3174" y="410"/>
                  </a:lnTo>
                  <a:lnTo>
                    <a:pt x="3225" y="402"/>
                  </a:lnTo>
                  <a:lnTo>
                    <a:pt x="3278" y="396"/>
                  </a:lnTo>
                  <a:lnTo>
                    <a:pt x="3334" y="392"/>
                  </a:lnTo>
                  <a:lnTo>
                    <a:pt x="3392" y="389"/>
                  </a:lnTo>
                  <a:lnTo>
                    <a:pt x="3453" y="389"/>
                  </a:lnTo>
                  <a:lnTo>
                    <a:pt x="3514" y="389"/>
                  </a:lnTo>
                  <a:lnTo>
                    <a:pt x="3571" y="392"/>
                  </a:lnTo>
                  <a:lnTo>
                    <a:pt x="3625" y="395"/>
                  </a:lnTo>
                  <a:lnTo>
                    <a:pt x="3677" y="401"/>
                  </a:lnTo>
                  <a:lnTo>
                    <a:pt x="3724" y="408"/>
                  </a:lnTo>
                  <a:lnTo>
                    <a:pt x="3769" y="416"/>
                  </a:lnTo>
                  <a:lnTo>
                    <a:pt x="3812" y="427"/>
                  </a:lnTo>
                  <a:lnTo>
                    <a:pt x="3853" y="438"/>
                  </a:lnTo>
                  <a:lnTo>
                    <a:pt x="3891" y="452"/>
                  </a:lnTo>
                  <a:lnTo>
                    <a:pt x="3925" y="467"/>
                  </a:lnTo>
                  <a:lnTo>
                    <a:pt x="3958" y="484"/>
                  </a:lnTo>
                  <a:lnTo>
                    <a:pt x="3989" y="503"/>
                  </a:lnTo>
                  <a:lnTo>
                    <a:pt x="4018" y="524"/>
                  </a:lnTo>
                  <a:lnTo>
                    <a:pt x="4044" y="547"/>
                  </a:lnTo>
                  <a:lnTo>
                    <a:pt x="4069" y="571"/>
                  </a:lnTo>
                  <a:lnTo>
                    <a:pt x="4091" y="597"/>
                  </a:lnTo>
                  <a:lnTo>
                    <a:pt x="4113" y="626"/>
                  </a:lnTo>
                  <a:lnTo>
                    <a:pt x="4132" y="656"/>
                  </a:lnTo>
                  <a:lnTo>
                    <a:pt x="4150" y="688"/>
                  </a:lnTo>
                  <a:lnTo>
                    <a:pt x="4167" y="723"/>
                  </a:lnTo>
                  <a:lnTo>
                    <a:pt x="4182" y="759"/>
                  </a:lnTo>
                  <a:lnTo>
                    <a:pt x="4196" y="797"/>
                  </a:lnTo>
                  <a:lnTo>
                    <a:pt x="4209" y="838"/>
                  </a:lnTo>
                  <a:lnTo>
                    <a:pt x="4222" y="881"/>
                  </a:lnTo>
                  <a:lnTo>
                    <a:pt x="4233" y="925"/>
                  </a:lnTo>
                  <a:lnTo>
                    <a:pt x="4243" y="973"/>
                  </a:lnTo>
                  <a:lnTo>
                    <a:pt x="4252" y="1022"/>
                  </a:lnTo>
                  <a:lnTo>
                    <a:pt x="4261" y="1073"/>
                  </a:lnTo>
                  <a:lnTo>
                    <a:pt x="4270" y="1127"/>
                  </a:lnTo>
                  <a:lnTo>
                    <a:pt x="4278" y="1183"/>
                  </a:lnTo>
                  <a:lnTo>
                    <a:pt x="4285" y="1242"/>
                  </a:lnTo>
                  <a:lnTo>
                    <a:pt x="4292" y="1303"/>
                  </a:lnTo>
                  <a:lnTo>
                    <a:pt x="4294" y="1318"/>
                  </a:lnTo>
                  <a:lnTo>
                    <a:pt x="4296" y="1332"/>
                  </a:lnTo>
                  <a:lnTo>
                    <a:pt x="4299" y="1345"/>
                  </a:lnTo>
                  <a:lnTo>
                    <a:pt x="4302" y="1357"/>
                  </a:lnTo>
                  <a:lnTo>
                    <a:pt x="4306" y="1368"/>
                  </a:lnTo>
                  <a:lnTo>
                    <a:pt x="4311" y="1378"/>
                  </a:lnTo>
                  <a:lnTo>
                    <a:pt x="4315" y="1387"/>
                  </a:lnTo>
                  <a:lnTo>
                    <a:pt x="4321" y="1395"/>
                  </a:lnTo>
                  <a:lnTo>
                    <a:pt x="4328" y="1402"/>
                  </a:lnTo>
                  <a:lnTo>
                    <a:pt x="4334" y="1408"/>
                  </a:lnTo>
                  <a:lnTo>
                    <a:pt x="4341" y="1413"/>
                  </a:lnTo>
                  <a:lnTo>
                    <a:pt x="4349" y="1418"/>
                  </a:lnTo>
                  <a:lnTo>
                    <a:pt x="4357" y="1421"/>
                  </a:lnTo>
                  <a:lnTo>
                    <a:pt x="4366" y="1423"/>
                  </a:lnTo>
                  <a:lnTo>
                    <a:pt x="4375" y="1424"/>
                  </a:lnTo>
                  <a:lnTo>
                    <a:pt x="4385" y="1425"/>
                  </a:lnTo>
                  <a:lnTo>
                    <a:pt x="4596" y="1425"/>
                  </a:lnTo>
                  <a:lnTo>
                    <a:pt x="4596" y="213"/>
                  </a:lnTo>
                  <a:close/>
                </a:path>
              </a:pathLst>
            </a:custGeom>
            <a:solidFill>
              <a:srgbClr val="171312"/>
            </a:solidFill>
            <a:ln w="9525">
              <a:noFill/>
              <a:round/>
              <a:headEnd/>
              <a:tailEnd/>
            </a:ln>
          </p:spPr>
          <p:txBody>
            <a:bodyPr/>
            <a:lstStyle/>
            <a:p>
              <a:endParaRPr lang="da-DK"/>
            </a:p>
          </p:txBody>
        </p:sp>
        <p:sp>
          <p:nvSpPr>
            <p:cNvPr id="15" name="Freeform 23">
              <a:extLst>
                <a:ext uri="{FF2B5EF4-FFF2-40B4-BE49-F238E27FC236}">
                  <a16:creationId xmlns:a16="http://schemas.microsoft.com/office/drawing/2014/main" id="{BC9D50D1-2465-4242-8F04-0C575E12977C}"/>
                </a:ext>
              </a:extLst>
            </p:cNvPr>
            <p:cNvSpPr>
              <a:spLocks noChangeAspect="1"/>
            </p:cNvSpPr>
            <p:nvPr userDrawn="1"/>
          </p:nvSpPr>
          <p:spPr bwMode="auto">
            <a:xfrm>
              <a:off x="2936" y="4027"/>
              <a:ext cx="109" cy="114"/>
            </a:xfrm>
            <a:custGeom>
              <a:avLst/>
              <a:gdLst/>
              <a:ahLst/>
              <a:cxnLst>
                <a:cxn ang="0">
                  <a:pos x="841" y="407"/>
                </a:cxn>
                <a:cxn ang="0">
                  <a:pos x="716" y="389"/>
                </a:cxn>
                <a:cxn ang="0">
                  <a:pos x="532" y="362"/>
                </a:cxn>
                <a:cxn ang="0">
                  <a:pos x="334" y="333"/>
                </a:cxn>
                <a:cxn ang="0">
                  <a:pos x="169" y="308"/>
                </a:cxn>
                <a:cxn ang="0">
                  <a:pos x="86" y="294"/>
                </a:cxn>
                <a:cxn ang="0">
                  <a:pos x="52" y="281"/>
                </a:cxn>
                <a:cxn ang="0">
                  <a:pos x="27" y="264"/>
                </a:cxn>
                <a:cxn ang="0">
                  <a:pos x="11" y="241"/>
                </a:cxn>
                <a:cxn ang="0">
                  <a:pos x="3" y="214"/>
                </a:cxn>
                <a:cxn ang="0">
                  <a:pos x="0" y="182"/>
                </a:cxn>
                <a:cxn ang="0">
                  <a:pos x="3772" y="182"/>
                </a:cxn>
                <a:cxn ang="0">
                  <a:pos x="3770" y="215"/>
                </a:cxn>
                <a:cxn ang="0">
                  <a:pos x="3762" y="244"/>
                </a:cxn>
                <a:cxn ang="0">
                  <a:pos x="3748" y="268"/>
                </a:cxn>
                <a:cxn ang="0">
                  <a:pos x="3722" y="287"/>
                </a:cxn>
                <a:cxn ang="0">
                  <a:pos x="3687" y="301"/>
                </a:cxn>
                <a:cxn ang="0">
                  <a:pos x="3609" y="313"/>
                </a:cxn>
                <a:cxn ang="0">
                  <a:pos x="3450" y="335"/>
                </a:cxn>
                <a:cxn ang="0">
                  <a:pos x="3253" y="363"/>
                </a:cxn>
                <a:cxn ang="0">
                  <a:pos x="3066" y="389"/>
                </a:cxn>
                <a:cxn ang="0">
                  <a:pos x="2939" y="407"/>
                </a:cxn>
                <a:cxn ang="0">
                  <a:pos x="2910" y="5219"/>
                </a:cxn>
                <a:cxn ang="0">
                  <a:pos x="4601" y="5217"/>
                </a:cxn>
                <a:cxn ang="0">
                  <a:pos x="4676" y="5205"/>
                </a:cxn>
                <a:cxn ang="0">
                  <a:pos x="4746" y="5181"/>
                </a:cxn>
                <a:cxn ang="0">
                  <a:pos x="4811" y="5141"/>
                </a:cxn>
                <a:cxn ang="0">
                  <a:pos x="4871" y="5083"/>
                </a:cxn>
                <a:cxn ang="0">
                  <a:pos x="4927" y="5003"/>
                </a:cxn>
                <a:cxn ang="0">
                  <a:pos x="4977" y="4899"/>
                </a:cxn>
                <a:cxn ang="0">
                  <a:pos x="5023" y="4768"/>
                </a:cxn>
                <a:cxn ang="0">
                  <a:pos x="5064" y="4607"/>
                </a:cxn>
                <a:cxn ang="0">
                  <a:pos x="5100" y="4413"/>
                </a:cxn>
                <a:cxn ang="0">
                  <a:pos x="5130" y="4183"/>
                </a:cxn>
                <a:cxn ang="0">
                  <a:pos x="5137" y="4149"/>
                </a:cxn>
                <a:cxn ang="0">
                  <a:pos x="5152" y="4124"/>
                </a:cxn>
                <a:cxn ang="0">
                  <a:pos x="5171" y="4107"/>
                </a:cxn>
                <a:cxn ang="0">
                  <a:pos x="5196" y="4096"/>
                </a:cxn>
                <a:cxn ang="0">
                  <a:pos x="5227" y="4092"/>
                </a:cxn>
                <a:cxn ang="0">
                  <a:pos x="5433" y="5623"/>
                </a:cxn>
                <a:cxn ang="0">
                  <a:pos x="0" y="5428"/>
                </a:cxn>
                <a:cxn ang="0">
                  <a:pos x="6" y="5396"/>
                </a:cxn>
                <a:cxn ang="0">
                  <a:pos x="20" y="5370"/>
                </a:cxn>
                <a:cxn ang="0">
                  <a:pos x="44" y="5351"/>
                </a:cxn>
                <a:cxn ang="0">
                  <a:pos x="78" y="5336"/>
                </a:cxn>
                <a:cxn ang="0">
                  <a:pos x="124" y="5326"/>
                </a:cxn>
                <a:cxn ang="0">
                  <a:pos x="230" y="5311"/>
                </a:cxn>
                <a:cxn ang="0">
                  <a:pos x="404" y="5288"/>
                </a:cxn>
                <a:cxn ang="0">
                  <a:pos x="599" y="5262"/>
                </a:cxn>
                <a:cxn ang="0">
                  <a:pos x="767" y="5240"/>
                </a:cxn>
                <a:cxn ang="0">
                  <a:pos x="863" y="5228"/>
                </a:cxn>
              </a:cxnLst>
              <a:rect l="0" t="0" r="r" b="b"/>
              <a:pathLst>
                <a:path w="5433" h="5623">
                  <a:moveTo>
                    <a:pt x="870" y="411"/>
                  </a:moveTo>
                  <a:lnTo>
                    <a:pt x="863" y="410"/>
                  </a:lnTo>
                  <a:lnTo>
                    <a:pt x="841" y="407"/>
                  </a:lnTo>
                  <a:lnTo>
                    <a:pt x="810" y="402"/>
                  </a:lnTo>
                  <a:lnTo>
                    <a:pt x="767" y="396"/>
                  </a:lnTo>
                  <a:lnTo>
                    <a:pt x="716" y="389"/>
                  </a:lnTo>
                  <a:lnTo>
                    <a:pt x="659" y="381"/>
                  </a:lnTo>
                  <a:lnTo>
                    <a:pt x="597" y="372"/>
                  </a:lnTo>
                  <a:lnTo>
                    <a:pt x="532" y="362"/>
                  </a:lnTo>
                  <a:lnTo>
                    <a:pt x="465" y="352"/>
                  </a:lnTo>
                  <a:lnTo>
                    <a:pt x="398" y="343"/>
                  </a:lnTo>
                  <a:lnTo>
                    <a:pt x="334" y="333"/>
                  </a:lnTo>
                  <a:lnTo>
                    <a:pt x="273" y="324"/>
                  </a:lnTo>
                  <a:lnTo>
                    <a:pt x="218" y="316"/>
                  </a:lnTo>
                  <a:lnTo>
                    <a:pt x="169" y="308"/>
                  </a:lnTo>
                  <a:lnTo>
                    <a:pt x="129" y="302"/>
                  </a:lnTo>
                  <a:lnTo>
                    <a:pt x="101" y="297"/>
                  </a:lnTo>
                  <a:lnTo>
                    <a:pt x="86" y="294"/>
                  </a:lnTo>
                  <a:lnTo>
                    <a:pt x="74" y="290"/>
                  </a:lnTo>
                  <a:lnTo>
                    <a:pt x="62" y="286"/>
                  </a:lnTo>
                  <a:lnTo>
                    <a:pt x="52" y="281"/>
                  </a:lnTo>
                  <a:lnTo>
                    <a:pt x="43" y="276"/>
                  </a:lnTo>
                  <a:lnTo>
                    <a:pt x="34" y="270"/>
                  </a:lnTo>
                  <a:lnTo>
                    <a:pt x="27" y="264"/>
                  </a:lnTo>
                  <a:lnTo>
                    <a:pt x="21" y="257"/>
                  </a:lnTo>
                  <a:lnTo>
                    <a:pt x="16" y="249"/>
                  </a:lnTo>
                  <a:lnTo>
                    <a:pt x="11" y="241"/>
                  </a:lnTo>
                  <a:lnTo>
                    <a:pt x="8" y="233"/>
                  </a:lnTo>
                  <a:lnTo>
                    <a:pt x="5" y="224"/>
                  </a:lnTo>
                  <a:lnTo>
                    <a:pt x="3" y="214"/>
                  </a:lnTo>
                  <a:lnTo>
                    <a:pt x="1" y="204"/>
                  </a:lnTo>
                  <a:lnTo>
                    <a:pt x="0" y="194"/>
                  </a:lnTo>
                  <a:lnTo>
                    <a:pt x="0" y="182"/>
                  </a:lnTo>
                  <a:lnTo>
                    <a:pt x="0" y="0"/>
                  </a:lnTo>
                  <a:lnTo>
                    <a:pt x="3772" y="0"/>
                  </a:lnTo>
                  <a:lnTo>
                    <a:pt x="3772" y="182"/>
                  </a:lnTo>
                  <a:lnTo>
                    <a:pt x="3771" y="194"/>
                  </a:lnTo>
                  <a:lnTo>
                    <a:pt x="3771" y="204"/>
                  </a:lnTo>
                  <a:lnTo>
                    <a:pt x="3770" y="215"/>
                  </a:lnTo>
                  <a:lnTo>
                    <a:pt x="3768" y="225"/>
                  </a:lnTo>
                  <a:lnTo>
                    <a:pt x="3766" y="234"/>
                  </a:lnTo>
                  <a:lnTo>
                    <a:pt x="3762" y="244"/>
                  </a:lnTo>
                  <a:lnTo>
                    <a:pt x="3758" y="252"/>
                  </a:lnTo>
                  <a:lnTo>
                    <a:pt x="3754" y="260"/>
                  </a:lnTo>
                  <a:lnTo>
                    <a:pt x="3748" y="268"/>
                  </a:lnTo>
                  <a:lnTo>
                    <a:pt x="3741" y="275"/>
                  </a:lnTo>
                  <a:lnTo>
                    <a:pt x="3732" y="281"/>
                  </a:lnTo>
                  <a:lnTo>
                    <a:pt x="3722" y="287"/>
                  </a:lnTo>
                  <a:lnTo>
                    <a:pt x="3712" y="292"/>
                  </a:lnTo>
                  <a:lnTo>
                    <a:pt x="3700" y="297"/>
                  </a:lnTo>
                  <a:lnTo>
                    <a:pt x="3687" y="301"/>
                  </a:lnTo>
                  <a:lnTo>
                    <a:pt x="3671" y="304"/>
                  </a:lnTo>
                  <a:lnTo>
                    <a:pt x="3646" y="308"/>
                  </a:lnTo>
                  <a:lnTo>
                    <a:pt x="3609" y="313"/>
                  </a:lnTo>
                  <a:lnTo>
                    <a:pt x="3563" y="319"/>
                  </a:lnTo>
                  <a:lnTo>
                    <a:pt x="3509" y="327"/>
                  </a:lnTo>
                  <a:lnTo>
                    <a:pt x="3450" y="335"/>
                  </a:lnTo>
                  <a:lnTo>
                    <a:pt x="3386" y="344"/>
                  </a:lnTo>
                  <a:lnTo>
                    <a:pt x="3320" y="354"/>
                  </a:lnTo>
                  <a:lnTo>
                    <a:pt x="3253" y="363"/>
                  </a:lnTo>
                  <a:lnTo>
                    <a:pt x="3187" y="372"/>
                  </a:lnTo>
                  <a:lnTo>
                    <a:pt x="3124" y="381"/>
                  </a:lnTo>
                  <a:lnTo>
                    <a:pt x="3066" y="389"/>
                  </a:lnTo>
                  <a:lnTo>
                    <a:pt x="3015" y="396"/>
                  </a:lnTo>
                  <a:lnTo>
                    <a:pt x="2971" y="402"/>
                  </a:lnTo>
                  <a:lnTo>
                    <a:pt x="2939" y="407"/>
                  </a:lnTo>
                  <a:lnTo>
                    <a:pt x="2917" y="410"/>
                  </a:lnTo>
                  <a:lnTo>
                    <a:pt x="2910" y="411"/>
                  </a:lnTo>
                  <a:lnTo>
                    <a:pt x="2910" y="5219"/>
                  </a:lnTo>
                  <a:lnTo>
                    <a:pt x="4548" y="5219"/>
                  </a:lnTo>
                  <a:lnTo>
                    <a:pt x="4575" y="5218"/>
                  </a:lnTo>
                  <a:lnTo>
                    <a:pt x="4601" y="5217"/>
                  </a:lnTo>
                  <a:lnTo>
                    <a:pt x="4627" y="5214"/>
                  </a:lnTo>
                  <a:lnTo>
                    <a:pt x="4651" y="5211"/>
                  </a:lnTo>
                  <a:lnTo>
                    <a:pt x="4676" y="5205"/>
                  </a:lnTo>
                  <a:lnTo>
                    <a:pt x="4700" y="5199"/>
                  </a:lnTo>
                  <a:lnTo>
                    <a:pt x="4724" y="5191"/>
                  </a:lnTo>
                  <a:lnTo>
                    <a:pt x="4746" y="5181"/>
                  </a:lnTo>
                  <a:lnTo>
                    <a:pt x="4768" y="5170"/>
                  </a:lnTo>
                  <a:lnTo>
                    <a:pt x="4790" y="5157"/>
                  </a:lnTo>
                  <a:lnTo>
                    <a:pt x="4811" y="5141"/>
                  </a:lnTo>
                  <a:lnTo>
                    <a:pt x="4832" y="5124"/>
                  </a:lnTo>
                  <a:lnTo>
                    <a:pt x="4852" y="5105"/>
                  </a:lnTo>
                  <a:lnTo>
                    <a:pt x="4871" y="5083"/>
                  </a:lnTo>
                  <a:lnTo>
                    <a:pt x="4891" y="5059"/>
                  </a:lnTo>
                  <a:lnTo>
                    <a:pt x="4909" y="5032"/>
                  </a:lnTo>
                  <a:lnTo>
                    <a:pt x="4927" y="5003"/>
                  </a:lnTo>
                  <a:lnTo>
                    <a:pt x="4945" y="4971"/>
                  </a:lnTo>
                  <a:lnTo>
                    <a:pt x="4961" y="4937"/>
                  </a:lnTo>
                  <a:lnTo>
                    <a:pt x="4977" y="4899"/>
                  </a:lnTo>
                  <a:lnTo>
                    <a:pt x="4994" y="4859"/>
                  </a:lnTo>
                  <a:lnTo>
                    <a:pt x="5008" y="4815"/>
                  </a:lnTo>
                  <a:lnTo>
                    <a:pt x="5023" y="4768"/>
                  </a:lnTo>
                  <a:lnTo>
                    <a:pt x="5037" y="4718"/>
                  </a:lnTo>
                  <a:lnTo>
                    <a:pt x="5051" y="4664"/>
                  </a:lnTo>
                  <a:lnTo>
                    <a:pt x="5064" y="4607"/>
                  </a:lnTo>
                  <a:lnTo>
                    <a:pt x="5076" y="4546"/>
                  </a:lnTo>
                  <a:lnTo>
                    <a:pt x="5088" y="4481"/>
                  </a:lnTo>
                  <a:lnTo>
                    <a:pt x="5100" y="4413"/>
                  </a:lnTo>
                  <a:lnTo>
                    <a:pt x="5110" y="4340"/>
                  </a:lnTo>
                  <a:lnTo>
                    <a:pt x="5120" y="4264"/>
                  </a:lnTo>
                  <a:lnTo>
                    <a:pt x="5130" y="4183"/>
                  </a:lnTo>
                  <a:lnTo>
                    <a:pt x="5132" y="4171"/>
                  </a:lnTo>
                  <a:lnTo>
                    <a:pt x="5134" y="4160"/>
                  </a:lnTo>
                  <a:lnTo>
                    <a:pt x="5137" y="4149"/>
                  </a:lnTo>
                  <a:lnTo>
                    <a:pt x="5141" y="4140"/>
                  </a:lnTo>
                  <a:lnTo>
                    <a:pt x="5146" y="4132"/>
                  </a:lnTo>
                  <a:lnTo>
                    <a:pt x="5152" y="4124"/>
                  </a:lnTo>
                  <a:lnTo>
                    <a:pt x="5158" y="4117"/>
                  </a:lnTo>
                  <a:lnTo>
                    <a:pt x="5164" y="4112"/>
                  </a:lnTo>
                  <a:lnTo>
                    <a:pt x="5171" y="4107"/>
                  </a:lnTo>
                  <a:lnTo>
                    <a:pt x="5179" y="4102"/>
                  </a:lnTo>
                  <a:lnTo>
                    <a:pt x="5187" y="4099"/>
                  </a:lnTo>
                  <a:lnTo>
                    <a:pt x="5196" y="4096"/>
                  </a:lnTo>
                  <a:lnTo>
                    <a:pt x="5207" y="4094"/>
                  </a:lnTo>
                  <a:lnTo>
                    <a:pt x="5217" y="4092"/>
                  </a:lnTo>
                  <a:lnTo>
                    <a:pt x="5227" y="4092"/>
                  </a:lnTo>
                  <a:lnTo>
                    <a:pt x="5238" y="4091"/>
                  </a:lnTo>
                  <a:lnTo>
                    <a:pt x="5433" y="4091"/>
                  </a:lnTo>
                  <a:lnTo>
                    <a:pt x="5433" y="5623"/>
                  </a:lnTo>
                  <a:lnTo>
                    <a:pt x="0" y="5623"/>
                  </a:lnTo>
                  <a:lnTo>
                    <a:pt x="0" y="5440"/>
                  </a:lnTo>
                  <a:lnTo>
                    <a:pt x="0" y="5428"/>
                  </a:lnTo>
                  <a:lnTo>
                    <a:pt x="2" y="5416"/>
                  </a:lnTo>
                  <a:lnTo>
                    <a:pt x="3" y="5406"/>
                  </a:lnTo>
                  <a:lnTo>
                    <a:pt x="6" y="5396"/>
                  </a:lnTo>
                  <a:lnTo>
                    <a:pt x="10" y="5387"/>
                  </a:lnTo>
                  <a:lnTo>
                    <a:pt x="14" y="5378"/>
                  </a:lnTo>
                  <a:lnTo>
                    <a:pt x="20" y="5370"/>
                  </a:lnTo>
                  <a:lnTo>
                    <a:pt x="27" y="5363"/>
                  </a:lnTo>
                  <a:lnTo>
                    <a:pt x="34" y="5357"/>
                  </a:lnTo>
                  <a:lnTo>
                    <a:pt x="44" y="5351"/>
                  </a:lnTo>
                  <a:lnTo>
                    <a:pt x="54" y="5346"/>
                  </a:lnTo>
                  <a:lnTo>
                    <a:pt x="65" y="5341"/>
                  </a:lnTo>
                  <a:lnTo>
                    <a:pt x="78" y="5336"/>
                  </a:lnTo>
                  <a:lnTo>
                    <a:pt x="91" y="5333"/>
                  </a:lnTo>
                  <a:lnTo>
                    <a:pt x="107" y="5329"/>
                  </a:lnTo>
                  <a:lnTo>
                    <a:pt x="124" y="5326"/>
                  </a:lnTo>
                  <a:lnTo>
                    <a:pt x="148" y="5323"/>
                  </a:lnTo>
                  <a:lnTo>
                    <a:pt x="185" y="5317"/>
                  </a:lnTo>
                  <a:lnTo>
                    <a:pt x="230" y="5311"/>
                  </a:lnTo>
                  <a:lnTo>
                    <a:pt x="283" y="5304"/>
                  </a:lnTo>
                  <a:lnTo>
                    <a:pt x="342" y="5296"/>
                  </a:lnTo>
                  <a:lnTo>
                    <a:pt x="404" y="5288"/>
                  </a:lnTo>
                  <a:lnTo>
                    <a:pt x="469" y="5279"/>
                  </a:lnTo>
                  <a:lnTo>
                    <a:pt x="535" y="5271"/>
                  </a:lnTo>
                  <a:lnTo>
                    <a:pt x="599" y="5262"/>
                  </a:lnTo>
                  <a:lnTo>
                    <a:pt x="660" y="5254"/>
                  </a:lnTo>
                  <a:lnTo>
                    <a:pt x="717" y="5247"/>
                  </a:lnTo>
                  <a:lnTo>
                    <a:pt x="767" y="5240"/>
                  </a:lnTo>
                  <a:lnTo>
                    <a:pt x="810" y="5235"/>
                  </a:lnTo>
                  <a:lnTo>
                    <a:pt x="841" y="5231"/>
                  </a:lnTo>
                  <a:lnTo>
                    <a:pt x="863" y="5228"/>
                  </a:lnTo>
                  <a:lnTo>
                    <a:pt x="870" y="5227"/>
                  </a:lnTo>
                  <a:lnTo>
                    <a:pt x="870" y="411"/>
                  </a:lnTo>
                  <a:close/>
                </a:path>
              </a:pathLst>
            </a:custGeom>
            <a:solidFill>
              <a:srgbClr val="171312"/>
            </a:solidFill>
            <a:ln w="9525">
              <a:noFill/>
              <a:round/>
              <a:headEnd/>
              <a:tailEnd/>
            </a:ln>
          </p:spPr>
          <p:txBody>
            <a:bodyPr/>
            <a:lstStyle/>
            <a:p>
              <a:endParaRPr lang="da-DK"/>
            </a:p>
          </p:txBody>
        </p:sp>
      </p:grpSp>
    </p:spTree>
    <p:extLst>
      <p:ext uri="{BB962C8B-B14F-4D97-AF65-F5344CB8AC3E}">
        <p14:creationId xmlns:p14="http://schemas.microsoft.com/office/powerpoint/2010/main" val="2420115294"/>
      </p:ext>
    </p:extLst>
  </p:cSld>
  <p:clrMap bg1="lt1" tx1="dk1" bg2="lt2" tx2="dk2" accent1="accent1" accent2="accent2" accent3="accent3" accent4="accent4" accent5="accent5" accent6="accent6" hlink="hlink" folHlink="folHlink"/>
  <p:sldLayoutIdLst>
    <p:sldLayoutId id="2147483757" r:id="rId1"/>
    <p:sldLayoutId id="2147483926" r:id="rId2"/>
    <p:sldLayoutId id="2147483820" r:id="rId3"/>
    <p:sldLayoutId id="2147483907" r:id="rId4"/>
    <p:sldLayoutId id="2147483920" r:id="rId5"/>
    <p:sldLayoutId id="2147483898" r:id="rId6"/>
    <p:sldLayoutId id="2147483921" r:id="rId7"/>
    <p:sldLayoutId id="2147483922" r:id="rId8"/>
    <p:sldLayoutId id="2147483915" r:id="rId9"/>
    <p:sldLayoutId id="2147483916" r:id="rId10"/>
    <p:sldLayoutId id="2147483918" r:id="rId11"/>
    <p:sldLayoutId id="2147483917" r:id="rId12"/>
    <p:sldLayoutId id="2147483927" r:id="rId13"/>
    <p:sldLayoutId id="2147483928" r:id="rId14"/>
    <p:sldLayoutId id="2147483929" r:id="rId15"/>
    <p:sldLayoutId id="2147483930" r:id="rId16"/>
    <p:sldLayoutId id="2147483902" r:id="rId17"/>
    <p:sldLayoutId id="2147483905" r:id="rId18"/>
    <p:sldLayoutId id="2147483909" r:id="rId19"/>
    <p:sldLayoutId id="2147483911" r:id="rId20"/>
    <p:sldLayoutId id="2147483912" r:id="rId21"/>
    <p:sldLayoutId id="2147483874" r:id="rId22"/>
    <p:sldLayoutId id="2147483914" r:id="rId23"/>
    <p:sldLayoutId id="2147483726" r:id="rId24"/>
    <p:sldLayoutId id="2147483934" r:id="rId25"/>
    <p:sldLayoutId id="2147483935"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spcBef>
          <a:spcPct val="0"/>
        </a:spcBef>
        <a:buNone/>
        <a:defRPr sz="2800" b="0" kern="1200">
          <a:solidFill>
            <a:schemeClr val="tx1"/>
          </a:solidFill>
          <a:latin typeface="+mj-lt"/>
          <a:ea typeface="+mj-ea"/>
          <a:cs typeface="+mj-cs"/>
        </a:defRPr>
      </a:lvl1pPr>
    </p:titleStyle>
    <p:bodyStyle>
      <a:lvl1pPr marL="180000" indent="-180000" algn="l" defTabSz="914400" rtl="0" eaLnBrk="1" latinLnBrk="0" hangingPunct="1">
        <a:lnSpc>
          <a:spcPct val="100000"/>
        </a:lnSpc>
        <a:spcBef>
          <a:spcPts val="600"/>
        </a:spcBef>
        <a:spcAft>
          <a:spcPts val="2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1pPr>
      <a:lvl2pPr marL="468000" indent="-144000" algn="l" defTabSz="914400" rtl="0" eaLnBrk="1" latinLnBrk="0" hangingPunct="1">
        <a:lnSpc>
          <a:spcPct val="100000"/>
        </a:lnSpc>
        <a:spcBef>
          <a:spcPts val="600"/>
        </a:spcBef>
        <a:spcAft>
          <a:spcPts val="300"/>
        </a:spcAft>
        <a:buClr>
          <a:schemeClr val="accent1"/>
        </a:buClr>
        <a:buFont typeface="Wingdings" pitchFamily="2" charset="2"/>
        <a:buChar char="§"/>
        <a:defRPr sz="1400" kern="1200">
          <a:solidFill>
            <a:schemeClr val="tx1">
              <a:lumMod val="75000"/>
              <a:lumOff val="25000"/>
            </a:schemeClr>
          </a:solidFill>
          <a:latin typeface="+mn-lt"/>
          <a:ea typeface="+mn-ea"/>
          <a:cs typeface="+mn-cs"/>
        </a:defRPr>
      </a:lvl2pPr>
      <a:lvl3pPr marL="792000" indent="-144000" algn="l" defTabSz="914400" rtl="0" eaLnBrk="1" latinLnBrk="0" hangingPunct="1">
        <a:lnSpc>
          <a:spcPct val="120000"/>
        </a:lnSpc>
        <a:spcBef>
          <a:spcPts val="0"/>
        </a:spcBef>
        <a:spcAft>
          <a:spcPts val="0"/>
        </a:spcAft>
        <a:buClr>
          <a:schemeClr val="accent1"/>
        </a:buClr>
        <a:buFont typeface="Wingdings" pitchFamily="2" charset="2"/>
        <a:buChar char="§"/>
        <a:defRPr sz="1200" kern="1200">
          <a:solidFill>
            <a:schemeClr val="tx1">
              <a:lumMod val="75000"/>
              <a:lumOff val="25000"/>
            </a:schemeClr>
          </a:solidFill>
          <a:latin typeface="+mn-lt"/>
          <a:ea typeface="+mn-ea"/>
          <a:cs typeface="+mn-cs"/>
        </a:defRPr>
      </a:lvl3pPr>
      <a:lvl4pPr marL="1260000" indent="-180000" algn="l" defTabSz="914400" rtl="0" eaLnBrk="1" latinLnBrk="0" hangingPunct="1">
        <a:spcBef>
          <a:spcPts val="300"/>
        </a:spcBef>
        <a:spcAft>
          <a:spcPts val="600"/>
        </a:spcAft>
        <a:buClr>
          <a:schemeClr val="accent1"/>
        </a:buClr>
        <a:buFont typeface="Wingdings" pitchFamily="2" charset="2"/>
        <a:buChar char="§"/>
        <a:defRPr sz="1200" kern="1200">
          <a:solidFill>
            <a:schemeClr val="tx1">
              <a:lumMod val="75000"/>
              <a:lumOff val="25000"/>
            </a:schemeClr>
          </a:solidFill>
          <a:latin typeface="+mn-lt"/>
          <a:ea typeface="+mn-ea"/>
          <a:cs typeface="+mn-cs"/>
        </a:defRPr>
      </a:lvl4pPr>
      <a:lvl5pPr marL="1612800" indent="-172800" algn="l" defTabSz="914400" rtl="0" eaLnBrk="1" latinLnBrk="0" hangingPunct="1">
        <a:spcBef>
          <a:spcPts val="300"/>
        </a:spcBef>
        <a:spcAft>
          <a:spcPts val="600"/>
        </a:spcAft>
        <a:buClr>
          <a:schemeClr val="accent1"/>
        </a:buClr>
        <a:buFont typeface="Wingdings" pitchFamily="2" charset="2"/>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orient="horz" pos="1620" userDrawn="1">
          <p15:clr>
            <a:srgbClr val="F26B43"/>
          </p15:clr>
        </p15:guide>
        <p15:guide id="3" pos="437" userDrawn="1">
          <p15:clr>
            <a:srgbClr val="F26B43"/>
          </p15:clr>
        </p15:guide>
        <p15:guide id="4" pos="5313" userDrawn="1">
          <p15:clr>
            <a:srgbClr val="F26B43"/>
          </p15:clr>
        </p15:guide>
        <p15:guide id="5" orient="horz" pos="346" userDrawn="1">
          <p15:clr>
            <a:srgbClr val="F26B43"/>
          </p15:clr>
        </p15:guide>
        <p15:guide id="6" orient="horz" pos="2799" userDrawn="1">
          <p15:clr>
            <a:srgbClr val="F26B43"/>
          </p15:clr>
        </p15:guide>
        <p15:guide id="7" orient="horz" pos="563" userDrawn="1">
          <p15:clr>
            <a:srgbClr val="F26B43"/>
          </p15:clr>
        </p15:guide>
        <p15:guide id="8" orient="horz" pos="89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hyperlink" Target="https://centerforledelse-my.sharepoint.com/personal/dsp_cfl_dk/Documents/Skrivebord/dansk-erhverv-notat-om-lov-om-ansattelsesbeviser-og-visse-arbejdsvilkar.pdf" TargetMode="Externa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hyperlink" Target="https://centerforledelse-my.sharepoint.com/personal/dsp_cfl_dk/Documents/Skrivebord/dansk-erhverv-notat-om-lov-om-ansattelsesbeviser-og-visse-arbejdsvilkar.pdf" TargetMode="Externa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ft.dk/samling/20231/lovforslag/l69/index.htm" TargetMode="Externa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www.ft.dk/samling/20231/lovforslag/l68/index.htm" TargetMode="External"/><Relationship Id="rId2" Type="http://schemas.openxmlformats.org/officeDocument/2006/relationships/slideLayout" Target="../slideLayouts/slideLayout6.xml"/><Relationship Id="rId1" Type="http://schemas.openxmlformats.org/officeDocument/2006/relationships/themeOverride" Target="../theme/themeOverride1.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ft.dk/samling/20231/lovforslag/L96/som_fremsat.htm" TargetMode="Externa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ft.dk/samling/20231/lovforslag/l116/index.htm" TargetMode="Externa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hyperlink" Target="https://medst.dk/arbejdsomraader/hr/overenskomstforhandlinger/ok24/"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bm.dk/arbejdsomraader/politiske-aftaler/trepartsaftaler/2023/trepartsaftale-om-loen-og-arbejdsvilkaar/" TargetMode="Externa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hyperlink" Target="https://www.kl.dk/media/3hfcnsvt/aftale-mellem-kl-og-forhandlingsfaellesskabet-om-overenskomst-og-aftalefornyelsen-pr-1-april-2024.pdf"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www.cfl.dk/media/xtkltqjp/de-12-raad-dansk-2023.pdf" TargetMode="External"/><Relationship Id="rId2" Type="http://schemas.openxmlformats.org/officeDocument/2006/relationships/hyperlink" Target="https://www.cfl.dk/artikler/12-hr-juridiske-raad-enhver-leder-boer-kende-til" TargetMode="External"/><Relationship Id="rId1" Type="http://schemas.openxmlformats.org/officeDocument/2006/relationships/slideLayout" Target="../slideLayouts/slideLayout3.xml"/><Relationship Id="rId6" Type="http://schemas.openxmlformats.org/officeDocument/2006/relationships/hyperlink" Target="https://www.cfl.dk/en/hr-law/in-house-hr-law-training" TargetMode="External"/><Relationship Id="rId5" Type="http://schemas.openxmlformats.org/officeDocument/2006/relationships/hyperlink" Target="https://www.cfl.dk/hr-jura/hr-jura-undervisning" TargetMode="External"/><Relationship Id="rId4" Type="http://schemas.openxmlformats.org/officeDocument/2006/relationships/hyperlink" Target="https://www.cfl.dk/en/downloads/12-tips-for-hr-managers" TargetMode="External"/></Relationships>
</file>

<file path=ppt/slides/_rels/slide30.xml.rels><?xml version="1.0" encoding="UTF-8" standalone="yes"?>
<Relationships xmlns="http://schemas.openxmlformats.org/package/2006/relationships"><Relationship Id="rId2" Type="http://schemas.openxmlformats.org/officeDocument/2006/relationships/hyperlink" Target="https://www.regioner.dk/media/mb0fwtle/aftale-mellem-rltn-og-forhandlingsfaellesskabet-om-overenskomst-og-aftalefornyelse-pr-1-april-2024.pdf" TargetMode="Externa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s://nyidanmark.dk/da/Du-vil-ans%C3%B8ge/Arbejde/Positivlisterne" TargetMode="External"/><Relationship Id="rId2" Type="http://schemas.openxmlformats.org/officeDocument/2006/relationships/hyperlink" Target="https://nyidanmark.dk/da/Du-vil-ans%C3%B8ge/Arbejde/Bel%C3%B8bsordningerne" TargetMode="Externa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2" Type="http://schemas.openxmlformats.org/officeDocument/2006/relationships/hyperlink" Target="https://star.dk/om-styrelsen/nyt/nyheder/2024/03/ny-aftale-forenkler-sygedagpengereglerne/?utm_campaign=nyhedsbrev&amp;utm_content=2024-03-14&amp;utm_medium=email&amp;utm_source=STAR%20Nyheder" TargetMode="Externa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ast.dk/beskaeftigelse/artikler/fleksjob/ny-principmeddelelse-skal-gore-det-nemmere-for-kommuner-at-vurdere-om-en-udbetaling-fra-arbejdsgiver-til-en-fleksjobansat-er-en-lonindtaegt-eller-en-arbejdsfri-indtaegt/view" TargetMode="Externa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hyperlink" Target="https://at.dk/regler/at-vejledninger/systematisk-arbejdsmiljoearbejde-1-3-1/" TargetMode="External"/><Relationship Id="rId2" Type="http://schemas.openxmlformats.org/officeDocument/2006/relationships/hyperlink" Target="https://www.retsinformation.dk/eli/lta/2024/65" TargetMode="External"/><Relationship Id="rId1" Type="http://schemas.openxmlformats.org/officeDocument/2006/relationships/slideLayout" Target="../slideLayouts/slideLayout3.xml"/><Relationship Id="rId4" Type="http://schemas.openxmlformats.org/officeDocument/2006/relationships/hyperlink" Target="https://at.dk/arbejdsmiljoearbejdet/arbejdspladsvurdering-apv/krav-til-apv/"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godtarbejdsmiljo.dk/om-godtarbejdsmiljo/besoegsteam/gratis-sparring" TargetMode="Externa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www.datatilsynet.dk/presse-og-nyheder/nyhedsarkiv/2024/jan/hvad-fokuserer-datatilsynet-paa-i-2024" TargetMode="Externa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hyperlink" Target="https://www.datatilsynet.dk/presse-og-nyheder/nyhedsarkiv/2024/feb/stigende-antal-indberetninger-til-whistleblowerordning"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sm.dk/nyheder/nyhedsarkiv/2024/feb/mere-stabilitet-og-tryghed-for-boern-foedt-gennem-surrogataftaler-" TargetMode="Externa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retsinformation.dk/eli/lta/2024/184" TargetMode="Externa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hyperlink" Target="https://ast.dk/afgorelser/principafgorelser/find-principafgorelse#/a/2024/903a5046-4965-4660-b84e-12e3435e5b59" TargetMode="Externa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hyperlink" Target="https://www.retsinformation.dk/eli/lta/2019/156"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hyperlink" Target="https://bm.dk/arbejdsomraader/arbejdsvilkaar/ligestilling/eu-og-ligestilling/" TargetMode="External"/></Relationships>
</file>

<file path=ppt/slides/_rels/slide57.xml.rels><?xml version="1.0" encoding="UTF-8" standalone="yes"?>
<Relationships xmlns="http://schemas.openxmlformats.org/package/2006/relationships"><Relationship Id="rId2" Type="http://schemas.openxmlformats.org/officeDocument/2006/relationships/hyperlink" Target="https://eur-lex.europa.eu/DA/legal-content/summary/equal-pay-for-equal-work-or-work-of-equal-value-between-men-and-women-rules-on-pay-transparency.html" TargetMode="Externa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ft.dk/samling/20231/lovforslag/l23/index.htm" TargetMode="Externa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hyperlink" Target="https://www.retsinformation.dk/eli/retsinfo/2006/10563" TargetMode="Externa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hyperlink" Target="https://domstol.dk/procesbevillingsnaevnet/aktuelt/2024/3/spoergsmaal-om-afskedigelse-i-strid-med-forskelsbehandlingsloven/" TargetMode="Externa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hyperlink" Target="https://domstol.dk/hoejesteret/aktuelt/2023/12/120-dagesreglen/" TargetMode="Externa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hyperlink" Target="https://domstol.dk/hoejesteret/aktuelt/2023/12/120-dagesreglen/" TargetMode="Externa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hyperlink" Target="https://domstol.dk/hoejesteret/aktuelt/2023/12/120-dagesreglen/" TargetMode="Externa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hyperlink" Target="https://domstol.dk/hoejesteret/aktuelt/2023/12/120-dagesreglen/"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ft.dk/samling/20231/lovforslag/l67/index.htm" TargetMode="Externa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hyperlink" Target="https://domstol.fe1.tangora.com/S%C3%B8geside---H%C3%B8jesteretten.31488.aspx?recordid31488=2551" TargetMode="Externa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hyperlink" Target="https://domstol.fe1.tangora.com/S%C3%B8geside---H%C3%B8jesteretten.31488.aspx?recordid31488=2551" TargetMode="Externa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hyperlink" Target="https://domstol.fe1.tangora.com/S%C3%B8geside---H%C3%B8jesteretten.31488.aspx?recordid31488=2551" TargetMode="Externa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hyperlink" Target="https://domstol.fe1.tangora.com/S%C3%B8geside---H%C3%B8jesteretten.31488.aspx?recordid31488=2569" TargetMode="Externa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hyperlink" Target="https://domstol.fe1.tangora.com/S%C3%B8geside---H%C3%B8jesteretten.31488.aspx?recordid31488=2569" TargetMode="Externa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hyperlink" Target="https://domstol.fe1.tangora.com/S%C3%B8geside---H%C3%B8jesteretten.31488.aspx?recordid31488=2569" TargetMode="Externa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hyperlink" Target="https://domstol.fe1.tangora.com/S%C3%B8geside---H%C3%B8jesteretten.31488.aspx?recordid31488=2569" TargetMode="Externa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hyperlink" Target="https://www.retsinformation.dk/eli/accn/W20240902225" TargetMode="Externa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hyperlink" Target="https://www.retsinformation.dk/eli/accn/W20240902225" TargetMode="Externa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hyperlink" Target="https://www.retsinformation.dk/eli/accn/W20240911325" TargetMode="Externa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hyperlink" Target="https://www.retsinformation.dk/eli/accn/W20240911325" TargetMode="Externa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BF698B-C410-7D88-8656-E86E61F00117}"/>
              </a:ext>
            </a:extLst>
          </p:cNvPr>
          <p:cNvSpPr>
            <a:spLocks noGrp="1"/>
          </p:cNvSpPr>
          <p:nvPr>
            <p:ph type="ctrTitle"/>
          </p:nvPr>
        </p:nvSpPr>
        <p:spPr/>
        <p:txBody>
          <a:bodyPr/>
          <a:lstStyle/>
          <a:p>
            <a:r>
              <a:rPr lang="da-DK" sz="2400" dirty="0"/>
              <a:t>Aktuel HR-jura 2023/2024</a:t>
            </a:r>
          </a:p>
        </p:txBody>
      </p:sp>
      <p:sp>
        <p:nvSpPr>
          <p:cNvPr id="3" name="Undertitel 2">
            <a:extLst>
              <a:ext uri="{FF2B5EF4-FFF2-40B4-BE49-F238E27FC236}">
                <a16:creationId xmlns:a16="http://schemas.microsoft.com/office/drawing/2014/main" id="{61941B0B-7A0D-70F5-C8BA-AD0F966A3DC1}"/>
              </a:ext>
            </a:extLst>
          </p:cNvPr>
          <p:cNvSpPr>
            <a:spLocks noGrp="1"/>
          </p:cNvSpPr>
          <p:nvPr>
            <p:ph type="subTitle" idx="1"/>
          </p:nvPr>
        </p:nvSpPr>
        <p:spPr/>
        <p:txBody>
          <a:bodyPr/>
          <a:lstStyle/>
          <a:p>
            <a:r>
              <a:rPr lang="da-DK" sz="1800" dirty="0"/>
              <a:t>Møde 3</a:t>
            </a:r>
          </a:p>
        </p:txBody>
      </p:sp>
      <p:pic>
        <p:nvPicPr>
          <p:cNvPr id="7" name="Pladsholder til billede 6" descr="Et billede, der indeholder bord, tøj, person, indendørs&#10;&#10;Automatisk genereret beskrivelse">
            <a:extLst>
              <a:ext uri="{FF2B5EF4-FFF2-40B4-BE49-F238E27FC236}">
                <a16:creationId xmlns:a16="http://schemas.microsoft.com/office/drawing/2014/main" id="{DBA2A266-7907-D968-1016-F919CE8E92B9}"/>
              </a:ext>
            </a:extLst>
          </p:cNvPr>
          <p:cNvPicPr>
            <a:picLocks noGrp="1" noChangeAspect="1"/>
          </p:cNvPicPr>
          <p:nvPr>
            <p:ph type="pic" sz="quarter" idx="16"/>
          </p:nvPr>
        </p:nvPicPr>
        <p:blipFill rotWithShape="1">
          <a:blip r:embed="rId2" cstate="print">
            <a:extLst>
              <a:ext uri="{28A0092B-C50C-407E-A947-70E740481C1C}">
                <a14:useLocalDpi xmlns:a14="http://schemas.microsoft.com/office/drawing/2010/main" val="0"/>
              </a:ext>
            </a:extLst>
          </a:blip>
          <a:srcRect t="6243" b="42351"/>
          <a:stretch/>
        </p:blipFill>
        <p:spPr>
          <a:xfrm>
            <a:off x="0" y="0"/>
            <a:ext cx="9144000" cy="3133725"/>
          </a:xfrm>
        </p:spPr>
      </p:pic>
    </p:spTree>
    <p:extLst>
      <p:ext uri="{BB962C8B-B14F-4D97-AF65-F5344CB8AC3E}">
        <p14:creationId xmlns:p14="http://schemas.microsoft.com/office/powerpoint/2010/main" val="2723435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2400" dirty="0"/>
              <a:t>Lovforslag</a:t>
            </a:r>
          </a:p>
        </p:txBody>
      </p:sp>
      <p:sp>
        <p:nvSpPr>
          <p:cNvPr id="4" name="Pladsholder til indhold 3">
            <a:extLst>
              <a:ext uri="{FF2B5EF4-FFF2-40B4-BE49-F238E27FC236}">
                <a16:creationId xmlns:a16="http://schemas.microsoft.com/office/drawing/2014/main" id="{152E050C-2869-E63C-3B61-93AF35E43D6E}"/>
              </a:ext>
            </a:extLst>
          </p:cNvPr>
          <p:cNvSpPr>
            <a:spLocks noGrp="1"/>
          </p:cNvSpPr>
          <p:nvPr>
            <p:ph type="body" sz="quarter" idx="12"/>
          </p:nvPr>
        </p:nvSpPr>
        <p:spPr>
          <a:xfrm>
            <a:off x="693738" y="1416374"/>
            <a:ext cx="7838702" cy="3027039"/>
          </a:xfrm>
        </p:spPr>
        <p:txBody>
          <a:bodyPr/>
          <a:lstStyle/>
          <a:p>
            <a:pPr marL="0" indent="0">
              <a:buClr>
                <a:srgbClr val="556D7E"/>
              </a:buClr>
              <a:buNone/>
            </a:pPr>
            <a:r>
              <a:rPr lang="da-DK" sz="1800" dirty="0">
                <a:solidFill>
                  <a:schemeClr val="tx1"/>
                </a:solidFill>
              </a:rPr>
              <a:t>Resumé af forslag til lov om ændring af lov om arbejdsmiljø, lov om arbejdsskadesikring og udlændingeloven</a:t>
            </a:r>
          </a:p>
          <a:p>
            <a:pPr marL="0" indent="0">
              <a:buClr>
                <a:srgbClr val="556D7E"/>
              </a:buClr>
              <a:buNone/>
            </a:pPr>
            <a:endParaRPr lang="da-DK" sz="500" dirty="0">
              <a:solidFill>
                <a:srgbClr val="00AC9C"/>
              </a:solidFill>
            </a:endParaRPr>
          </a:p>
          <a:p>
            <a:pPr marL="285750" lvl="2" indent="-285750" fontAlgn="base">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Dertil foretages en række ændringer i arbejdsmiljøloven som følge af dele af anbefalingerne fra det midlertidige AMO-udvalg, der blev nedsat som følge af "Aftale om en ny og forbedret arbejdsmiljøindsats og ordnede forhold på arbejdsmarkedet" indgået mellem regeringen (Venstre, Liberal Alliance og Det Konservative Folkeparti), Socialdemokratiet, Dansk Folkeparti, Alternativet, Radikale Venstre og Socialistisk Folkeparti i april 2019</a:t>
            </a:r>
          </a:p>
          <a:p>
            <a:pPr marL="285750" lvl="2" indent="-285750" fontAlgn="base">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Afslutningsvis gennemføres der med lovforslaget ændringer af arbejdsskadesikringsloven, for så vidt angår Arbejdstilsynets adgang til oplysninger i indkomstregisteret.</a:t>
            </a:r>
          </a:p>
        </p:txBody>
      </p:sp>
      <p:sp>
        <p:nvSpPr>
          <p:cNvPr id="7" name="Pladsholder til billede 6">
            <a:extLst>
              <a:ext uri="{FF2B5EF4-FFF2-40B4-BE49-F238E27FC236}">
                <a16:creationId xmlns:a16="http://schemas.microsoft.com/office/drawing/2014/main" id="{BF2B09DA-EF71-FFEE-7CA9-9D13B48460D2}"/>
              </a:ext>
            </a:extLst>
          </p:cNvPr>
          <p:cNvSpPr>
            <a:spLocks noGrp="1"/>
          </p:cNvSpPr>
          <p:nvPr>
            <p:ph type="pic" sz="quarter" idx="16"/>
          </p:nvPr>
        </p:nvSpPr>
        <p:spPr/>
        <p:txBody>
          <a:bodyPr/>
          <a:lstStyle/>
          <a:p>
            <a:endParaRPr lang="da-DK"/>
          </a:p>
        </p:txBody>
      </p:sp>
      <p:sp>
        <p:nvSpPr>
          <p:cNvPr id="3" name="Pladsholder til diasnummer 4">
            <a:extLst>
              <a:ext uri="{FF2B5EF4-FFF2-40B4-BE49-F238E27FC236}">
                <a16:creationId xmlns:a16="http://schemas.microsoft.com/office/drawing/2014/main" id="{03DB83AF-8D4D-FA58-D6BC-33456C389262}"/>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10</a:t>
            </a:r>
          </a:p>
        </p:txBody>
      </p:sp>
    </p:spTree>
    <p:extLst>
      <p:ext uri="{BB962C8B-B14F-4D97-AF65-F5344CB8AC3E}">
        <p14:creationId xmlns:p14="http://schemas.microsoft.com/office/powerpoint/2010/main" val="67986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E37AD-A4EF-35B5-A24D-75F2E005E23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9097E06-BA51-79C6-76F1-0D4324F82C69}"/>
              </a:ext>
            </a:extLst>
          </p:cNvPr>
          <p:cNvSpPr>
            <a:spLocks noGrp="1"/>
          </p:cNvSpPr>
          <p:nvPr>
            <p:ph type="title"/>
          </p:nvPr>
        </p:nvSpPr>
        <p:spPr/>
        <p:txBody>
          <a:bodyPr/>
          <a:lstStyle/>
          <a:p>
            <a:r>
              <a:rPr lang="da-DK" sz="2400" dirty="0"/>
              <a:t>Domme og kendelser</a:t>
            </a:r>
          </a:p>
        </p:txBody>
      </p:sp>
      <p:sp>
        <p:nvSpPr>
          <p:cNvPr id="3" name="Pladsholder til tekst 2">
            <a:extLst>
              <a:ext uri="{FF2B5EF4-FFF2-40B4-BE49-F238E27FC236}">
                <a16:creationId xmlns:a16="http://schemas.microsoft.com/office/drawing/2014/main" id="{484FD53F-E446-FFD4-2629-19E72094239D}"/>
              </a:ext>
            </a:extLst>
          </p:cNvPr>
          <p:cNvSpPr>
            <a:spLocks noGrp="1"/>
          </p:cNvSpPr>
          <p:nvPr>
            <p:ph type="body" sz="quarter" idx="12"/>
          </p:nvPr>
        </p:nvSpPr>
        <p:spPr>
          <a:xfrm>
            <a:off x="693738" y="1416374"/>
            <a:ext cx="7838702" cy="3027039"/>
          </a:xfrm>
        </p:spPr>
        <p:txBody>
          <a:bodyPr/>
          <a:lstStyle/>
          <a:p>
            <a:pPr marL="0" lvl="0" indent="0">
              <a:buClr>
                <a:srgbClr val="00AC9C"/>
              </a:buClr>
              <a:buNone/>
            </a:pPr>
            <a:r>
              <a:rPr lang="da-DK" sz="1800" dirty="0">
                <a:solidFill>
                  <a:srgbClr val="000000"/>
                </a:solidFill>
              </a:rPr>
              <a:t>Opsigelse var i strid med forskelsbehandlingsloven</a:t>
            </a:r>
          </a:p>
          <a:p>
            <a:pPr marL="0" lvl="0" indent="0">
              <a:buClr>
                <a:srgbClr val="00AC9C"/>
              </a:buClr>
              <a:buNone/>
            </a:pPr>
            <a:endParaRPr lang="da-DK" sz="500" dirty="0">
              <a:solidFill>
                <a:schemeClr val="accent4"/>
              </a:solidFill>
            </a:endParaRPr>
          </a:p>
          <a:p>
            <a:pPr marL="0" lvl="0" indent="0">
              <a:buClr>
                <a:srgbClr val="00AC9C"/>
              </a:buClr>
              <a:buNone/>
            </a:pPr>
            <a:r>
              <a:rPr lang="da-DK" sz="1400" dirty="0">
                <a:solidFill>
                  <a:schemeClr val="accent4"/>
                </a:solidFill>
                <a:hlinkClick r:id="rId2">
                  <a:extLst>
                    <a:ext uri="{A12FA001-AC4F-418D-AE19-62706E023703}">
                      <ahyp:hlinkClr xmlns:ahyp="http://schemas.microsoft.com/office/drawing/2018/hyperlinkcolor" val="tx"/>
                    </a:ext>
                  </a:extLst>
                </a:hlinkClick>
              </a:rPr>
              <a:t>Ligebehandlingsnævnets kendelse nr. 9114 af 24. januar 2024</a:t>
            </a:r>
            <a:r>
              <a:rPr lang="da-DK" sz="1400" dirty="0">
                <a:solidFill>
                  <a:schemeClr val="accent4"/>
                </a:solidFill>
              </a:rPr>
              <a:t> </a:t>
            </a:r>
          </a:p>
          <a:p>
            <a:pPr marL="285750" indent="-285750">
              <a:buClr>
                <a:srgbClr val="00AC9C"/>
              </a:buClr>
              <a:tabLst>
                <a:tab pos="270510" algn="l"/>
              </a:tabLst>
            </a:pPr>
            <a:endParaRPr lang="da-DK" sz="500" dirty="0">
              <a:solidFill>
                <a:schemeClr val="tx1"/>
              </a:solidFill>
            </a:endParaRPr>
          </a:p>
          <a:p>
            <a:pPr marL="285750" indent="-285750">
              <a:buClr>
                <a:srgbClr val="00AC9C"/>
              </a:buClr>
              <a:tabLst>
                <a:tab pos="270510" algn="l"/>
              </a:tabLst>
            </a:pPr>
            <a:r>
              <a:rPr lang="da-DK" sz="1400" dirty="0">
                <a:solidFill>
                  <a:schemeClr val="tx1"/>
                </a:solidFill>
              </a:rPr>
              <a:t>En kvinde (klager), der har fibromyalgi, klagede til Ligebehandlingsnævnet over sin arbejdsgiver (indklagede)</a:t>
            </a:r>
          </a:p>
          <a:p>
            <a:pPr marL="285750" indent="-285750">
              <a:buClr>
                <a:srgbClr val="00AC9C"/>
              </a:buClr>
              <a:tabLst>
                <a:tab pos="270510" algn="l"/>
              </a:tabLst>
            </a:pPr>
            <a:r>
              <a:rPr lang="da-DK" sz="1400" dirty="0">
                <a:solidFill>
                  <a:schemeClr val="tx1"/>
                </a:solidFill>
              </a:rPr>
              <a:t>Kvinden mente, at arbejdsgiveren havde forskelsbehandlet hende på grund af handicap, fordi kvinden var blevet afskediget på grund af højt sygefravær</a:t>
            </a:r>
          </a:p>
          <a:p>
            <a:pPr marL="285750" indent="-285750">
              <a:buClr>
                <a:srgbClr val="00AC9C"/>
              </a:buClr>
              <a:tabLst>
                <a:tab pos="270510" algn="l"/>
              </a:tabLst>
            </a:pPr>
            <a:r>
              <a:rPr lang="da-DK" sz="1400" dirty="0">
                <a:solidFill>
                  <a:schemeClr val="tx1"/>
                </a:solidFill>
              </a:rPr>
              <a:t>Ligebehandlingsnævnet vurderede, at arbejdsgiveren ikke havde brugt tilstrækkelig tid til at undersøge eller afprøve hensigtsmæssige foranstaltninger</a:t>
            </a:r>
          </a:p>
        </p:txBody>
      </p:sp>
      <p:sp>
        <p:nvSpPr>
          <p:cNvPr id="4" name="Pladsholder til billede 3">
            <a:extLst>
              <a:ext uri="{FF2B5EF4-FFF2-40B4-BE49-F238E27FC236}">
                <a16:creationId xmlns:a16="http://schemas.microsoft.com/office/drawing/2014/main" id="{BB4EDB26-824A-E470-552D-750371FEF044}"/>
              </a:ext>
            </a:extLst>
          </p:cNvPr>
          <p:cNvSpPr>
            <a:spLocks noGrp="1"/>
          </p:cNvSpPr>
          <p:nvPr>
            <p:ph type="pic" sz="quarter" idx="16"/>
          </p:nvPr>
        </p:nvSpPr>
        <p:spPr/>
        <p:txBody>
          <a:bodyPr/>
          <a:lstStyle/>
          <a:p>
            <a:endParaRPr lang="da-DK"/>
          </a:p>
        </p:txBody>
      </p:sp>
      <p:sp>
        <p:nvSpPr>
          <p:cNvPr id="5" name="Pladsholder til diasnummer 4">
            <a:extLst>
              <a:ext uri="{FF2B5EF4-FFF2-40B4-BE49-F238E27FC236}">
                <a16:creationId xmlns:a16="http://schemas.microsoft.com/office/drawing/2014/main" id="{AF1E2A7E-F454-5DB6-F48E-8B44881DECCC}"/>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100</a:t>
            </a:r>
          </a:p>
        </p:txBody>
      </p:sp>
    </p:spTree>
    <p:extLst>
      <p:ext uri="{BB962C8B-B14F-4D97-AF65-F5344CB8AC3E}">
        <p14:creationId xmlns:p14="http://schemas.microsoft.com/office/powerpoint/2010/main" val="331861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E0E9A-D064-EA71-6701-2D66B16E04C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15B91C1-B5A1-EBEF-91D7-04D2A5B6E586}"/>
              </a:ext>
            </a:extLst>
          </p:cNvPr>
          <p:cNvSpPr>
            <a:spLocks noGrp="1"/>
          </p:cNvSpPr>
          <p:nvPr>
            <p:ph type="title"/>
          </p:nvPr>
        </p:nvSpPr>
        <p:spPr/>
        <p:txBody>
          <a:bodyPr/>
          <a:lstStyle/>
          <a:p>
            <a:r>
              <a:rPr lang="da-DK" sz="2400" dirty="0"/>
              <a:t>Domme og kendelser</a:t>
            </a:r>
          </a:p>
        </p:txBody>
      </p:sp>
      <p:sp>
        <p:nvSpPr>
          <p:cNvPr id="3" name="Pladsholder til tekst 2">
            <a:extLst>
              <a:ext uri="{FF2B5EF4-FFF2-40B4-BE49-F238E27FC236}">
                <a16:creationId xmlns:a16="http://schemas.microsoft.com/office/drawing/2014/main" id="{580A0C24-57FF-9C98-E69F-0C01BF109311}"/>
              </a:ext>
            </a:extLst>
          </p:cNvPr>
          <p:cNvSpPr>
            <a:spLocks noGrp="1"/>
          </p:cNvSpPr>
          <p:nvPr>
            <p:ph type="body" sz="quarter" idx="12"/>
          </p:nvPr>
        </p:nvSpPr>
        <p:spPr>
          <a:xfrm>
            <a:off x="693738" y="1416374"/>
            <a:ext cx="7838702" cy="3027039"/>
          </a:xfrm>
        </p:spPr>
        <p:txBody>
          <a:bodyPr/>
          <a:lstStyle/>
          <a:p>
            <a:pPr marL="0" lvl="0" indent="0">
              <a:buClr>
                <a:srgbClr val="00AC9C"/>
              </a:buClr>
              <a:buNone/>
            </a:pPr>
            <a:r>
              <a:rPr lang="da-DK" sz="1800" dirty="0">
                <a:solidFill>
                  <a:srgbClr val="000000"/>
                </a:solidFill>
              </a:rPr>
              <a:t>Opsigelse var i strid med forskelsbehandlingsloven</a:t>
            </a:r>
          </a:p>
          <a:p>
            <a:pPr marL="0" lvl="0" indent="0">
              <a:buClr>
                <a:srgbClr val="00AC9C"/>
              </a:buClr>
              <a:buNone/>
            </a:pPr>
            <a:endParaRPr lang="da-DK" sz="500" dirty="0">
              <a:solidFill>
                <a:schemeClr val="accent4"/>
              </a:solidFill>
            </a:endParaRPr>
          </a:p>
          <a:p>
            <a:pPr marL="0" lvl="0" indent="0">
              <a:buClr>
                <a:srgbClr val="00AC9C"/>
              </a:buClr>
              <a:buNone/>
            </a:pPr>
            <a:r>
              <a:rPr lang="da-DK" sz="1400" dirty="0">
                <a:solidFill>
                  <a:schemeClr val="accent4"/>
                </a:solidFill>
                <a:hlinkClick r:id="rId2">
                  <a:extLst>
                    <a:ext uri="{A12FA001-AC4F-418D-AE19-62706E023703}">
                      <ahyp:hlinkClr xmlns:ahyp="http://schemas.microsoft.com/office/drawing/2018/hyperlinkcolor" val="tx"/>
                    </a:ext>
                  </a:extLst>
                </a:hlinkClick>
              </a:rPr>
              <a:t>Ligebehandlingsnævnets kendelse nr. 9114 af 24. januar 2024</a:t>
            </a:r>
            <a:r>
              <a:rPr lang="da-DK" sz="1400" dirty="0">
                <a:solidFill>
                  <a:schemeClr val="accent4"/>
                </a:solidFill>
              </a:rPr>
              <a:t> </a:t>
            </a:r>
          </a:p>
          <a:p>
            <a:pPr marL="285750" indent="-285750">
              <a:buClr>
                <a:srgbClr val="00AC9C"/>
              </a:buClr>
              <a:tabLst>
                <a:tab pos="270510" algn="l"/>
              </a:tabLst>
            </a:pPr>
            <a:endParaRPr lang="da-DK" sz="500" dirty="0">
              <a:solidFill>
                <a:schemeClr val="tx1"/>
              </a:solidFill>
            </a:endParaRPr>
          </a:p>
          <a:p>
            <a:pPr marL="285750" indent="-285750">
              <a:buClr>
                <a:srgbClr val="00AC9C"/>
              </a:buClr>
              <a:tabLst>
                <a:tab pos="270510" algn="l"/>
              </a:tabLst>
            </a:pPr>
            <a:r>
              <a:rPr lang="da-DK" sz="1400" dirty="0">
                <a:solidFill>
                  <a:schemeClr val="tx1"/>
                </a:solidFill>
              </a:rPr>
              <a:t>Videre havde arbejdsgiveren ikke inddraget en fastholdelseskonsulent på trods af kvindens læges opfordring hertil</a:t>
            </a:r>
          </a:p>
          <a:p>
            <a:pPr marL="285750" indent="-285750">
              <a:buClr>
                <a:srgbClr val="00AC9C"/>
              </a:buClr>
              <a:tabLst>
                <a:tab pos="270510" algn="l"/>
              </a:tabLst>
            </a:pPr>
            <a:r>
              <a:rPr lang="da-DK" sz="1400" dirty="0">
                <a:solidFill>
                  <a:schemeClr val="tx1"/>
                </a:solidFill>
              </a:rPr>
              <a:t>Klager fik derfor medhold og en godtgørelse på 185.000 kr., svarende til ca. 6 måneders løn.</a:t>
            </a:r>
            <a:endParaRPr lang="da-DK" sz="1400" dirty="0">
              <a:solidFill>
                <a:srgbClr val="000000"/>
              </a:solidFill>
            </a:endParaRPr>
          </a:p>
        </p:txBody>
      </p:sp>
      <p:sp>
        <p:nvSpPr>
          <p:cNvPr id="4" name="Pladsholder til billede 3">
            <a:extLst>
              <a:ext uri="{FF2B5EF4-FFF2-40B4-BE49-F238E27FC236}">
                <a16:creationId xmlns:a16="http://schemas.microsoft.com/office/drawing/2014/main" id="{BD8C8054-89BC-A2AE-0852-E3AC06F818D2}"/>
              </a:ext>
            </a:extLst>
          </p:cNvPr>
          <p:cNvSpPr>
            <a:spLocks noGrp="1"/>
          </p:cNvSpPr>
          <p:nvPr>
            <p:ph type="pic" sz="quarter" idx="16"/>
          </p:nvPr>
        </p:nvSpPr>
        <p:spPr/>
        <p:txBody>
          <a:bodyPr/>
          <a:lstStyle/>
          <a:p>
            <a:endParaRPr lang="da-DK"/>
          </a:p>
        </p:txBody>
      </p:sp>
      <p:sp>
        <p:nvSpPr>
          <p:cNvPr id="5" name="Pladsholder til diasnummer 4">
            <a:extLst>
              <a:ext uri="{FF2B5EF4-FFF2-40B4-BE49-F238E27FC236}">
                <a16:creationId xmlns:a16="http://schemas.microsoft.com/office/drawing/2014/main" id="{F8D94CB3-1D4D-B68A-9521-C39A56CD9899}"/>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101</a:t>
            </a:r>
          </a:p>
        </p:txBody>
      </p:sp>
    </p:spTree>
    <p:extLst>
      <p:ext uri="{BB962C8B-B14F-4D97-AF65-F5344CB8AC3E}">
        <p14:creationId xmlns:p14="http://schemas.microsoft.com/office/powerpoint/2010/main" val="3351851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3BCBD-8D09-3F71-B764-83B4BD5E0606}"/>
            </a:ext>
          </a:extLst>
        </p:cNvPr>
        <p:cNvGrpSpPr/>
        <p:nvPr/>
      </p:nvGrpSpPr>
      <p:grpSpPr>
        <a:xfrm>
          <a:off x="0" y="0"/>
          <a:ext cx="0" cy="0"/>
          <a:chOff x="0" y="0"/>
          <a:chExt cx="0" cy="0"/>
        </a:xfrm>
      </p:grpSpPr>
      <p:pic>
        <p:nvPicPr>
          <p:cNvPr id="4" name="Pladsholder til billede 3">
            <a:extLst>
              <a:ext uri="{FF2B5EF4-FFF2-40B4-BE49-F238E27FC236}">
                <a16:creationId xmlns:a16="http://schemas.microsoft.com/office/drawing/2014/main" id="{32D6463F-A5ED-7EC8-0154-A608466B6E68}"/>
              </a:ext>
            </a:extLst>
          </p:cNvPr>
          <p:cNvPicPr>
            <a:picLocks noGrp="1" noChangeAspect="1"/>
          </p:cNvPicPr>
          <p:nvPr>
            <p:ph type="pic" sz="quarter" idx="12"/>
          </p:nvPr>
        </p:nvPicPr>
        <p:blipFill>
          <a:blip r:embed="rId2"/>
          <a:srcRect t="15311" b="15311"/>
          <a:stretch>
            <a:fillRect/>
          </a:stretch>
        </p:blipFill>
        <p:spPr>
          <a:prstGeom prst="rect">
            <a:avLst/>
          </a:prstGeom>
        </p:spPr>
      </p:pic>
      <p:sp>
        <p:nvSpPr>
          <p:cNvPr id="3" name="Pladsholder til tekst 2">
            <a:extLst>
              <a:ext uri="{FF2B5EF4-FFF2-40B4-BE49-F238E27FC236}">
                <a16:creationId xmlns:a16="http://schemas.microsoft.com/office/drawing/2014/main" id="{798F69EA-E77C-F525-832D-BB8F5DB43A5C}"/>
              </a:ext>
            </a:extLst>
          </p:cNvPr>
          <p:cNvSpPr>
            <a:spLocks noGrp="1"/>
          </p:cNvSpPr>
          <p:nvPr>
            <p:ph type="body" sz="quarter" idx="13"/>
          </p:nvPr>
        </p:nvSpPr>
        <p:spPr>
          <a:xfrm>
            <a:off x="5364088" y="0"/>
            <a:ext cx="3333600" cy="5143500"/>
          </a:xfrm>
        </p:spPr>
        <p:txBody>
          <a:bodyPr/>
          <a:lstStyle/>
          <a:p>
            <a:r>
              <a:rPr lang="da-DK" sz="1800" b="0" dirty="0"/>
              <a:t>Sygefravær</a:t>
            </a:r>
          </a:p>
        </p:txBody>
      </p:sp>
    </p:spTree>
    <p:extLst>
      <p:ext uri="{BB962C8B-B14F-4D97-AF65-F5344CB8AC3E}">
        <p14:creationId xmlns:p14="http://schemas.microsoft.com/office/powerpoint/2010/main" val="250037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AE758-6C77-E0EB-EF49-45B5F1A5EA4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ACDFED6-4D36-1B55-F1E0-CD0D578D2A3B}"/>
              </a:ext>
            </a:extLst>
          </p:cNvPr>
          <p:cNvSpPr>
            <a:spLocks noGrp="1"/>
          </p:cNvSpPr>
          <p:nvPr>
            <p:ph type="title"/>
          </p:nvPr>
        </p:nvSpPr>
        <p:spPr/>
        <p:txBody>
          <a:bodyPr/>
          <a:lstStyle/>
          <a:p>
            <a:r>
              <a:rPr lang="da-DK" sz="2400" dirty="0"/>
              <a:t>Domme og kendelser</a:t>
            </a:r>
          </a:p>
        </p:txBody>
      </p:sp>
      <p:sp>
        <p:nvSpPr>
          <p:cNvPr id="3" name="Pladsholder til tekst 2">
            <a:extLst>
              <a:ext uri="{FF2B5EF4-FFF2-40B4-BE49-F238E27FC236}">
                <a16:creationId xmlns:a16="http://schemas.microsoft.com/office/drawing/2014/main" id="{DCD63393-FDDC-FDEA-E5BB-A4C7F3985DBB}"/>
              </a:ext>
            </a:extLst>
          </p:cNvPr>
          <p:cNvSpPr>
            <a:spLocks noGrp="1"/>
          </p:cNvSpPr>
          <p:nvPr>
            <p:ph type="body" sz="quarter" idx="12"/>
          </p:nvPr>
        </p:nvSpPr>
        <p:spPr>
          <a:xfrm>
            <a:off x="693738" y="1416374"/>
            <a:ext cx="7838702" cy="3027039"/>
          </a:xfrm>
        </p:spPr>
        <p:txBody>
          <a:bodyPr/>
          <a:lstStyle/>
          <a:p>
            <a:pPr marL="0" lvl="0" indent="0">
              <a:buClr>
                <a:srgbClr val="00AC9C"/>
              </a:buClr>
              <a:buNone/>
            </a:pPr>
            <a:r>
              <a:rPr lang="da-DK" sz="1800" dirty="0">
                <a:solidFill>
                  <a:srgbClr val="000000"/>
                </a:solidFill>
              </a:rPr>
              <a:t>Det var sagligt at opsige på grund af langvarigt sygefravær</a:t>
            </a:r>
          </a:p>
          <a:p>
            <a:pPr marL="0" lvl="0" indent="0">
              <a:buClr>
                <a:srgbClr val="00AC9C"/>
              </a:buClr>
              <a:buNone/>
            </a:pPr>
            <a:endParaRPr lang="da-DK" sz="500" dirty="0">
              <a:solidFill>
                <a:schemeClr val="accent4"/>
              </a:solidFill>
            </a:endParaRPr>
          </a:p>
          <a:p>
            <a:pPr marL="0" lvl="0" indent="0">
              <a:buClr>
                <a:srgbClr val="00AC9C"/>
              </a:buClr>
              <a:buNone/>
            </a:pPr>
            <a:r>
              <a:rPr lang="da-DK" sz="1400" dirty="0">
                <a:solidFill>
                  <a:schemeClr val="accent4"/>
                </a:solidFill>
              </a:rPr>
              <a:t>Kendelse i FV 2023-738 af 5. februar 2024</a:t>
            </a:r>
          </a:p>
          <a:p>
            <a:pPr marL="285750" indent="-285750">
              <a:buClr>
                <a:srgbClr val="00AC9C"/>
              </a:buClr>
              <a:tabLst>
                <a:tab pos="270510" algn="l"/>
              </a:tabLst>
            </a:pPr>
            <a:endParaRPr lang="da-DK" sz="500" dirty="0">
              <a:solidFill>
                <a:schemeClr val="tx1"/>
              </a:solidFill>
            </a:endParaRPr>
          </a:p>
          <a:p>
            <a:pPr marL="0" indent="0">
              <a:buClr>
                <a:srgbClr val="00AC9C"/>
              </a:buClr>
              <a:buNone/>
              <a:tabLst>
                <a:tab pos="270510" algn="l"/>
              </a:tabLst>
            </a:pPr>
            <a:r>
              <a:rPr lang="da-DK" sz="1400" dirty="0">
                <a:solidFill>
                  <a:schemeClr val="tx1"/>
                </a:solidFill>
              </a:rPr>
              <a:t>Opmandens begrundelse og resultat</a:t>
            </a:r>
          </a:p>
          <a:p>
            <a:pPr marL="285750" indent="-285750">
              <a:buClr>
                <a:srgbClr val="00AC9C"/>
              </a:buClr>
              <a:tabLst>
                <a:tab pos="270510" algn="l"/>
              </a:tabLst>
            </a:pPr>
            <a:r>
              <a:rPr lang="da-DK" sz="1400" dirty="0">
                <a:solidFill>
                  <a:schemeClr val="tx1"/>
                </a:solidFill>
              </a:rPr>
              <a:t>Sagen angår som anført, om A har krav på godtgørelse som følge af, at Kommune 1 den 29. januar 2021 opsagde hende i hendes stilling som ingeniør i kommunen</a:t>
            </a:r>
          </a:p>
          <a:p>
            <a:pPr marL="285750" indent="-285750">
              <a:buClr>
                <a:srgbClr val="00AC9C"/>
              </a:buClr>
              <a:tabLst>
                <a:tab pos="270510" algn="l"/>
              </a:tabLst>
            </a:pPr>
            <a:r>
              <a:rPr lang="da-DK" sz="1400" dirty="0">
                <a:solidFill>
                  <a:schemeClr val="tx1"/>
                </a:solidFill>
              </a:rPr>
              <a:t>Opsigelsen var begrundet i A’s sygefravær i efteråret 2020 og januar 2021</a:t>
            </a:r>
          </a:p>
          <a:p>
            <a:pPr marL="285750" indent="-285750">
              <a:buClr>
                <a:srgbClr val="00AC9C"/>
              </a:buClr>
              <a:tabLst>
                <a:tab pos="270510" algn="l"/>
              </a:tabLst>
            </a:pPr>
            <a:r>
              <a:rPr lang="da-DK" sz="1400" dirty="0">
                <a:solidFill>
                  <a:schemeClr val="tx1"/>
                </a:solidFill>
              </a:rPr>
              <a:t>A sygemeldte sig den 2. oktober 2020, og det må anses for ubestridt, at hun på dette tidspunkt led af stress, der havde sammenhæng med hendes arbejdssituation</a:t>
            </a:r>
          </a:p>
          <a:p>
            <a:pPr marL="285750" indent="-285750">
              <a:buClr>
                <a:srgbClr val="00AC9C"/>
              </a:buClr>
              <a:tabLst>
                <a:tab pos="270510" algn="l"/>
              </a:tabLst>
            </a:pPr>
            <a:endParaRPr lang="da-DK" sz="1400" dirty="0">
              <a:solidFill>
                <a:srgbClr val="000000"/>
              </a:solidFill>
            </a:endParaRPr>
          </a:p>
        </p:txBody>
      </p:sp>
      <p:sp>
        <p:nvSpPr>
          <p:cNvPr id="4" name="Pladsholder til billede 3">
            <a:extLst>
              <a:ext uri="{FF2B5EF4-FFF2-40B4-BE49-F238E27FC236}">
                <a16:creationId xmlns:a16="http://schemas.microsoft.com/office/drawing/2014/main" id="{272709AC-9320-F640-9C5E-62CE5DD12819}"/>
              </a:ext>
            </a:extLst>
          </p:cNvPr>
          <p:cNvSpPr>
            <a:spLocks noGrp="1"/>
          </p:cNvSpPr>
          <p:nvPr>
            <p:ph type="pic" sz="quarter" idx="16"/>
          </p:nvPr>
        </p:nvSpPr>
        <p:spPr/>
        <p:txBody>
          <a:bodyPr/>
          <a:lstStyle/>
          <a:p>
            <a:endParaRPr lang="da-DK"/>
          </a:p>
        </p:txBody>
      </p:sp>
      <p:sp>
        <p:nvSpPr>
          <p:cNvPr id="5" name="Pladsholder til diasnummer 4">
            <a:extLst>
              <a:ext uri="{FF2B5EF4-FFF2-40B4-BE49-F238E27FC236}">
                <a16:creationId xmlns:a16="http://schemas.microsoft.com/office/drawing/2014/main" id="{DB35EDC8-F253-3C87-B0F6-92F8B253A2DB}"/>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103</a:t>
            </a:r>
          </a:p>
        </p:txBody>
      </p:sp>
    </p:spTree>
    <p:extLst>
      <p:ext uri="{BB962C8B-B14F-4D97-AF65-F5344CB8AC3E}">
        <p14:creationId xmlns:p14="http://schemas.microsoft.com/office/powerpoint/2010/main" val="2307691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99E90-D89C-B9F6-7404-AF8EC2DC822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CC984DA-A996-EACE-592D-C9E830FE6358}"/>
              </a:ext>
            </a:extLst>
          </p:cNvPr>
          <p:cNvSpPr>
            <a:spLocks noGrp="1"/>
          </p:cNvSpPr>
          <p:nvPr>
            <p:ph type="title"/>
          </p:nvPr>
        </p:nvSpPr>
        <p:spPr/>
        <p:txBody>
          <a:bodyPr/>
          <a:lstStyle/>
          <a:p>
            <a:r>
              <a:rPr lang="da-DK" sz="2400" dirty="0"/>
              <a:t>Domme og kendelser</a:t>
            </a:r>
          </a:p>
        </p:txBody>
      </p:sp>
      <p:sp>
        <p:nvSpPr>
          <p:cNvPr id="3" name="Pladsholder til tekst 2">
            <a:extLst>
              <a:ext uri="{FF2B5EF4-FFF2-40B4-BE49-F238E27FC236}">
                <a16:creationId xmlns:a16="http://schemas.microsoft.com/office/drawing/2014/main" id="{1064DEE4-A72D-1A52-F485-C394B08D5978}"/>
              </a:ext>
            </a:extLst>
          </p:cNvPr>
          <p:cNvSpPr>
            <a:spLocks noGrp="1"/>
          </p:cNvSpPr>
          <p:nvPr>
            <p:ph type="body" sz="quarter" idx="12"/>
          </p:nvPr>
        </p:nvSpPr>
        <p:spPr>
          <a:xfrm>
            <a:off x="693738" y="1416374"/>
            <a:ext cx="7838702" cy="3027039"/>
          </a:xfrm>
        </p:spPr>
        <p:txBody>
          <a:bodyPr/>
          <a:lstStyle/>
          <a:p>
            <a:pPr marL="0" lvl="0" indent="0">
              <a:buClr>
                <a:srgbClr val="00AC9C"/>
              </a:buClr>
              <a:buNone/>
            </a:pPr>
            <a:r>
              <a:rPr lang="da-DK" sz="1800" dirty="0">
                <a:solidFill>
                  <a:srgbClr val="000000"/>
                </a:solidFill>
              </a:rPr>
              <a:t>Det var sagligt at opsige på grund af langvarigt sygefravær</a:t>
            </a:r>
          </a:p>
          <a:p>
            <a:pPr marL="0" lvl="0" indent="0">
              <a:buClr>
                <a:srgbClr val="00AC9C"/>
              </a:buClr>
              <a:buNone/>
            </a:pPr>
            <a:endParaRPr lang="da-DK" sz="500" dirty="0">
              <a:solidFill>
                <a:schemeClr val="accent4"/>
              </a:solidFill>
            </a:endParaRPr>
          </a:p>
          <a:p>
            <a:pPr marL="0" lvl="0" indent="0">
              <a:buClr>
                <a:srgbClr val="00AC9C"/>
              </a:buClr>
              <a:buNone/>
            </a:pPr>
            <a:r>
              <a:rPr lang="da-DK" sz="1400" dirty="0">
                <a:solidFill>
                  <a:schemeClr val="accent4"/>
                </a:solidFill>
              </a:rPr>
              <a:t>Kendelse i FV 2023-738 af 5. februar 2024</a:t>
            </a:r>
          </a:p>
          <a:p>
            <a:pPr marL="285750" indent="-285750">
              <a:buClr>
                <a:srgbClr val="00AC9C"/>
              </a:buClr>
              <a:tabLst>
                <a:tab pos="270510" algn="l"/>
              </a:tabLst>
            </a:pPr>
            <a:endParaRPr lang="da-DK" sz="500" dirty="0">
              <a:solidFill>
                <a:schemeClr val="tx1"/>
              </a:solidFill>
            </a:endParaRPr>
          </a:p>
          <a:p>
            <a:pPr marL="285750" indent="-285750">
              <a:buClr>
                <a:srgbClr val="00AC9C"/>
              </a:buClr>
              <a:tabLst>
                <a:tab pos="270510" algn="l"/>
              </a:tabLst>
            </a:pPr>
            <a:r>
              <a:rPr lang="da-DK" sz="1400" dirty="0">
                <a:solidFill>
                  <a:schemeClr val="tx1"/>
                </a:solidFill>
              </a:rPr>
              <a:t>A havde imidlertid i den forløbne del af 2020 samlet set arbejdet mindre end de 37 timer om ugen, som hun var ansat til, og der er heller ikke i øvrigt grundlag for at antage, at hendes sygemelding skyldtes ledelsessvigt eller på anden måde forhold, som kan bebrejdes Kommune 1</a:t>
            </a:r>
          </a:p>
          <a:p>
            <a:pPr marL="285750" indent="-285750">
              <a:buClr>
                <a:srgbClr val="00AC9C"/>
              </a:buClr>
              <a:tabLst>
                <a:tab pos="270510" algn="l"/>
              </a:tabLst>
            </a:pPr>
            <a:r>
              <a:rPr lang="da-DK" sz="1400" dirty="0">
                <a:solidFill>
                  <a:schemeClr val="tx1"/>
                </a:solidFill>
              </a:rPr>
              <a:t>Da Kommune 1 den 7. januar 2021 indkaldte A til en tjenstlig samtale, havde hun været sygemeldt i godt 3 måneder</a:t>
            </a:r>
          </a:p>
          <a:p>
            <a:pPr marL="285750" indent="-285750">
              <a:buClr>
                <a:srgbClr val="00AC9C"/>
              </a:buClr>
              <a:tabLst>
                <a:tab pos="270510" algn="l"/>
              </a:tabLst>
            </a:pPr>
            <a:endParaRPr lang="da-DK" sz="1400" dirty="0">
              <a:solidFill>
                <a:srgbClr val="000000"/>
              </a:solidFill>
            </a:endParaRPr>
          </a:p>
        </p:txBody>
      </p:sp>
      <p:sp>
        <p:nvSpPr>
          <p:cNvPr id="4" name="Pladsholder til billede 3">
            <a:extLst>
              <a:ext uri="{FF2B5EF4-FFF2-40B4-BE49-F238E27FC236}">
                <a16:creationId xmlns:a16="http://schemas.microsoft.com/office/drawing/2014/main" id="{7DA96437-DEA5-9DEC-79B3-D6AE36D2E86D}"/>
              </a:ext>
            </a:extLst>
          </p:cNvPr>
          <p:cNvSpPr>
            <a:spLocks noGrp="1"/>
          </p:cNvSpPr>
          <p:nvPr>
            <p:ph type="pic" sz="quarter" idx="16"/>
          </p:nvPr>
        </p:nvSpPr>
        <p:spPr/>
        <p:txBody>
          <a:bodyPr/>
          <a:lstStyle/>
          <a:p>
            <a:endParaRPr lang="da-DK"/>
          </a:p>
        </p:txBody>
      </p:sp>
      <p:sp>
        <p:nvSpPr>
          <p:cNvPr id="5" name="Pladsholder til diasnummer 4">
            <a:extLst>
              <a:ext uri="{FF2B5EF4-FFF2-40B4-BE49-F238E27FC236}">
                <a16:creationId xmlns:a16="http://schemas.microsoft.com/office/drawing/2014/main" id="{0977765C-0F32-C3BB-156A-AC44F62BDCE2}"/>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104</a:t>
            </a:r>
          </a:p>
        </p:txBody>
      </p:sp>
    </p:spTree>
    <p:extLst>
      <p:ext uri="{BB962C8B-B14F-4D97-AF65-F5344CB8AC3E}">
        <p14:creationId xmlns:p14="http://schemas.microsoft.com/office/powerpoint/2010/main" val="4007437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ABAF9-27D6-6688-314D-AD21E5DFD7F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FB95C3A-BB1F-AFE8-412C-5E6E95909877}"/>
              </a:ext>
            </a:extLst>
          </p:cNvPr>
          <p:cNvSpPr>
            <a:spLocks noGrp="1"/>
          </p:cNvSpPr>
          <p:nvPr>
            <p:ph type="title"/>
          </p:nvPr>
        </p:nvSpPr>
        <p:spPr/>
        <p:txBody>
          <a:bodyPr/>
          <a:lstStyle/>
          <a:p>
            <a:r>
              <a:rPr lang="da-DK" sz="2400" dirty="0"/>
              <a:t>Domme og kendelser</a:t>
            </a:r>
          </a:p>
        </p:txBody>
      </p:sp>
      <p:sp>
        <p:nvSpPr>
          <p:cNvPr id="3" name="Pladsholder til tekst 2">
            <a:extLst>
              <a:ext uri="{FF2B5EF4-FFF2-40B4-BE49-F238E27FC236}">
                <a16:creationId xmlns:a16="http://schemas.microsoft.com/office/drawing/2014/main" id="{0BCCC37A-264C-69B0-BAFE-4CB804131398}"/>
              </a:ext>
            </a:extLst>
          </p:cNvPr>
          <p:cNvSpPr>
            <a:spLocks noGrp="1"/>
          </p:cNvSpPr>
          <p:nvPr>
            <p:ph type="body" sz="quarter" idx="12"/>
          </p:nvPr>
        </p:nvSpPr>
        <p:spPr>
          <a:xfrm>
            <a:off x="693738" y="1416374"/>
            <a:ext cx="7838702" cy="3027039"/>
          </a:xfrm>
        </p:spPr>
        <p:txBody>
          <a:bodyPr/>
          <a:lstStyle/>
          <a:p>
            <a:pPr marL="0" lvl="0" indent="0">
              <a:buClr>
                <a:srgbClr val="00AC9C"/>
              </a:buClr>
              <a:buNone/>
            </a:pPr>
            <a:r>
              <a:rPr lang="da-DK" sz="1800" dirty="0">
                <a:solidFill>
                  <a:srgbClr val="000000"/>
                </a:solidFill>
              </a:rPr>
              <a:t>Det var sagligt at opsige på grund af langvarigt sygefravær</a:t>
            </a:r>
          </a:p>
          <a:p>
            <a:pPr marL="0" lvl="0" indent="0">
              <a:buClr>
                <a:srgbClr val="00AC9C"/>
              </a:buClr>
              <a:buNone/>
            </a:pPr>
            <a:endParaRPr lang="da-DK" sz="500" dirty="0">
              <a:solidFill>
                <a:schemeClr val="accent4"/>
              </a:solidFill>
            </a:endParaRPr>
          </a:p>
          <a:p>
            <a:pPr marL="0" lvl="0" indent="0">
              <a:buClr>
                <a:srgbClr val="00AC9C"/>
              </a:buClr>
              <a:buNone/>
            </a:pPr>
            <a:r>
              <a:rPr lang="da-DK" sz="1400" dirty="0">
                <a:solidFill>
                  <a:schemeClr val="accent4"/>
                </a:solidFill>
              </a:rPr>
              <a:t>Kendelse i FV 2023-738 af 5. februar 2024</a:t>
            </a:r>
          </a:p>
          <a:p>
            <a:pPr marL="285750" indent="-285750">
              <a:buClr>
                <a:srgbClr val="00AC9C"/>
              </a:buClr>
              <a:tabLst>
                <a:tab pos="270510" algn="l"/>
              </a:tabLst>
            </a:pPr>
            <a:endParaRPr lang="da-DK" sz="500" dirty="0">
              <a:solidFill>
                <a:schemeClr val="tx1"/>
              </a:solidFill>
            </a:endParaRPr>
          </a:p>
          <a:p>
            <a:pPr marL="285750" indent="-285750">
              <a:buClr>
                <a:srgbClr val="00AC9C"/>
              </a:buClr>
              <a:tabLst>
                <a:tab pos="270510" algn="l"/>
              </a:tabLst>
            </a:pPr>
            <a:r>
              <a:rPr lang="da-DK" sz="1400" dirty="0">
                <a:solidFill>
                  <a:schemeClr val="tx1"/>
                </a:solidFill>
              </a:rPr>
              <a:t>Efter kommunens referat af sygefraværssamtalen tidligere på dagen havde A her bl.a. givet udtryk for, at hun så ”mulighed for at starte pr. 1. februar med en stille opstart”, og at man måtte forsøge at undgå ”pressede situationer” som f.eks. klagesager og sager med frister</a:t>
            </a:r>
          </a:p>
          <a:p>
            <a:pPr marL="285750" indent="-285750">
              <a:buClr>
                <a:srgbClr val="00AC9C"/>
              </a:buClr>
              <a:tabLst>
                <a:tab pos="270510" algn="l"/>
              </a:tabLst>
            </a:pPr>
            <a:r>
              <a:rPr lang="da-DK" sz="1400" dirty="0">
                <a:solidFill>
                  <a:schemeClr val="tx1"/>
                </a:solidFill>
              </a:rPr>
              <a:t>I tilfælde, hvor der er tale om en fuldtidssygemeldt ansat, vil der af hensyn til kommunens drift ofte – men afhængig af den enkelte sag – være sagligt grundlag for afskedigelse, hvis der først kan forventes gradvis tilbagevenden til arbejde inden for 3-6 måneder</a:t>
            </a:r>
          </a:p>
          <a:p>
            <a:pPr marL="285750" indent="-285750">
              <a:buClr>
                <a:srgbClr val="00AC9C"/>
              </a:buClr>
              <a:tabLst>
                <a:tab pos="270510" algn="l"/>
              </a:tabLst>
            </a:pPr>
            <a:endParaRPr lang="da-DK" sz="1400" dirty="0">
              <a:solidFill>
                <a:srgbClr val="000000"/>
              </a:solidFill>
            </a:endParaRPr>
          </a:p>
        </p:txBody>
      </p:sp>
      <p:sp>
        <p:nvSpPr>
          <p:cNvPr id="4" name="Pladsholder til billede 3">
            <a:extLst>
              <a:ext uri="{FF2B5EF4-FFF2-40B4-BE49-F238E27FC236}">
                <a16:creationId xmlns:a16="http://schemas.microsoft.com/office/drawing/2014/main" id="{096FAC7D-F5D1-8CDF-EC01-ADF8F0A141DF}"/>
              </a:ext>
            </a:extLst>
          </p:cNvPr>
          <p:cNvSpPr>
            <a:spLocks noGrp="1"/>
          </p:cNvSpPr>
          <p:nvPr>
            <p:ph type="pic" sz="quarter" idx="16"/>
          </p:nvPr>
        </p:nvSpPr>
        <p:spPr/>
        <p:txBody>
          <a:bodyPr/>
          <a:lstStyle/>
          <a:p>
            <a:endParaRPr lang="da-DK"/>
          </a:p>
        </p:txBody>
      </p:sp>
      <p:sp>
        <p:nvSpPr>
          <p:cNvPr id="5" name="Pladsholder til diasnummer 4">
            <a:extLst>
              <a:ext uri="{FF2B5EF4-FFF2-40B4-BE49-F238E27FC236}">
                <a16:creationId xmlns:a16="http://schemas.microsoft.com/office/drawing/2014/main" id="{15EE5D72-CBB4-8EC0-030C-67D8D27CAB13}"/>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105</a:t>
            </a:r>
          </a:p>
        </p:txBody>
      </p:sp>
    </p:spTree>
    <p:extLst>
      <p:ext uri="{BB962C8B-B14F-4D97-AF65-F5344CB8AC3E}">
        <p14:creationId xmlns:p14="http://schemas.microsoft.com/office/powerpoint/2010/main" val="1061437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F5504-513A-1D45-3447-0CAA8B5B1D4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CCA9244-1894-3066-8DA9-CF3B45543FDA}"/>
              </a:ext>
            </a:extLst>
          </p:cNvPr>
          <p:cNvSpPr>
            <a:spLocks noGrp="1"/>
          </p:cNvSpPr>
          <p:nvPr>
            <p:ph type="title"/>
          </p:nvPr>
        </p:nvSpPr>
        <p:spPr/>
        <p:txBody>
          <a:bodyPr/>
          <a:lstStyle/>
          <a:p>
            <a:r>
              <a:rPr lang="da-DK" sz="2400" dirty="0"/>
              <a:t>Domme og kendelser</a:t>
            </a:r>
          </a:p>
        </p:txBody>
      </p:sp>
      <p:sp>
        <p:nvSpPr>
          <p:cNvPr id="3" name="Pladsholder til tekst 2">
            <a:extLst>
              <a:ext uri="{FF2B5EF4-FFF2-40B4-BE49-F238E27FC236}">
                <a16:creationId xmlns:a16="http://schemas.microsoft.com/office/drawing/2014/main" id="{5DDA7E68-65C7-CC43-8501-A84FD05836F1}"/>
              </a:ext>
            </a:extLst>
          </p:cNvPr>
          <p:cNvSpPr>
            <a:spLocks noGrp="1"/>
          </p:cNvSpPr>
          <p:nvPr>
            <p:ph type="body" sz="quarter" idx="12"/>
          </p:nvPr>
        </p:nvSpPr>
        <p:spPr>
          <a:xfrm>
            <a:off x="693738" y="1416374"/>
            <a:ext cx="7838702" cy="3027039"/>
          </a:xfrm>
        </p:spPr>
        <p:txBody>
          <a:bodyPr/>
          <a:lstStyle/>
          <a:p>
            <a:pPr marL="0" lvl="0" indent="0">
              <a:buClr>
                <a:srgbClr val="00AC9C"/>
              </a:buClr>
              <a:buNone/>
            </a:pPr>
            <a:r>
              <a:rPr lang="da-DK" sz="1800" dirty="0">
                <a:solidFill>
                  <a:srgbClr val="000000"/>
                </a:solidFill>
              </a:rPr>
              <a:t>Det var sagligt at opsige på grund af langvarigt sygefravær</a:t>
            </a:r>
          </a:p>
          <a:p>
            <a:pPr marL="0" lvl="0" indent="0">
              <a:buClr>
                <a:srgbClr val="00AC9C"/>
              </a:buClr>
              <a:buNone/>
            </a:pPr>
            <a:endParaRPr lang="da-DK" sz="500" dirty="0">
              <a:solidFill>
                <a:schemeClr val="accent4"/>
              </a:solidFill>
            </a:endParaRPr>
          </a:p>
          <a:p>
            <a:pPr marL="0" lvl="0" indent="0">
              <a:buClr>
                <a:srgbClr val="00AC9C"/>
              </a:buClr>
              <a:buNone/>
            </a:pPr>
            <a:r>
              <a:rPr lang="da-DK" sz="1400" dirty="0">
                <a:solidFill>
                  <a:schemeClr val="accent4"/>
                </a:solidFill>
              </a:rPr>
              <a:t>Kendelse i FV 2023-738 af 5. februar 2024</a:t>
            </a:r>
          </a:p>
          <a:p>
            <a:pPr marL="285750" indent="-285750">
              <a:buClr>
                <a:srgbClr val="00AC9C"/>
              </a:buClr>
              <a:tabLst>
                <a:tab pos="270510" algn="l"/>
              </a:tabLst>
            </a:pPr>
            <a:endParaRPr lang="da-DK" sz="500" dirty="0">
              <a:solidFill>
                <a:schemeClr val="tx1"/>
              </a:solidFill>
            </a:endParaRPr>
          </a:p>
          <a:p>
            <a:pPr marL="285750" indent="-285750">
              <a:buClr>
                <a:srgbClr val="00AC9C"/>
              </a:buClr>
              <a:tabLst>
                <a:tab pos="270510" algn="l"/>
              </a:tabLst>
            </a:pPr>
            <a:r>
              <a:rPr lang="da-DK" sz="1400" dirty="0">
                <a:solidFill>
                  <a:schemeClr val="tx1"/>
                </a:solidFill>
              </a:rPr>
              <a:t>Det skyldes, at det i sådanne tilfælde ofte vil være til væsentlig driftsmæssig gene for kommunen at måtte undvære en ansat i en så lang periode</a:t>
            </a:r>
          </a:p>
          <a:p>
            <a:pPr marL="285750" indent="-285750">
              <a:buClr>
                <a:srgbClr val="00AC9C"/>
              </a:buClr>
              <a:tabLst>
                <a:tab pos="270510" algn="l"/>
              </a:tabLst>
            </a:pPr>
            <a:r>
              <a:rPr lang="da-DK" sz="1400" dirty="0">
                <a:solidFill>
                  <a:schemeClr val="tx1"/>
                </a:solidFill>
              </a:rPr>
              <a:t>Efter bl.a. B’s forklaring må det lægges til grund, at A’s sygefravær indebar væsentlige driftsmæssige problemer for Kommune 1, og det måtte efter den nævnte sygefraværssamtale anses for meget usikkert, hvornår A ville kunne genoptage sit arbejde i nogenlunde fuldt omfang</a:t>
            </a:r>
          </a:p>
          <a:p>
            <a:pPr marL="285750" indent="-285750">
              <a:buClr>
                <a:srgbClr val="00AC9C"/>
              </a:buClr>
              <a:tabLst>
                <a:tab pos="270510" algn="l"/>
              </a:tabLst>
            </a:pPr>
            <a:r>
              <a:rPr lang="da-DK" sz="1400" dirty="0">
                <a:solidFill>
                  <a:schemeClr val="tx1"/>
                </a:solidFill>
              </a:rPr>
              <a:t>Jeg finder derfor, at kommunen var berettiget til at indkalde A til tjenstlig samtale</a:t>
            </a:r>
          </a:p>
          <a:p>
            <a:pPr marL="285750" indent="-285750">
              <a:buClr>
                <a:srgbClr val="00AC9C"/>
              </a:buClr>
              <a:tabLst>
                <a:tab pos="270510" algn="l"/>
              </a:tabLst>
            </a:pPr>
            <a:endParaRPr lang="da-DK" sz="1400" dirty="0">
              <a:solidFill>
                <a:srgbClr val="000000"/>
              </a:solidFill>
            </a:endParaRPr>
          </a:p>
        </p:txBody>
      </p:sp>
      <p:sp>
        <p:nvSpPr>
          <p:cNvPr id="4" name="Pladsholder til billede 3">
            <a:extLst>
              <a:ext uri="{FF2B5EF4-FFF2-40B4-BE49-F238E27FC236}">
                <a16:creationId xmlns:a16="http://schemas.microsoft.com/office/drawing/2014/main" id="{6C87801E-6F1D-DBD4-CDF8-CB798CB949E2}"/>
              </a:ext>
            </a:extLst>
          </p:cNvPr>
          <p:cNvSpPr>
            <a:spLocks noGrp="1"/>
          </p:cNvSpPr>
          <p:nvPr>
            <p:ph type="pic" sz="quarter" idx="16"/>
          </p:nvPr>
        </p:nvSpPr>
        <p:spPr/>
        <p:txBody>
          <a:bodyPr/>
          <a:lstStyle/>
          <a:p>
            <a:endParaRPr lang="da-DK"/>
          </a:p>
        </p:txBody>
      </p:sp>
      <p:sp>
        <p:nvSpPr>
          <p:cNvPr id="5" name="Pladsholder til diasnummer 4">
            <a:extLst>
              <a:ext uri="{FF2B5EF4-FFF2-40B4-BE49-F238E27FC236}">
                <a16:creationId xmlns:a16="http://schemas.microsoft.com/office/drawing/2014/main" id="{597A9088-077A-EAD5-6854-6DC6AD072EA3}"/>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106</a:t>
            </a:r>
          </a:p>
        </p:txBody>
      </p:sp>
    </p:spTree>
    <p:extLst>
      <p:ext uri="{BB962C8B-B14F-4D97-AF65-F5344CB8AC3E}">
        <p14:creationId xmlns:p14="http://schemas.microsoft.com/office/powerpoint/2010/main" val="807863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8D8CD-44C0-C968-53BC-133C74CFEB9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AE4213B-2EA9-1E96-DC4B-BB8D15F64EE2}"/>
              </a:ext>
            </a:extLst>
          </p:cNvPr>
          <p:cNvSpPr>
            <a:spLocks noGrp="1"/>
          </p:cNvSpPr>
          <p:nvPr>
            <p:ph type="title"/>
          </p:nvPr>
        </p:nvSpPr>
        <p:spPr/>
        <p:txBody>
          <a:bodyPr/>
          <a:lstStyle/>
          <a:p>
            <a:r>
              <a:rPr lang="da-DK" sz="2400" dirty="0"/>
              <a:t>Domme og kendelser</a:t>
            </a:r>
          </a:p>
        </p:txBody>
      </p:sp>
      <p:sp>
        <p:nvSpPr>
          <p:cNvPr id="3" name="Pladsholder til tekst 2">
            <a:extLst>
              <a:ext uri="{FF2B5EF4-FFF2-40B4-BE49-F238E27FC236}">
                <a16:creationId xmlns:a16="http://schemas.microsoft.com/office/drawing/2014/main" id="{DDD5F7C7-1D8A-C095-034A-FE974CA6A563}"/>
              </a:ext>
            </a:extLst>
          </p:cNvPr>
          <p:cNvSpPr>
            <a:spLocks noGrp="1"/>
          </p:cNvSpPr>
          <p:nvPr>
            <p:ph type="body" sz="quarter" idx="12"/>
          </p:nvPr>
        </p:nvSpPr>
        <p:spPr>
          <a:xfrm>
            <a:off x="693738" y="1416374"/>
            <a:ext cx="7838702" cy="3027039"/>
          </a:xfrm>
        </p:spPr>
        <p:txBody>
          <a:bodyPr/>
          <a:lstStyle/>
          <a:p>
            <a:pPr marL="0" lvl="0" indent="0">
              <a:buClr>
                <a:srgbClr val="00AC9C"/>
              </a:buClr>
              <a:buNone/>
            </a:pPr>
            <a:r>
              <a:rPr lang="da-DK" sz="1800" dirty="0">
                <a:solidFill>
                  <a:srgbClr val="000000"/>
                </a:solidFill>
              </a:rPr>
              <a:t>Det var sagligt at opsige på grund af langvarigt sygefravær</a:t>
            </a:r>
          </a:p>
          <a:p>
            <a:pPr marL="0" lvl="0" indent="0">
              <a:buClr>
                <a:srgbClr val="00AC9C"/>
              </a:buClr>
              <a:buNone/>
            </a:pPr>
            <a:endParaRPr lang="da-DK" sz="500" dirty="0">
              <a:solidFill>
                <a:schemeClr val="accent4"/>
              </a:solidFill>
            </a:endParaRPr>
          </a:p>
          <a:p>
            <a:pPr marL="0" lvl="0" indent="0">
              <a:buClr>
                <a:srgbClr val="00AC9C"/>
              </a:buClr>
              <a:buNone/>
            </a:pPr>
            <a:r>
              <a:rPr lang="da-DK" sz="1400" dirty="0">
                <a:solidFill>
                  <a:schemeClr val="accent4"/>
                </a:solidFill>
              </a:rPr>
              <a:t>Kendelse i FV 2023-738 af 5. februar 2024</a:t>
            </a:r>
          </a:p>
          <a:p>
            <a:pPr marL="285750" indent="-285750">
              <a:buClr>
                <a:srgbClr val="00AC9C"/>
              </a:buClr>
              <a:tabLst>
                <a:tab pos="270510" algn="l"/>
              </a:tabLst>
            </a:pPr>
            <a:endParaRPr lang="da-DK" sz="500" dirty="0">
              <a:solidFill>
                <a:schemeClr val="tx1"/>
              </a:solidFill>
            </a:endParaRPr>
          </a:p>
          <a:p>
            <a:pPr marL="285750" indent="-285750">
              <a:buClr>
                <a:srgbClr val="00AC9C"/>
              </a:buClr>
              <a:tabLst>
                <a:tab pos="270510" algn="l"/>
              </a:tabLst>
            </a:pPr>
            <a:r>
              <a:rPr lang="da-DK" sz="1400" dirty="0">
                <a:solidFill>
                  <a:schemeClr val="tx1"/>
                </a:solidFill>
              </a:rPr>
              <a:t>A ønskede ikke at deltage i den tjenstlige samtale, og det eneste yderligere grundlag, som hun tilvejebragte i sagen, var hendes høringssvar af 27. januar 2021</a:t>
            </a:r>
          </a:p>
          <a:p>
            <a:pPr marL="285750" indent="-285750">
              <a:buClr>
                <a:srgbClr val="00AC9C"/>
              </a:buClr>
              <a:tabLst>
                <a:tab pos="270510" algn="l"/>
              </a:tabLst>
            </a:pPr>
            <a:r>
              <a:rPr lang="da-DK" sz="1400" dirty="0">
                <a:solidFill>
                  <a:schemeClr val="tx1"/>
                </a:solidFill>
              </a:rPr>
              <a:t>Her refererede A til sygefraværssamtalen den 7. januar 2021, herunder til, at hun ”håbede og forventede at kunne vende tilbage til arbejdet igen omkring den 1. februar 2021 med blid opstart og gradvis optrapning.” </a:t>
            </a:r>
          </a:p>
          <a:p>
            <a:pPr marL="285750" indent="-285750">
              <a:buClr>
                <a:srgbClr val="00AC9C"/>
              </a:buClr>
              <a:tabLst>
                <a:tab pos="270510" algn="l"/>
              </a:tabLst>
            </a:pPr>
            <a:endParaRPr lang="da-DK" sz="1400" dirty="0">
              <a:solidFill>
                <a:srgbClr val="000000"/>
              </a:solidFill>
            </a:endParaRPr>
          </a:p>
        </p:txBody>
      </p:sp>
      <p:sp>
        <p:nvSpPr>
          <p:cNvPr id="4" name="Pladsholder til billede 3">
            <a:extLst>
              <a:ext uri="{FF2B5EF4-FFF2-40B4-BE49-F238E27FC236}">
                <a16:creationId xmlns:a16="http://schemas.microsoft.com/office/drawing/2014/main" id="{3149B0CA-C892-E7BC-B121-2B368819074B}"/>
              </a:ext>
            </a:extLst>
          </p:cNvPr>
          <p:cNvSpPr>
            <a:spLocks noGrp="1"/>
          </p:cNvSpPr>
          <p:nvPr>
            <p:ph type="pic" sz="quarter" idx="16"/>
          </p:nvPr>
        </p:nvSpPr>
        <p:spPr/>
        <p:txBody>
          <a:bodyPr/>
          <a:lstStyle/>
          <a:p>
            <a:endParaRPr lang="da-DK"/>
          </a:p>
        </p:txBody>
      </p:sp>
      <p:sp>
        <p:nvSpPr>
          <p:cNvPr id="5" name="Pladsholder til diasnummer 4">
            <a:extLst>
              <a:ext uri="{FF2B5EF4-FFF2-40B4-BE49-F238E27FC236}">
                <a16:creationId xmlns:a16="http://schemas.microsoft.com/office/drawing/2014/main" id="{ABA645A3-DD28-520C-2AC5-F360F323C881}"/>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107</a:t>
            </a:r>
          </a:p>
        </p:txBody>
      </p:sp>
    </p:spTree>
    <p:extLst>
      <p:ext uri="{BB962C8B-B14F-4D97-AF65-F5344CB8AC3E}">
        <p14:creationId xmlns:p14="http://schemas.microsoft.com/office/powerpoint/2010/main" val="225661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E83C5-2313-D8DC-E07C-22535D055D4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39E5BB0-86AF-2780-A56F-95212E30EC68}"/>
              </a:ext>
            </a:extLst>
          </p:cNvPr>
          <p:cNvSpPr>
            <a:spLocks noGrp="1"/>
          </p:cNvSpPr>
          <p:nvPr>
            <p:ph type="title"/>
          </p:nvPr>
        </p:nvSpPr>
        <p:spPr/>
        <p:txBody>
          <a:bodyPr/>
          <a:lstStyle/>
          <a:p>
            <a:r>
              <a:rPr lang="da-DK" sz="2400" dirty="0"/>
              <a:t>Domme og kendelser</a:t>
            </a:r>
          </a:p>
        </p:txBody>
      </p:sp>
      <p:sp>
        <p:nvSpPr>
          <p:cNvPr id="3" name="Pladsholder til tekst 2">
            <a:extLst>
              <a:ext uri="{FF2B5EF4-FFF2-40B4-BE49-F238E27FC236}">
                <a16:creationId xmlns:a16="http://schemas.microsoft.com/office/drawing/2014/main" id="{C2326F5E-575B-F4D4-1A42-7A0A068F2CCA}"/>
              </a:ext>
            </a:extLst>
          </p:cNvPr>
          <p:cNvSpPr>
            <a:spLocks noGrp="1"/>
          </p:cNvSpPr>
          <p:nvPr>
            <p:ph type="body" sz="quarter" idx="12"/>
          </p:nvPr>
        </p:nvSpPr>
        <p:spPr>
          <a:xfrm>
            <a:off x="693738" y="1416374"/>
            <a:ext cx="7838702" cy="3027039"/>
          </a:xfrm>
        </p:spPr>
        <p:txBody>
          <a:bodyPr/>
          <a:lstStyle/>
          <a:p>
            <a:pPr marL="0" lvl="0" indent="0">
              <a:buClr>
                <a:srgbClr val="00AC9C"/>
              </a:buClr>
              <a:buNone/>
            </a:pPr>
            <a:r>
              <a:rPr lang="da-DK" sz="1800" dirty="0">
                <a:solidFill>
                  <a:srgbClr val="000000"/>
                </a:solidFill>
              </a:rPr>
              <a:t>Det var sagligt at opsige på grund af langvarigt sygefravær</a:t>
            </a:r>
          </a:p>
          <a:p>
            <a:pPr marL="0" lvl="0" indent="0">
              <a:buClr>
                <a:srgbClr val="00AC9C"/>
              </a:buClr>
              <a:buNone/>
            </a:pPr>
            <a:endParaRPr lang="da-DK" sz="500" dirty="0">
              <a:solidFill>
                <a:schemeClr val="accent4"/>
              </a:solidFill>
            </a:endParaRPr>
          </a:p>
          <a:p>
            <a:pPr marL="0" lvl="0" indent="0">
              <a:buClr>
                <a:srgbClr val="00AC9C"/>
              </a:buClr>
              <a:buNone/>
            </a:pPr>
            <a:r>
              <a:rPr lang="da-DK" sz="1400" dirty="0">
                <a:solidFill>
                  <a:schemeClr val="accent4"/>
                </a:solidFill>
              </a:rPr>
              <a:t>Kendelse i FV 2023-738 af 5. februar 2024</a:t>
            </a:r>
          </a:p>
          <a:p>
            <a:pPr marL="0" lvl="0" indent="0">
              <a:buClr>
                <a:srgbClr val="00AC9C"/>
              </a:buClr>
              <a:buNone/>
            </a:pPr>
            <a:endParaRPr lang="da-DK" sz="500" dirty="0">
              <a:solidFill>
                <a:schemeClr val="tx1"/>
              </a:solidFill>
            </a:endParaRPr>
          </a:p>
          <a:p>
            <a:pPr marL="285750" indent="-285750">
              <a:buClr>
                <a:srgbClr val="00AC9C"/>
              </a:buClr>
              <a:tabLst>
                <a:tab pos="270510" algn="l"/>
              </a:tabLst>
            </a:pPr>
            <a:r>
              <a:rPr lang="da-DK" sz="1400" dirty="0">
                <a:solidFill>
                  <a:schemeClr val="tx1"/>
                </a:solidFill>
              </a:rPr>
              <a:t>Under disse omstændigheder finder jeg, at Kommune 1 uden at bede om en ny lægeerklæring kunne lægge til grund, at A i betragtelig tid efter den 1. februar 2021 – dvs. efter 4 måneders fuldt sygefravær – ikke ville kunne genoptage sit arbejde i bare nogenlunde fuldt omfang</a:t>
            </a:r>
          </a:p>
          <a:p>
            <a:pPr marL="285750" indent="-285750">
              <a:buClr>
                <a:srgbClr val="00AC9C"/>
              </a:buClr>
              <a:tabLst>
                <a:tab pos="270510" algn="l"/>
              </a:tabLst>
            </a:pPr>
            <a:r>
              <a:rPr lang="da-DK" sz="1400" dirty="0">
                <a:solidFill>
                  <a:schemeClr val="tx1"/>
                </a:solidFill>
              </a:rPr>
              <a:t>Jeg bemærker, at der ikke er oplyst om forhold, herunder i perioden efter opsigelsen, der taler imod rigtigheden af kommunens vurdering</a:t>
            </a:r>
          </a:p>
          <a:p>
            <a:pPr marL="285750" indent="-285750">
              <a:buClr>
                <a:srgbClr val="00AC9C"/>
              </a:buClr>
              <a:tabLst>
                <a:tab pos="270510" algn="l"/>
              </a:tabLst>
            </a:pPr>
            <a:endParaRPr lang="da-DK" sz="1400" dirty="0">
              <a:solidFill>
                <a:srgbClr val="000000"/>
              </a:solidFill>
            </a:endParaRPr>
          </a:p>
        </p:txBody>
      </p:sp>
      <p:sp>
        <p:nvSpPr>
          <p:cNvPr id="4" name="Pladsholder til billede 3">
            <a:extLst>
              <a:ext uri="{FF2B5EF4-FFF2-40B4-BE49-F238E27FC236}">
                <a16:creationId xmlns:a16="http://schemas.microsoft.com/office/drawing/2014/main" id="{2D112614-B5B7-39E3-3829-209805BB673B}"/>
              </a:ext>
            </a:extLst>
          </p:cNvPr>
          <p:cNvSpPr>
            <a:spLocks noGrp="1"/>
          </p:cNvSpPr>
          <p:nvPr>
            <p:ph type="pic" sz="quarter" idx="16"/>
          </p:nvPr>
        </p:nvSpPr>
        <p:spPr/>
        <p:txBody>
          <a:bodyPr/>
          <a:lstStyle/>
          <a:p>
            <a:endParaRPr lang="da-DK"/>
          </a:p>
        </p:txBody>
      </p:sp>
      <p:sp>
        <p:nvSpPr>
          <p:cNvPr id="5" name="Pladsholder til diasnummer 4">
            <a:extLst>
              <a:ext uri="{FF2B5EF4-FFF2-40B4-BE49-F238E27FC236}">
                <a16:creationId xmlns:a16="http://schemas.microsoft.com/office/drawing/2014/main" id="{A7190A39-01EE-D625-B990-F72CE91D348F}"/>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108</a:t>
            </a:r>
          </a:p>
        </p:txBody>
      </p:sp>
    </p:spTree>
    <p:extLst>
      <p:ext uri="{BB962C8B-B14F-4D97-AF65-F5344CB8AC3E}">
        <p14:creationId xmlns:p14="http://schemas.microsoft.com/office/powerpoint/2010/main" val="3920606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CCBFF-6A4B-F524-C519-BF0814E44AB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DE2D8B6-9077-514F-887F-425345048C57}"/>
              </a:ext>
            </a:extLst>
          </p:cNvPr>
          <p:cNvSpPr>
            <a:spLocks noGrp="1"/>
          </p:cNvSpPr>
          <p:nvPr>
            <p:ph type="title"/>
          </p:nvPr>
        </p:nvSpPr>
        <p:spPr/>
        <p:txBody>
          <a:bodyPr/>
          <a:lstStyle/>
          <a:p>
            <a:r>
              <a:rPr lang="da-DK" sz="2400" dirty="0"/>
              <a:t>Domme og kendelser</a:t>
            </a:r>
          </a:p>
        </p:txBody>
      </p:sp>
      <p:sp>
        <p:nvSpPr>
          <p:cNvPr id="3" name="Pladsholder til tekst 2">
            <a:extLst>
              <a:ext uri="{FF2B5EF4-FFF2-40B4-BE49-F238E27FC236}">
                <a16:creationId xmlns:a16="http://schemas.microsoft.com/office/drawing/2014/main" id="{B576785C-097E-CB9E-0307-3728874CF0EB}"/>
              </a:ext>
            </a:extLst>
          </p:cNvPr>
          <p:cNvSpPr>
            <a:spLocks noGrp="1"/>
          </p:cNvSpPr>
          <p:nvPr>
            <p:ph type="body" sz="quarter" idx="12"/>
          </p:nvPr>
        </p:nvSpPr>
        <p:spPr>
          <a:xfrm>
            <a:off x="693738" y="1416374"/>
            <a:ext cx="7838702" cy="3027039"/>
          </a:xfrm>
        </p:spPr>
        <p:txBody>
          <a:bodyPr/>
          <a:lstStyle/>
          <a:p>
            <a:pPr marL="0" lvl="0" indent="0">
              <a:buClr>
                <a:srgbClr val="00AC9C"/>
              </a:buClr>
              <a:buNone/>
            </a:pPr>
            <a:r>
              <a:rPr lang="da-DK" sz="1800" dirty="0">
                <a:solidFill>
                  <a:srgbClr val="000000"/>
                </a:solidFill>
              </a:rPr>
              <a:t>Det var sagligt at opsige på grund af langvarigt sygefravær</a:t>
            </a:r>
          </a:p>
          <a:p>
            <a:pPr marL="0" lvl="0" indent="0">
              <a:buClr>
                <a:srgbClr val="00AC9C"/>
              </a:buClr>
              <a:buNone/>
            </a:pPr>
            <a:endParaRPr lang="da-DK" sz="500" dirty="0">
              <a:solidFill>
                <a:schemeClr val="accent4"/>
              </a:solidFill>
            </a:endParaRPr>
          </a:p>
          <a:p>
            <a:pPr marL="0" lvl="0" indent="0">
              <a:buClr>
                <a:srgbClr val="00AC9C"/>
              </a:buClr>
              <a:buNone/>
            </a:pPr>
            <a:r>
              <a:rPr lang="da-DK" sz="1400" dirty="0">
                <a:solidFill>
                  <a:schemeClr val="accent4"/>
                </a:solidFill>
              </a:rPr>
              <a:t>Kendelse i FV 2023-738 af 5. februar 2024</a:t>
            </a:r>
          </a:p>
          <a:p>
            <a:pPr marL="0" lvl="0" indent="0">
              <a:buClr>
                <a:srgbClr val="00AC9C"/>
              </a:buClr>
              <a:buNone/>
            </a:pPr>
            <a:endParaRPr lang="da-DK" sz="500" dirty="0">
              <a:solidFill>
                <a:schemeClr val="tx1"/>
              </a:solidFill>
            </a:endParaRPr>
          </a:p>
          <a:p>
            <a:pPr marL="285750" indent="-285750">
              <a:buClr>
                <a:srgbClr val="00AC9C"/>
              </a:buClr>
              <a:tabLst>
                <a:tab pos="270510" algn="l"/>
              </a:tabLst>
            </a:pPr>
            <a:r>
              <a:rPr lang="da-DK" sz="1400" dirty="0">
                <a:solidFill>
                  <a:schemeClr val="tx1"/>
                </a:solidFill>
              </a:rPr>
              <a:t>Særligt med hensyn til Kommune 1’s generelle sygefraværspolitik er det uheldigt, at det i kommunens retningslinjer uden forbehold er anført, at hvis ”medarbejderen fortsat [er] sygemeldt efter 3 mdr. sygdom, indledes en afsked.” </a:t>
            </a:r>
          </a:p>
          <a:p>
            <a:pPr marL="285750" indent="-285750">
              <a:buClr>
                <a:srgbClr val="00AC9C"/>
              </a:buClr>
              <a:tabLst>
                <a:tab pos="270510" algn="l"/>
              </a:tabLst>
            </a:pPr>
            <a:r>
              <a:rPr lang="da-DK" sz="1400" dirty="0">
                <a:solidFill>
                  <a:schemeClr val="tx1"/>
                </a:solidFill>
              </a:rPr>
              <a:t>B har imidlertid forklaret, at dette ikke svarer til kommunens praksis på området, og i hvert fald i den foreliggende sag må jeg lægge til grund, at kommunen har foretaget den relevante konkrete vurdering</a:t>
            </a:r>
          </a:p>
          <a:p>
            <a:pPr marL="285750" indent="-285750">
              <a:buClr>
                <a:srgbClr val="00AC9C"/>
              </a:buClr>
              <a:tabLst>
                <a:tab pos="270510" algn="l"/>
              </a:tabLst>
            </a:pPr>
            <a:r>
              <a:rPr lang="da-DK" sz="1400" dirty="0">
                <a:solidFill>
                  <a:schemeClr val="tx1"/>
                </a:solidFill>
              </a:rPr>
              <a:t>Sammenfattende finder jeg, at Kommune 1 den 29. januar 2021 var berettiget til at opsige A, og jeg frifinder derfor kommunen.</a:t>
            </a:r>
            <a:endParaRPr lang="da-DK" sz="1400" dirty="0">
              <a:solidFill>
                <a:srgbClr val="000000"/>
              </a:solidFill>
            </a:endParaRPr>
          </a:p>
        </p:txBody>
      </p:sp>
      <p:sp>
        <p:nvSpPr>
          <p:cNvPr id="4" name="Pladsholder til billede 3">
            <a:extLst>
              <a:ext uri="{FF2B5EF4-FFF2-40B4-BE49-F238E27FC236}">
                <a16:creationId xmlns:a16="http://schemas.microsoft.com/office/drawing/2014/main" id="{543B7554-CF44-FF2E-20B8-7116B3DB1345}"/>
              </a:ext>
            </a:extLst>
          </p:cNvPr>
          <p:cNvSpPr>
            <a:spLocks noGrp="1"/>
          </p:cNvSpPr>
          <p:nvPr>
            <p:ph type="pic" sz="quarter" idx="16"/>
          </p:nvPr>
        </p:nvSpPr>
        <p:spPr/>
        <p:txBody>
          <a:bodyPr/>
          <a:lstStyle/>
          <a:p>
            <a:endParaRPr lang="da-DK"/>
          </a:p>
        </p:txBody>
      </p:sp>
      <p:sp>
        <p:nvSpPr>
          <p:cNvPr id="5" name="Pladsholder til diasnummer 4">
            <a:extLst>
              <a:ext uri="{FF2B5EF4-FFF2-40B4-BE49-F238E27FC236}">
                <a16:creationId xmlns:a16="http://schemas.microsoft.com/office/drawing/2014/main" id="{75F1EEEC-B4BB-5610-B45B-F839A6168166}"/>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109</a:t>
            </a:r>
          </a:p>
        </p:txBody>
      </p:sp>
    </p:spTree>
    <p:extLst>
      <p:ext uri="{BB962C8B-B14F-4D97-AF65-F5344CB8AC3E}">
        <p14:creationId xmlns:p14="http://schemas.microsoft.com/office/powerpoint/2010/main" val="3895070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2400" dirty="0"/>
              <a:t>Lovforslag</a:t>
            </a:r>
          </a:p>
        </p:txBody>
      </p:sp>
      <p:sp>
        <p:nvSpPr>
          <p:cNvPr id="4" name="Pladsholder til indhold 3">
            <a:extLst>
              <a:ext uri="{FF2B5EF4-FFF2-40B4-BE49-F238E27FC236}">
                <a16:creationId xmlns:a16="http://schemas.microsoft.com/office/drawing/2014/main" id="{152E050C-2869-E63C-3B61-93AF35E43D6E}"/>
              </a:ext>
            </a:extLst>
          </p:cNvPr>
          <p:cNvSpPr>
            <a:spLocks noGrp="1"/>
          </p:cNvSpPr>
          <p:nvPr>
            <p:ph type="body" sz="quarter" idx="12"/>
          </p:nvPr>
        </p:nvSpPr>
        <p:spPr>
          <a:xfrm>
            <a:off x="4700588" y="1414713"/>
            <a:ext cx="3740860" cy="3027600"/>
          </a:xfrm>
        </p:spPr>
        <p:txBody>
          <a:bodyPr/>
          <a:lstStyle/>
          <a:p>
            <a:pPr>
              <a:buClr>
                <a:srgbClr val="556D7E"/>
              </a:buClr>
            </a:pPr>
            <a:r>
              <a:rPr lang="da-DK" sz="1800" dirty="0">
                <a:solidFill>
                  <a:schemeClr val="tx1"/>
                </a:solidFill>
              </a:rPr>
              <a:t>L 69 Forslag til lov om ændring af lov om ferie og lov om forvaltning og administration af tilgodehavende feriemidler</a:t>
            </a:r>
          </a:p>
          <a:p>
            <a:pPr marL="0" indent="0">
              <a:buClr>
                <a:srgbClr val="556D7E"/>
              </a:buClr>
              <a:buNone/>
            </a:pPr>
            <a:endParaRPr lang="da-DK" sz="500" dirty="0">
              <a:solidFill>
                <a:srgbClr val="000000"/>
              </a:solidFill>
            </a:endParaRP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Vedtaget den 7. december 2023</a:t>
            </a: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Ikrafttrædelse 31. december 2023 med overgangsbestemmelser</a:t>
            </a: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Lovforslaget ligger </a:t>
            </a:r>
            <a:r>
              <a:rPr lang="da-DK" sz="1400" dirty="0">
                <a:solidFill>
                  <a:srgbClr val="00AC9C"/>
                </a:solidFill>
                <a:hlinkClick r:id="rId2">
                  <a:extLst>
                    <a:ext uri="{A12FA001-AC4F-418D-AE19-62706E023703}">
                      <ahyp:hlinkClr xmlns:ahyp="http://schemas.microsoft.com/office/drawing/2018/hyperlinkcolor" val="tx"/>
                    </a:ext>
                  </a:extLst>
                </a:hlinkClick>
              </a:rPr>
              <a:t>her</a:t>
            </a:r>
            <a:r>
              <a:rPr lang="da-DK" sz="1400" dirty="0">
                <a:solidFill>
                  <a:srgbClr val="00AC9C"/>
                </a:solidFill>
              </a:rPr>
              <a:t> </a:t>
            </a: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endParaRPr lang="da-DK" sz="1500" dirty="0">
              <a:solidFill>
                <a:srgbClr val="000000"/>
              </a:solidFill>
            </a:endParaRPr>
          </a:p>
          <a:p>
            <a:pPr marL="0" indent="0">
              <a:buClr>
                <a:srgbClr val="556D7E"/>
              </a:buClr>
              <a:buNone/>
            </a:pPr>
            <a:endParaRPr lang="da-DK" sz="1500" dirty="0">
              <a:solidFill>
                <a:srgbClr val="00AC9C"/>
              </a:solidFill>
            </a:endParaRPr>
          </a:p>
        </p:txBody>
      </p:sp>
      <p:pic>
        <p:nvPicPr>
          <p:cNvPr id="12" name="Pladsholder til billede 11">
            <a:extLst>
              <a:ext uri="{FF2B5EF4-FFF2-40B4-BE49-F238E27FC236}">
                <a16:creationId xmlns:a16="http://schemas.microsoft.com/office/drawing/2014/main" id="{1D4E8922-9DAB-240E-96B4-A882126AA0F1}"/>
              </a:ext>
            </a:extLst>
          </p:cNvPr>
          <p:cNvPicPr>
            <a:picLocks noGrp="1" noChangeAspect="1"/>
          </p:cNvPicPr>
          <p:nvPr>
            <p:ph type="pic" sz="quarter" idx="13"/>
          </p:nvPr>
        </p:nvPicPr>
        <p:blipFill>
          <a:blip r:embed="rId3"/>
          <a:srcRect l="8945" r="8945"/>
          <a:stretch>
            <a:fillRect/>
          </a:stretch>
        </p:blipFill>
        <p:spPr>
          <a:prstGeom prst="rect">
            <a:avLst/>
          </a:prstGeom>
        </p:spPr>
      </p:pic>
      <p:sp>
        <p:nvSpPr>
          <p:cNvPr id="3" name="Pladsholder til billede 2">
            <a:extLst>
              <a:ext uri="{FF2B5EF4-FFF2-40B4-BE49-F238E27FC236}">
                <a16:creationId xmlns:a16="http://schemas.microsoft.com/office/drawing/2014/main" id="{A0FDF338-7029-78FB-E45D-BB9566258875}"/>
              </a:ext>
            </a:extLst>
          </p:cNvPr>
          <p:cNvSpPr>
            <a:spLocks noGrp="1"/>
          </p:cNvSpPr>
          <p:nvPr>
            <p:ph type="pic" sz="quarter" idx="16"/>
          </p:nvPr>
        </p:nvSpPr>
        <p:spPr/>
        <p:txBody>
          <a:bodyPr/>
          <a:lstStyle/>
          <a:p>
            <a:endParaRPr lang="da-DK"/>
          </a:p>
        </p:txBody>
      </p:sp>
      <p:sp>
        <p:nvSpPr>
          <p:cNvPr id="5" name="Pladsholder til diasnummer 4">
            <a:extLst>
              <a:ext uri="{FF2B5EF4-FFF2-40B4-BE49-F238E27FC236}">
                <a16:creationId xmlns:a16="http://schemas.microsoft.com/office/drawing/2014/main" id="{116760FE-5EBA-21CE-D386-7010B47F5668}"/>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11</a:t>
            </a:r>
          </a:p>
        </p:txBody>
      </p:sp>
    </p:spTree>
    <p:extLst>
      <p:ext uri="{BB962C8B-B14F-4D97-AF65-F5344CB8AC3E}">
        <p14:creationId xmlns:p14="http://schemas.microsoft.com/office/powerpoint/2010/main" val="117095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80B7D-1197-F47D-FED4-777D00CD42C7}"/>
            </a:ext>
          </a:extLst>
        </p:cNvPr>
        <p:cNvGrpSpPr/>
        <p:nvPr/>
      </p:nvGrpSpPr>
      <p:grpSpPr>
        <a:xfrm>
          <a:off x="0" y="0"/>
          <a:ext cx="0" cy="0"/>
          <a:chOff x="0" y="0"/>
          <a:chExt cx="0" cy="0"/>
        </a:xfrm>
      </p:grpSpPr>
      <p:pic>
        <p:nvPicPr>
          <p:cNvPr id="4" name="Pladsholder til billede 3">
            <a:extLst>
              <a:ext uri="{FF2B5EF4-FFF2-40B4-BE49-F238E27FC236}">
                <a16:creationId xmlns:a16="http://schemas.microsoft.com/office/drawing/2014/main" id="{48658EBC-080A-87EE-2019-493E8C77F66C}"/>
              </a:ext>
            </a:extLst>
          </p:cNvPr>
          <p:cNvPicPr>
            <a:picLocks noGrp="1" noChangeAspect="1"/>
          </p:cNvPicPr>
          <p:nvPr>
            <p:ph type="pic" sz="quarter" idx="12"/>
          </p:nvPr>
        </p:nvPicPr>
        <p:blipFill>
          <a:blip r:embed="rId2"/>
          <a:srcRect t="15311" b="15311"/>
          <a:stretch>
            <a:fillRect/>
          </a:stretch>
        </p:blipFill>
        <p:spPr>
          <a:prstGeom prst="rect">
            <a:avLst/>
          </a:prstGeom>
        </p:spPr>
      </p:pic>
      <p:sp>
        <p:nvSpPr>
          <p:cNvPr id="3" name="Pladsholder til tekst 2">
            <a:extLst>
              <a:ext uri="{FF2B5EF4-FFF2-40B4-BE49-F238E27FC236}">
                <a16:creationId xmlns:a16="http://schemas.microsoft.com/office/drawing/2014/main" id="{51B9CE76-3CD1-2FEF-2AB3-093619D96CCF}"/>
              </a:ext>
            </a:extLst>
          </p:cNvPr>
          <p:cNvSpPr>
            <a:spLocks noGrp="1"/>
          </p:cNvSpPr>
          <p:nvPr>
            <p:ph type="body" sz="quarter" idx="13"/>
          </p:nvPr>
        </p:nvSpPr>
        <p:spPr>
          <a:xfrm>
            <a:off x="5364088" y="0"/>
            <a:ext cx="3333600" cy="5143500"/>
          </a:xfrm>
        </p:spPr>
        <p:txBody>
          <a:bodyPr/>
          <a:lstStyle/>
          <a:p>
            <a:r>
              <a:rPr lang="da-DK" sz="1800" b="0" dirty="0"/>
              <a:t>Bortvisning</a:t>
            </a:r>
          </a:p>
        </p:txBody>
      </p:sp>
    </p:spTree>
    <p:extLst>
      <p:ext uri="{BB962C8B-B14F-4D97-AF65-F5344CB8AC3E}">
        <p14:creationId xmlns:p14="http://schemas.microsoft.com/office/powerpoint/2010/main" val="121646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DD622-215E-4C6A-0DC4-48B210847F2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598C0F6-F801-6D47-2EC5-622ACEDE13D1}"/>
              </a:ext>
            </a:extLst>
          </p:cNvPr>
          <p:cNvSpPr>
            <a:spLocks noGrp="1"/>
          </p:cNvSpPr>
          <p:nvPr>
            <p:ph type="title"/>
          </p:nvPr>
        </p:nvSpPr>
        <p:spPr/>
        <p:txBody>
          <a:bodyPr/>
          <a:lstStyle/>
          <a:p>
            <a:r>
              <a:rPr lang="da-DK" sz="2400" dirty="0"/>
              <a:t>Domme og kendelser</a:t>
            </a:r>
          </a:p>
        </p:txBody>
      </p:sp>
      <p:sp>
        <p:nvSpPr>
          <p:cNvPr id="3" name="Pladsholder til tekst 2">
            <a:extLst>
              <a:ext uri="{FF2B5EF4-FFF2-40B4-BE49-F238E27FC236}">
                <a16:creationId xmlns:a16="http://schemas.microsoft.com/office/drawing/2014/main" id="{315DCF9F-5D4D-629B-4ADF-F9CF2271ED65}"/>
              </a:ext>
            </a:extLst>
          </p:cNvPr>
          <p:cNvSpPr>
            <a:spLocks noGrp="1"/>
          </p:cNvSpPr>
          <p:nvPr>
            <p:ph type="body" sz="quarter" idx="12"/>
          </p:nvPr>
        </p:nvSpPr>
        <p:spPr>
          <a:xfrm>
            <a:off x="693738" y="1416374"/>
            <a:ext cx="7838702" cy="3027039"/>
          </a:xfrm>
        </p:spPr>
        <p:txBody>
          <a:bodyPr/>
          <a:lstStyle/>
          <a:p>
            <a:pPr marL="0" lvl="0" indent="0">
              <a:buClr>
                <a:srgbClr val="00AC9C"/>
              </a:buClr>
              <a:buNone/>
            </a:pPr>
            <a:r>
              <a:rPr lang="da-DK" sz="1800" dirty="0">
                <a:solidFill>
                  <a:srgbClr val="000000"/>
                </a:solidFill>
              </a:rPr>
              <a:t>Bortvisning var ikke berettiget</a:t>
            </a:r>
          </a:p>
          <a:p>
            <a:pPr marL="0" lvl="0" indent="0">
              <a:buClr>
                <a:srgbClr val="00AC9C"/>
              </a:buClr>
              <a:buNone/>
            </a:pPr>
            <a:endParaRPr lang="da-DK" sz="500" dirty="0">
              <a:solidFill>
                <a:schemeClr val="accent4"/>
              </a:solidFill>
            </a:endParaRPr>
          </a:p>
          <a:p>
            <a:pPr marL="0" lvl="0" indent="0">
              <a:buClr>
                <a:srgbClr val="00AC9C"/>
              </a:buClr>
              <a:buNone/>
            </a:pPr>
            <a:r>
              <a:rPr lang="da-DK" sz="1400" dirty="0">
                <a:solidFill>
                  <a:schemeClr val="accent4"/>
                </a:solidFill>
              </a:rPr>
              <a:t>Tilkendegivelse i FV 2023.495 af 6. februar 2024</a:t>
            </a:r>
          </a:p>
          <a:p>
            <a:pPr marL="0" lvl="0" indent="0">
              <a:buClr>
                <a:srgbClr val="00AC9C"/>
              </a:buClr>
              <a:buNone/>
            </a:pPr>
            <a:endParaRPr lang="da-DK" sz="500" dirty="0">
              <a:solidFill>
                <a:schemeClr val="tx1"/>
              </a:solidFill>
            </a:endParaRPr>
          </a:p>
          <a:p>
            <a:pPr marL="285750" indent="-285750">
              <a:buClr>
                <a:srgbClr val="00AC9C"/>
              </a:buClr>
              <a:tabLst>
                <a:tab pos="270510" algn="l"/>
              </a:tabLst>
            </a:pPr>
            <a:r>
              <a:rPr lang="da-DK" sz="1400" dirty="0">
                <a:solidFill>
                  <a:schemeClr val="tx1"/>
                </a:solidFill>
              </a:rPr>
              <a:t>Sagen angik, om det var berettiget at bortvise A og B fra deres stillinger som forsikringsrådgivere hos F på grund af indtagelse af rusmidler</a:t>
            </a:r>
          </a:p>
          <a:p>
            <a:pPr marL="285750" indent="-285750">
              <a:buClr>
                <a:srgbClr val="00AC9C"/>
              </a:buClr>
              <a:tabLst>
                <a:tab pos="270510" algn="l"/>
              </a:tabLst>
            </a:pPr>
            <a:r>
              <a:rPr lang="da-DK" sz="1400" dirty="0">
                <a:solidFill>
                  <a:schemeClr val="tx1"/>
                </a:solidFill>
              </a:rPr>
              <a:t>Opmanden fandt det godtgjort bl.a., at tests af begge medarbejderes urinprøver viste et højt indtag af kokain</a:t>
            </a:r>
          </a:p>
          <a:p>
            <a:pPr marL="285750" indent="-285750">
              <a:buClr>
                <a:srgbClr val="00AC9C"/>
              </a:buClr>
              <a:tabLst>
                <a:tab pos="270510" algn="l"/>
              </a:tabLst>
            </a:pPr>
            <a:r>
              <a:rPr lang="da-DK" sz="1400" dirty="0">
                <a:solidFill>
                  <a:schemeClr val="tx1"/>
                </a:solidFill>
              </a:rPr>
              <a:t>Af uddrag af Forsikringsselskab X's politik på området, fremgik det under overskriften "Alkohol på arbejdspladsen" bl.a., at det betragtes som en selvfølge, at medarbejderen ikke er påvirket af alkohol eller andre rusmidler i arbejdstiden</a:t>
            </a:r>
          </a:p>
        </p:txBody>
      </p:sp>
      <p:sp>
        <p:nvSpPr>
          <p:cNvPr id="4" name="Pladsholder til billede 3">
            <a:extLst>
              <a:ext uri="{FF2B5EF4-FFF2-40B4-BE49-F238E27FC236}">
                <a16:creationId xmlns:a16="http://schemas.microsoft.com/office/drawing/2014/main" id="{04E70D57-BEDB-C2EE-186C-B128A33D9F5B}"/>
              </a:ext>
            </a:extLst>
          </p:cNvPr>
          <p:cNvSpPr>
            <a:spLocks noGrp="1"/>
          </p:cNvSpPr>
          <p:nvPr>
            <p:ph type="pic" sz="quarter" idx="16"/>
          </p:nvPr>
        </p:nvSpPr>
        <p:spPr/>
        <p:txBody>
          <a:bodyPr/>
          <a:lstStyle/>
          <a:p>
            <a:endParaRPr lang="da-DK"/>
          </a:p>
        </p:txBody>
      </p:sp>
      <p:sp>
        <p:nvSpPr>
          <p:cNvPr id="5" name="Pladsholder til diasnummer 4">
            <a:extLst>
              <a:ext uri="{FF2B5EF4-FFF2-40B4-BE49-F238E27FC236}">
                <a16:creationId xmlns:a16="http://schemas.microsoft.com/office/drawing/2014/main" id="{8BF2049B-8E3D-1211-F054-60A11EB75424}"/>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111</a:t>
            </a:r>
          </a:p>
        </p:txBody>
      </p:sp>
    </p:spTree>
    <p:extLst>
      <p:ext uri="{BB962C8B-B14F-4D97-AF65-F5344CB8AC3E}">
        <p14:creationId xmlns:p14="http://schemas.microsoft.com/office/powerpoint/2010/main" val="284691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7FAEC-C390-4955-EB16-0B9F90477C1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1900F34-49CA-D7CF-565B-B72F916FC778}"/>
              </a:ext>
            </a:extLst>
          </p:cNvPr>
          <p:cNvSpPr>
            <a:spLocks noGrp="1"/>
          </p:cNvSpPr>
          <p:nvPr>
            <p:ph type="title"/>
          </p:nvPr>
        </p:nvSpPr>
        <p:spPr/>
        <p:txBody>
          <a:bodyPr/>
          <a:lstStyle/>
          <a:p>
            <a:r>
              <a:rPr lang="da-DK" sz="2400" dirty="0"/>
              <a:t>Domme og kendelser</a:t>
            </a:r>
          </a:p>
        </p:txBody>
      </p:sp>
      <p:sp>
        <p:nvSpPr>
          <p:cNvPr id="3" name="Pladsholder til tekst 2">
            <a:extLst>
              <a:ext uri="{FF2B5EF4-FFF2-40B4-BE49-F238E27FC236}">
                <a16:creationId xmlns:a16="http://schemas.microsoft.com/office/drawing/2014/main" id="{97741B94-A93B-EE99-6178-2E967E247933}"/>
              </a:ext>
            </a:extLst>
          </p:cNvPr>
          <p:cNvSpPr>
            <a:spLocks noGrp="1"/>
          </p:cNvSpPr>
          <p:nvPr>
            <p:ph type="body" sz="quarter" idx="12"/>
          </p:nvPr>
        </p:nvSpPr>
        <p:spPr>
          <a:xfrm>
            <a:off x="693738" y="1416374"/>
            <a:ext cx="7838702" cy="3027039"/>
          </a:xfrm>
        </p:spPr>
        <p:txBody>
          <a:bodyPr/>
          <a:lstStyle/>
          <a:p>
            <a:pPr marL="0" lvl="0" indent="0">
              <a:buClr>
                <a:srgbClr val="00AC9C"/>
              </a:buClr>
              <a:buNone/>
            </a:pPr>
            <a:r>
              <a:rPr lang="da-DK" sz="1800" dirty="0">
                <a:solidFill>
                  <a:srgbClr val="000000"/>
                </a:solidFill>
              </a:rPr>
              <a:t>Bortvisning var ikke berettiget</a:t>
            </a:r>
          </a:p>
          <a:p>
            <a:pPr marL="0" lvl="0" indent="0">
              <a:buClr>
                <a:srgbClr val="00AC9C"/>
              </a:buClr>
              <a:buNone/>
            </a:pPr>
            <a:endParaRPr lang="da-DK" sz="500" dirty="0">
              <a:solidFill>
                <a:schemeClr val="accent4"/>
              </a:solidFill>
            </a:endParaRPr>
          </a:p>
          <a:p>
            <a:pPr marL="0" lvl="0" indent="0">
              <a:buClr>
                <a:srgbClr val="00AC9C"/>
              </a:buClr>
              <a:buNone/>
            </a:pPr>
            <a:r>
              <a:rPr lang="da-DK" sz="1400" dirty="0">
                <a:solidFill>
                  <a:schemeClr val="accent4"/>
                </a:solidFill>
              </a:rPr>
              <a:t>Tilkendegivelse i FV 2023.495 af 6. februar 2024</a:t>
            </a:r>
          </a:p>
          <a:p>
            <a:pPr marL="0" lvl="0" indent="0">
              <a:buClr>
                <a:srgbClr val="00AC9C"/>
              </a:buClr>
              <a:buNone/>
            </a:pPr>
            <a:endParaRPr lang="da-DK" sz="500" dirty="0">
              <a:solidFill>
                <a:schemeClr val="tx1"/>
              </a:solidFill>
            </a:endParaRPr>
          </a:p>
          <a:p>
            <a:pPr marL="285750" indent="-285750">
              <a:buClr>
                <a:srgbClr val="00AC9C"/>
              </a:buClr>
              <a:tabLst>
                <a:tab pos="270510" algn="l"/>
              </a:tabLst>
            </a:pPr>
            <a:r>
              <a:rPr lang="da-DK" sz="1400" dirty="0">
                <a:solidFill>
                  <a:schemeClr val="tx1"/>
                </a:solidFill>
              </a:rPr>
              <a:t>Opmanden udtalte, at begrebet "påvirket" ikke er entydigt, og det ikke af den nævnte politik kan udledes, at der er tale om en nultolerancepolitik, således som Forsikringsselskab X har anført</a:t>
            </a:r>
          </a:p>
          <a:p>
            <a:pPr marL="285750" indent="-285750">
              <a:buClr>
                <a:srgbClr val="00AC9C"/>
              </a:buClr>
              <a:tabLst>
                <a:tab pos="270510" algn="l"/>
              </a:tabLst>
            </a:pPr>
            <a:r>
              <a:rPr lang="da-DK" sz="1400" dirty="0">
                <a:solidFill>
                  <a:schemeClr val="tx1"/>
                </a:solidFill>
              </a:rPr>
              <a:t>Det er ubestridt, at de ansatte ikke tidligere havde modtaget advarsel vedrørende påvirkning af rusmidler</a:t>
            </a:r>
          </a:p>
          <a:p>
            <a:pPr marL="285750" indent="-285750">
              <a:buClr>
                <a:srgbClr val="00AC9C"/>
              </a:buClr>
              <a:tabLst>
                <a:tab pos="270510" algn="l"/>
              </a:tabLst>
            </a:pPr>
            <a:r>
              <a:rPr lang="da-DK" sz="1400" dirty="0">
                <a:solidFill>
                  <a:schemeClr val="tx1"/>
                </a:solidFill>
              </a:rPr>
              <a:t>Efter en samlet vurdering fandt opmanden, at bortvisningen af de ansatte var uberettiget, mens det fandtes berettiget at opsige dem med sædvanligt varsel.</a:t>
            </a:r>
            <a:endParaRPr lang="da-DK" sz="1400" dirty="0">
              <a:solidFill>
                <a:srgbClr val="000000"/>
              </a:solidFill>
            </a:endParaRPr>
          </a:p>
        </p:txBody>
      </p:sp>
      <p:sp>
        <p:nvSpPr>
          <p:cNvPr id="4" name="Pladsholder til billede 3">
            <a:extLst>
              <a:ext uri="{FF2B5EF4-FFF2-40B4-BE49-F238E27FC236}">
                <a16:creationId xmlns:a16="http://schemas.microsoft.com/office/drawing/2014/main" id="{A1EE3150-D684-D924-A343-2642C7F2EF8C}"/>
              </a:ext>
            </a:extLst>
          </p:cNvPr>
          <p:cNvSpPr>
            <a:spLocks noGrp="1"/>
          </p:cNvSpPr>
          <p:nvPr>
            <p:ph type="pic" sz="quarter" idx="16"/>
          </p:nvPr>
        </p:nvSpPr>
        <p:spPr/>
        <p:txBody>
          <a:bodyPr/>
          <a:lstStyle/>
          <a:p>
            <a:endParaRPr lang="da-DK"/>
          </a:p>
        </p:txBody>
      </p:sp>
      <p:sp>
        <p:nvSpPr>
          <p:cNvPr id="5" name="Pladsholder til diasnummer 4">
            <a:extLst>
              <a:ext uri="{FF2B5EF4-FFF2-40B4-BE49-F238E27FC236}">
                <a16:creationId xmlns:a16="http://schemas.microsoft.com/office/drawing/2014/main" id="{741AB48B-D063-100D-B3EA-4C18C2927D84}"/>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112</a:t>
            </a:r>
          </a:p>
        </p:txBody>
      </p:sp>
    </p:spTree>
    <p:extLst>
      <p:ext uri="{BB962C8B-B14F-4D97-AF65-F5344CB8AC3E}">
        <p14:creationId xmlns:p14="http://schemas.microsoft.com/office/powerpoint/2010/main" val="208434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dsholder til billede 2">
            <a:extLst>
              <a:ext uri="{FF2B5EF4-FFF2-40B4-BE49-F238E27FC236}">
                <a16:creationId xmlns:a16="http://schemas.microsoft.com/office/drawing/2014/main" id="{B25965AC-B85D-9A7A-C6BE-38F48890879A}"/>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t="8096" b="8096"/>
          <a:stretch>
            <a:fillRect/>
          </a:stretch>
        </p:blipFill>
        <p:spPr/>
      </p:pic>
      <p:sp>
        <p:nvSpPr>
          <p:cNvPr id="6" name="Pladsholder til tekst 5">
            <a:extLst>
              <a:ext uri="{FF2B5EF4-FFF2-40B4-BE49-F238E27FC236}">
                <a16:creationId xmlns:a16="http://schemas.microsoft.com/office/drawing/2014/main" id="{57C5AC55-BC2B-134F-71AB-A59A955D9285}"/>
              </a:ext>
            </a:extLst>
          </p:cNvPr>
          <p:cNvSpPr>
            <a:spLocks noGrp="1"/>
          </p:cNvSpPr>
          <p:nvPr>
            <p:ph type="body" sz="quarter" idx="13"/>
          </p:nvPr>
        </p:nvSpPr>
        <p:spPr/>
        <p:txBody>
          <a:bodyPr/>
          <a:lstStyle/>
          <a:p>
            <a:r>
              <a:rPr lang="da-DK" sz="1800" b="0" dirty="0"/>
              <a:t>Erfaringsudveksling</a:t>
            </a:r>
          </a:p>
        </p:txBody>
      </p:sp>
    </p:spTree>
    <p:extLst>
      <p:ext uri="{BB962C8B-B14F-4D97-AF65-F5344CB8AC3E}">
        <p14:creationId xmlns:p14="http://schemas.microsoft.com/office/powerpoint/2010/main" val="38715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descr="Et billede, der indeholder person, indendørs, mængde&#10;&#10;Automatisk genereret beskrivelse">
            <a:extLst>
              <a:ext uri="{FF2B5EF4-FFF2-40B4-BE49-F238E27FC236}">
                <a16:creationId xmlns:a16="http://schemas.microsoft.com/office/drawing/2014/main" id="{597D4DF9-0768-41A4-9B9C-6980F5379C3C}"/>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27141" b="27141"/>
          <a:stretch>
            <a:fillRect/>
          </a:stretch>
        </p:blipFill>
        <p:spPr/>
      </p:pic>
    </p:spTree>
    <p:extLst>
      <p:ext uri="{BB962C8B-B14F-4D97-AF65-F5344CB8AC3E}">
        <p14:creationId xmlns:p14="http://schemas.microsoft.com/office/powerpoint/2010/main" val="2195856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2400" dirty="0"/>
              <a:t>Lovforslag</a:t>
            </a:r>
          </a:p>
        </p:txBody>
      </p:sp>
      <p:sp>
        <p:nvSpPr>
          <p:cNvPr id="4" name="Pladsholder til indhold 3">
            <a:extLst>
              <a:ext uri="{FF2B5EF4-FFF2-40B4-BE49-F238E27FC236}">
                <a16:creationId xmlns:a16="http://schemas.microsoft.com/office/drawing/2014/main" id="{152E050C-2869-E63C-3B61-93AF35E43D6E}"/>
              </a:ext>
            </a:extLst>
          </p:cNvPr>
          <p:cNvSpPr>
            <a:spLocks noGrp="1"/>
          </p:cNvSpPr>
          <p:nvPr>
            <p:ph type="body" sz="quarter" idx="12"/>
          </p:nvPr>
        </p:nvSpPr>
        <p:spPr/>
        <p:txBody>
          <a:bodyPr/>
          <a:lstStyle/>
          <a:p>
            <a:pPr marL="0" indent="0">
              <a:buClr>
                <a:srgbClr val="556D7E"/>
              </a:buClr>
              <a:buNone/>
            </a:pPr>
            <a:r>
              <a:rPr lang="da-DK" sz="1800" dirty="0">
                <a:solidFill>
                  <a:schemeClr val="tx1"/>
                </a:solidFill>
              </a:rPr>
              <a:t>Resumé af forslag til lov om ændring af lov om ferie og lov om forvaltning og administration af tilgodehavende feriemidler</a:t>
            </a:r>
          </a:p>
          <a:p>
            <a:pPr marL="0" indent="0">
              <a:buClr>
                <a:srgbClr val="556D7E"/>
              </a:buClr>
              <a:buNone/>
            </a:pPr>
            <a:endParaRPr lang="da-DK" sz="500" dirty="0">
              <a:solidFill>
                <a:srgbClr val="00AC9C"/>
              </a:solidFill>
            </a:endParaRPr>
          </a:p>
          <a:p>
            <a:pPr marL="285750" lvl="2" indent="-285750" fontAlgn="base">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Formålet med lovforslaget er at nedbringe summen af </a:t>
            </a:r>
            <a:r>
              <a:rPr lang="da-DK" sz="1400" dirty="0" err="1">
                <a:solidFill>
                  <a:srgbClr val="000000"/>
                </a:solidFill>
              </a:rPr>
              <a:t>uhævede</a:t>
            </a:r>
            <a:r>
              <a:rPr lang="da-DK" sz="1400" dirty="0">
                <a:solidFill>
                  <a:srgbClr val="000000"/>
                </a:solidFill>
              </a:rPr>
              <a:t> feriepenge ved at genindføre den tidligere ferielovs bagateludbetalingsregler tilpasset reglerne om samtidighedsferie og ved at foretage en række tekniske præciseringer og justeringer</a:t>
            </a:r>
          </a:p>
          <a:p>
            <a:pPr marL="285750" lvl="2" indent="-285750" fontAlgn="base">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Derudover sikrer lovforslaget, at arbejdsgivere ikke længere årligt skal bekræfte, at ikkeforfaldne tilgodehavende feriemidler beholdes i virksomheden, og der fastsættes regler om indekseringen af tilgodehavende feriemidler, herunder om behandlingen af klager om indeksering og renter af tilgodehavende feriemidler.</a:t>
            </a:r>
          </a:p>
        </p:txBody>
      </p:sp>
      <p:sp>
        <p:nvSpPr>
          <p:cNvPr id="7" name="Pladsholder til billede 6">
            <a:extLst>
              <a:ext uri="{FF2B5EF4-FFF2-40B4-BE49-F238E27FC236}">
                <a16:creationId xmlns:a16="http://schemas.microsoft.com/office/drawing/2014/main" id="{BF2B09DA-EF71-FFEE-7CA9-9D13B48460D2}"/>
              </a:ext>
            </a:extLst>
          </p:cNvPr>
          <p:cNvSpPr>
            <a:spLocks noGrp="1"/>
          </p:cNvSpPr>
          <p:nvPr>
            <p:ph type="pic" sz="quarter" idx="16"/>
          </p:nvPr>
        </p:nvSpPr>
        <p:spPr/>
        <p:txBody>
          <a:bodyPr/>
          <a:lstStyle/>
          <a:p>
            <a:endParaRPr lang="da-DK"/>
          </a:p>
        </p:txBody>
      </p:sp>
      <p:sp>
        <p:nvSpPr>
          <p:cNvPr id="3" name="Pladsholder til diasnummer 4">
            <a:extLst>
              <a:ext uri="{FF2B5EF4-FFF2-40B4-BE49-F238E27FC236}">
                <a16:creationId xmlns:a16="http://schemas.microsoft.com/office/drawing/2014/main" id="{03DB83AF-8D4D-FA58-D6BC-33456C389262}"/>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12</a:t>
            </a:r>
          </a:p>
        </p:txBody>
      </p:sp>
    </p:spTree>
    <p:extLst>
      <p:ext uri="{BB962C8B-B14F-4D97-AF65-F5344CB8AC3E}">
        <p14:creationId xmlns:p14="http://schemas.microsoft.com/office/powerpoint/2010/main" val="2870111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2400" dirty="0"/>
              <a:t>Lovforslag</a:t>
            </a:r>
          </a:p>
        </p:txBody>
      </p:sp>
      <p:sp>
        <p:nvSpPr>
          <p:cNvPr id="4" name="Pladsholder til indhold 3">
            <a:extLst>
              <a:ext uri="{FF2B5EF4-FFF2-40B4-BE49-F238E27FC236}">
                <a16:creationId xmlns:a16="http://schemas.microsoft.com/office/drawing/2014/main" id="{152E050C-2869-E63C-3B61-93AF35E43D6E}"/>
              </a:ext>
            </a:extLst>
          </p:cNvPr>
          <p:cNvSpPr>
            <a:spLocks noGrp="1"/>
          </p:cNvSpPr>
          <p:nvPr>
            <p:ph type="body" sz="quarter" idx="12"/>
          </p:nvPr>
        </p:nvSpPr>
        <p:spPr/>
        <p:txBody>
          <a:bodyPr/>
          <a:lstStyle/>
          <a:p>
            <a:pPr marL="0" indent="0">
              <a:buClr>
                <a:srgbClr val="556D7E"/>
              </a:buClr>
              <a:buNone/>
            </a:pPr>
            <a:r>
              <a:rPr lang="da-DK" sz="1800" dirty="0">
                <a:solidFill>
                  <a:schemeClr val="tx1"/>
                </a:solidFill>
              </a:rPr>
              <a:t>L 68 Forslag til lov om ændring af arbejdstidsloven</a:t>
            </a:r>
          </a:p>
          <a:p>
            <a:pPr marL="0" indent="0">
              <a:buClr>
                <a:srgbClr val="556D7E"/>
              </a:buClr>
              <a:buNone/>
            </a:pPr>
            <a:endParaRPr lang="da-DK" sz="500" dirty="0">
              <a:solidFill>
                <a:srgbClr val="00AC9C"/>
              </a:solidFill>
            </a:endParaRP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Vedtaget den 23. januar 2024</a:t>
            </a: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Ikrafttrædelse 1. juli 2024</a:t>
            </a: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Lovforslaget ligger </a:t>
            </a:r>
            <a:r>
              <a:rPr lang="da-DK" sz="1400" dirty="0">
                <a:solidFill>
                  <a:srgbClr val="00AC9C"/>
                </a:solidFill>
                <a:hlinkClick r:id="rId3">
                  <a:extLst>
                    <a:ext uri="{A12FA001-AC4F-418D-AE19-62706E023703}">
                      <ahyp:hlinkClr xmlns:ahyp="http://schemas.microsoft.com/office/drawing/2018/hyperlinkcolor" val="tx"/>
                    </a:ext>
                  </a:extLst>
                </a:hlinkClick>
              </a:rPr>
              <a:t>her</a:t>
            </a:r>
            <a:r>
              <a:rPr lang="da-DK" sz="1400" dirty="0">
                <a:solidFill>
                  <a:srgbClr val="000000"/>
                </a:solidFill>
              </a:rPr>
              <a:t> </a:t>
            </a: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endParaRPr lang="da-DK" sz="1500" dirty="0">
              <a:solidFill>
                <a:srgbClr val="000000"/>
              </a:solidFill>
            </a:endParaRPr>
          </a:p>
          <a:p>
            <a:pPr marL="0" indent="0">
              <a:buClr>
                <a:srgbClr val="556D7E"/>
              </a:buClr>
              <a:buNone/>
            </a:pPr>
            <a:endParaRPr lang="da-DK" sz="1500" dirty="0">
              <a:solidFill>
                <a:srgbClr val="00AC9C"/>
              </a:solidFill>
            </a:endParaRPr>
          </a:p>
        </p:txBody>
      </p:sp>
      <p:pic>
        <p:nvPicPr>
          <p:cNvPr id="12" name="Pladsholder til billede 11">
            <a:extLst>
              <a:ext uri="{FF2B5EF4-FFF2-40B4-BE49-F238E27FC236}">
                <a16:creationId xmlns:a16="http://schemas.microsoft.com/office/drawing/2014/main" id="{1D4E8922-9DAB-240E-96B4-A882126AA0F1}"/>
              </a:ext>
            </a:extLst>
          </p:cNvPr>
          <p:cNvPicPr>
            <a:picLocks noGrp="1" noChangeAspect="1"/>
          </p:cNvPicPr>
          <p:nvPr>
            <p:ph type="pic" sz="quarter" idx="13"/>
          </p:nvPr>
        </p:nvPicPr>
        <p:blipFill>
          <a:blip r:embed="rId4"/>
          <a:srcRect l="8945" r="8945"/>
          <a:stretch/>
        </p:blipFill>
        <p:spPr>
          <a:prstGeom prst="rect">
            <a:avLst/>
          </a:prstGeom>
        </p:spPr>
      </p:pic>
      <p:sp>
        <p:nvSpPr>
          <p:cNvPr id="6" name="Pladsholder til billede 5">
            <a:extLst>
              <a:ext uri="{FF2B5EF4-FFF2-40B4-BE49-F238E27FC236}">
                <a16:creationId xmlns:a16="http://schemas.microsoft.com/office/drawing/2014/main" id="{A3A4D40C-A9E7-3C7C-1A9E-6664187668C0}"/>
              </a:ext>
            </a:extLst>
          </p:cNvPr>
          <p:cNvSpPr>
            <a:spLocks noGrp="1"/>
          </p:cNvSpPr>
          <p:nvPr>
            <p:ph type="pic" sz="quarter" idx="16"/>
          </p:nvPr>
        </p:nvSpPr>
        <p:spPr/>
        <p:txBody>
          <a:bodyPr/>
          <a:lstStyle/>
          <a:p>
            <a:endParaRPr lang="da-DK"/>
          </a:p>
        </p:txBody>
      </p:sp>
      <p:sp>
        <p:nvSpPr>
          <p:cNvPr id="5" name="Pladsholder til diasnummer 4">
            <a:extLst>
              <a:ext uri="{FF2B5EF4-FFF2-40B4-BE49-F238E27FC236}">
                <a16:creationId xmlns:a16="http://schemas.microsoft.com/office/drawing/2014/main" id="{382B154D-CFA3-BE09-8A63-60949018555A}"/>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13</a:t>
            </a:r>
          </a:p>
        </p:txBody>
      </p:sp>
    </p:spTree>
    <p:extLst>
      <p:ext uri="{BB962C8B-B14F-4D97-AF65-F5344CB8AC3E}">
        <p14:creationId xmlns:p14="http://schemas.microsoft.com/office/powerpoint/2010/main" val="35224447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2400" dirty="0"/>
              <a:t>Lovforslag</a:t>
            </a:r>
          </a:p>
        </p:txBody>
      </p:sp>
      <p:sp>
        <p:nvSpPr>
          <p:cNvPr id="4" name="Pladsholder til indhold 3">
            <a:extLst>
              <a:ext uri="{FF2B5EF4-FFF2-40B4-BE49-F238E27FC236}">
                <a16:creationId xmlns:a16="http://schemas.microsoft.com/office/drawing/2014/main" id="{152E050C-2869-E63C-3B61-93AF35E43D6E}"/>
              </a:ext>
            </a:extLst>
          </p:cNvPr>
          <p:cNvSpPr>
            <a:spLocks noGrp="1"/>
          </p:cNvSpPr>
          <p:nvPr>
            <p:ph type="body" sz="quarter" idx="12"/>
          </p:nvPr>
        </p:nvSpPr>
        <p:spPr/>
        <p:txBody>
          <a:bodyPr/>
          <a:lstStyle/>
          <a:p>
            <a:pPr marL="0" indent="0">
              <a:buClr>
                <a:srgbClr val="556D7E"/>
              </a:buClr>
              <a:buNone/>
            </a:pPr>
            <a:r>
              <a:rPr lang="da-DK" sz="1800" dirty="0">
                <a:solidFill>
                  <a:schemeClr val="tx1"/>
                </a:solidFill>
              </a:rPr>
              <a:t>Resumé af forslag til lov om ændring af arbejdstidsloven</a:t>
            </a:r>
          </a:p>
          <a:p>
            <a:pPr marL="0" indent="0">
              <a:buClr>
                <a:srgbClr val="556D7E"/>
              </a:buClr>
              <a:buNone/>
            </a:pPr>
            <a:endParaRPr lang="da-DK" sz="500" dirty="0">
              <a:solidFill>
                <a:srgbClr val="00AC9C"/>
              </a:solidFill>
            </a:endParaRPr>
          </a:p>
          <a:p>
            <a:pPr marL="285750" lvl="2" indent="-285750" fontAlgn="base">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Med lovforslaget indføres der mulighed for, at lønmodtagere og arbejdsgivere på udvalgte områder kan indgå individuelle aftaler om, at der kan arbejdes ud over 48 timer i gennemsnit om ugen, hvis der er hjemmel hertil i en kollektiv overenskomst</a:t>
            </a:r>
          </a:p>
          <a:p>
            <a:pPr marL="285750" lvl="2" indent="-285750" fontAlgn="base">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Muligheden for at indgå sådanne aftaler kan alene anvendes i forhold til lønmodtagere, der er omfattet af overenskomstbestemmelser om rådighedsvagter, og som varetager </a:t>
            </a:r>
            <a:r>
              <a:rPr lang="da-DK" sz="1400" dirty="0" err="1">
                <a:solidFill>
                  <a:srgbClr val="000000"/>
                </a:solidFill>
              </a:rPr>
              <a:t>samfundskritiske</a:t>
            </a:r>
            <a:r>
              <a:rPr lang="da-DK" sz="1400" dirty="0">
                <a:solidFill>
                  <a:srgbClr val="000000"/>
                </a:solidFill>
              </a:rPr>
              <a:t> funktioner, herunder f.eks. læger, brandmænd og ambulanceførere</a:t>
            </a:r>
          </a:p>
          <a:p>
            <a:pPr marL="285750" lvl="2" indent="-285750" fontAlgn="base">
              <a:lnSpc>
                <a:spcPct val="100000"/>
              </a:lnSpc>
              <a:spcBef>
                <a:spcPts val="600"/>
              </a:spcBef>
              <a:spcAft>
                <a:spcPts val="200"/>
              </a:spcAft>
              <a:buClr>
                <a:srgbClr val="00AC9C"/>
              </a:buClr>
              <a:buFont typeface="Wingdings" pitchFamily="2" charset="2"/>
              <a:buChar char="§"/>
              <a:tabLst>
                <a:tab pos="539750" algn="l"/>
              </a:tabLst>
              <a:defRPr/>
            </a:pPr>
            <a:endParaRPr lang="da-DK" sz="1500" dirty="0">
              <a:solidFill>
                <a:srgbClr val="000000"/>
              </a:solidFill>
            </a:endParaRPr>
          </a:p>
        </p:txBody>
      </p:sp>
      <p:sp>
        <p:nvSpPr>
          <p:cNvPr id="7" name="Pladsholder til billede 6">
            <a:extLst>
              <a:ext uri="{FF2B5EF4-FFF2-40B4-BE49-F238E27FC236}">
                <a16:creationId xmlns:a16="http://schemas.microsoft.com/office/drawing/2014/main" id="{BF2B09DA-EF71-FFEE-7CA9-9D13B48460D2}"/>
              </a:ext>
            </a:extLst>
          </p:cNvPr>
          <p:cNvSpPr>
            <a:spLocks noGrp="1"/>
          </p:cNvSpPr>
          <p:nvPr>
            <p:ph type="pic" sz="quarter" idx="16"/>
          </p:nvPr>
        </p:nvSpPr>
        <p:spPr/>
        <p:txBody>
          <a:bodyPr/>
          <a:lstStyle/>
          <a:p>
            <a:endParaRPr lang="da-DK"/>
          </a:p>
        </p:txBody>
      </p:sp>
      <p:sp>
        <p:nvSpPr>
          <p:cNvPr id="3" name="Pladsholder til diasnummer 4">
            <a:extLst>
              <a:ext uri="{FF2B5EF4-FFF2-40B4-BE49-F238E27FC236}">
                <a16:creationId xmlns:a16="http://schemas.microsoft.com/office/drawing/2014/main" id="{03DB83AF-8D4D-FA58-D6BC-33456C389262}"/>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14</a:t>
            </a:r>
          </a:p>
        </p:txBody>
      </p:sp>
    </p:spTree>
    <p:extLst>
      <p:ext uri="{BB962C8B-B14F-4D97-AF65-F5344CB8AC3E}">
        <p14:creationId xmlns:p14="http://schemas.microsoft.com/office/powerpoint/2010/main" val="3678118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2400" dirty="0"/>
              <a:t>Lovforslag</a:t>
            </a:r>
          </a:p>
        </p:txBody>
      </p:sp>
      <p:sp>
        <p:nvSpPr>
          <p:cNvPr id="4" name="Pladsholder til indhold 3">
            <a:extLst>
              <a:ext uri="{FF2B5EF4-FFF2-40B4-BE49-F238E27FC236}">
                <a16:creationId xmlns:a16="http://schemas.microsoft.com/office/drawing/2014/main" id="{152E050C-2869-E63C-3B61-93AF35E43D6E}"/>
              </a:ext>
            </a:extLst>
          </p:cNvPr>
          <p:cNvSpPr>
            <a:spLocks noGrp="1"/>
          </p:cNvSpPr>
          <p:nvPr>
            <p:ph type="body" sz="quarter" idx="12"/>
          </p:nvPr>
        </p:nvSpPr>
        <p:spPr/>
        <p:txBody>
          <a:bodyPr/>
          <a:lstStyle/>
          <a:p>
            <a:pPr marL="0" indent="0">
              <a:buClr>
                <a:srgbClr val="556D7E"/>
              </a:buClr>
              <a:buNone/>
            </a:pPr>
            <a:r>
              <a:rPr lang="da-DK" sz="1800" dirty="0">
                <a:solidFill>
                  <a:schemeClr val="tx1"/>
                </a:solidFill>
              </a:rPr>
              <a:t>Resumé af forslag til lov om ændring af arbejdstidsloven</a:t>
            </a:r>
          </a:p>
          <a:p>
            <a:pPr marL="0" indent="0">
              <a:buClr>
                <a:srgbClr val="556D7E"/>
              </a:buClr>
              <a:buNone/>
            </a:pPr>
            <a:endParaRPr lang="da-DK" sz="500" dirty="0">
              <a:solidFill>
                <a:srgbClr val="00AC9C"/>
              </a:solidFill>
            </a:endParaRPr>
          </a:p>
          <a:p>
            <a:pPr marL="285750" lvl="2" indent="-285750" fontAlgn="base">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Med lovforslaget gives beskæftigelsesministeren dog bemyndigelse til at udvide adgangen til andre områder</a:t>
            </a:r>
          </a:p>
          <a:p>
            <a:pPr marL="285750" lvl="2" indent="-285750" fontAlgn="base">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Med lovforslaget indføres der desuden krav om, at arbejdsgivere skal indføre et arbejdstidsregistreringssystem, der gør det muligt at måle den daglige arbejdstid for den enkelte lønmodtager</a:t>
            </a:r>
          </a:p>
          <a:p>
            <a:pPr marL="285750" lvl="2" indent="-285750" fontAlgn="base">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Kravet er en minimumsimplementering af EU-Domstolens dom i sag C-55/18, der fastslog, at medlemslandene er forpligtet til at implementere krav om registrering af de enkelte lønmodtageres daglige arbejdstid</a:t>
            </a:r>
          </a:p>
        </p:txBody>
      </p:sp>
      <p:sp>
        <p:nvSpPr>
          <p:cNvPr id="7" name="Pladsholder til billede 6">
            <a:extLst>
              <a:ext uri="{FF2B5EF4-FFF2-40B4-BE49-F238E27FC236}">
                <a16:creationId xmlns:a16="http://schemas.microsoft.com/office/drawing/2014/main" id="{BF2B09DA-EF71-FFEE-7CA9-9D13B48460D2}"/>
              </a:ext>
            </a:extLst>
          </p:cNvPr>
          <p:cNvSpPr>
            <a:spLocks noGrp="1"/>
          </p:cNvSpPr>
          <p:nvPr>
            <p:ph type="pic" sz="quarter" idx="16"/>
          </p:nvPr>
        </p:nvSpPr>
        <p:spPr/>
        <p:txBody>
          <a:bodyPr/>
          <a:lstStyle/>
          <a:p>
            <a:endParaRPr lang="da-DK"/>
          </a:p>
        </p:txBody>
      </p:sp>
      <p:sp>
        <p:nvSpPr>
          <p:cNvPr id="3" name="Pladsholder til diasnummer 4">
            <a:extLst>
              <a:ext uri="{FF2B5EF4-FFF2-40B4-BE49-F238E27FC236}">
                <a16:creationId xmlns:a16="http://schemas.microsoft.com/office/drawing/2014/main" id="{03DB83AF-8D4D-FA58-D6BC-33456C389262}"/>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15</a:t>
            </a:r>
          </a:p>
        </p:txBody>
      </p:sp>
    </p:spTree>
    <p:extLst>
      <p:ext uri="{BB962C8B-B14F-4D97-AF65-F5344CB8AC3E}">
        <p14:creationId xmlns:p14="http://schemas.microsoft.com/office/powerpoint/2010/main" val="363724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2400" dirty="0"/>
              <a:t>Lovforslag</a:t>
            </a:r>
          </a:p>
        </p:txBody>
      </p:sp>
      <p:sp>
        <p:nvSpPr>
          <p:cNvPr id="4" name="Pladsholder til indhold 3">
            <a:extLst>
              <a:ext uri="{FF2B5EF4-FFF2-40B4-BE49-F238E27FC236}">
                <a16:creationId xmlns:a16="http://schemas.microsoft.com/office/drawing/2014/main" id="{152E050C-2869-E63C-3B61-93AF35E43D6E}"/>
              </a:ext>
            </a:extLst>
          </p:cNvPr>
          <p:cNvSpPr>
            <a:spLocks noGrp="1"/>
          </p:cNvSpPr>
          <p:nvPr>
            <p:ph type="body" sz="quarter" idx="12"/>
          </p:nvPr>
        </p:nvSpPr>
        <p:spPr/>
        <p:txBody>
          <a:bodyPr/>
          <a:lstStyle/>
          <a:p>
            <a:pPr marL="0" indent="0">
              <a:buClr>
                <a:srgbClr val="556D7E"/>
              </a:buClr>
              <a:buNone/>
            </a:pPr>
            <a:r>
              <a:rPr lang="da-DK" sz="1800" dirty="0">
                <a:solidFill>
                  <a:schemeClr val="tx1"/>
                </a:solidFill>
              </a:rPr>
              <a:t>Resumé af forslag til lov om ændring af arbejdstidsloven</a:t>
            </a:r>
          </a:p>
          <a:p>
            <a:pPr marL="0" indent="0">
              <a:buClr>
                <a:srgbClr val="556D7E"/>
              </a:buClr>
              <a:buNone/>
            </a:pPr>
            <a:endParaRPr lang="da-DK" sz="500" dirty="0">
              <a:solidFill>
                <a:srgbClr val="00AC9C"/>
              </a:solidFill>
            </a:endParaRPr>
          </a:p>
          <a:p>
            <a:pPr marL="285750" lvl="2" indent="-285750" fontAlgn="base">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Derudover indeholder lovforslaget tekniske præciseringer og justeringer</a:t>
            </a:r>
          </a:p>
          <a:p>
            <a:pPr marL="285750" lvl="2" indent="-285750" fontAlgn="base">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Lovforslaget er en udmøntning af en partsaftale af 30. juni 2023 indgået mellem Dansk Arbejdsgiverforening, Fagbevægelsens Hovedorganisation og Akademikerne.</a:t>
            </a:r>
          </a:p>
        </p:txBody>
      </p:sp>
      <p:sp>
        <p:nvSpPr>
          <p:cNvPr id="7" name="Pladsholder til billede 6">
            <a:extLst>
              <a:ext uri="{FF2B5EF4-FFF2-40B4-BE49-F238E27FC236}">
                <a16:creationId xmlns:a16="http://schemas.microsoft.com/office/drawing/2014/main" id="{BF2B09DA-EF71-FFEE-7CA9-9D13B48460D2}"/>
              </a:ext>
            </a:extLst>
          </p:cNvPr>
          <p:cNvSpPr>
            <a:spLocks noGrp="1"/>
          </p:cNvSpPr>
          <p:nvPr>
            <p:ph type="pic" sz="quarter" idx="16"/>
          </p:nvPr>
        </p:nvSpPr>
        <p:spPr/>
        <p:txBody>
          <a:bodyPr/>
          <a:lstStyle/>
          <a:p>
            <a:endParaRPr lang="da-DK"/>
          </a:p>
        </p:txBody>
      </p:sp>
      <p:sp>
        <p:nvSpPr>
          <p:cNvPr id="3" name="Pladsholder til diasnummer 4">
            <a:extLst>
              <a:ext uri="{FF2B5EF4-FFF2-40B4-BE49-F238E27FC236}">
                <a16:creationId xmlns:a16="http://schemas.microsoft.com/office/drawing/2014/main" id="{03DB83AF-8D4D-FA58-D6BC-33456C389262}"/>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16</a:t>
            </a:r>
          </a:p>
        </p:txBody>
      </p:sp>
    </p:spTree>
    <p:extLst>
      <p:ext uri="{BB962C8B-B14F-4D97-AF65-F5344CB8AC3E}">
        <p14:creationId xmlns:p14="http://schemas.microsoft.com/office/powerpoint/2010/main" val="275688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2400" dirty="0"/>
              <a:t>Lovforslag</a:t>
            </a:r>
          </a:p>
        </p:txBody>
      </p:sp>
      <p:sp>
        <p:nvSpPr>
          <p:cNvPr id="4" name="Pladsholder til indhold 3">
            <a:extLst>
              <a:ext uri="{FF2B5EF4-FFF2-40B4-BE49-F238E27FC236}">
                <a16:creationId xmlns:a16="http://schemas.microsoft.com/office/drawing/2014/main" id="{152E050C-2869-E63C-3B61-93AF35E43D6E}"/>
              </a:ext>
            </a:extLst>
          </p:cNvPr>
          <p:cNvSpPr>
            <a:spLocks noGrp="1"/>
          </p:cNvSpPr>
          <p:nvPr>
            <p:ph type="body" sz="quarter" idx="12"/>
          </p:nvPr>
        </p:nvSpPr>
        <p:spPr>
          <a:xfrm>
            <a:off x="4700588" y="1414713"/>
            <a:ext cx="3740860" cy="3027600"/>
          </a:xfrm>
        </p:spPr>
        <p:txBody>
          <a:bodyPr/>
          <a:lstStyle/>
          <a:p>
            <a:pPr>
              <a:buClr>
                <a:srgbClr val="556D7E"/>
              </a:buClr>
            </a:pPr>
            <a:r>
              <a:rPr lang="da-DK" sz="1800" dirty="0">
                <a:solidFill>
                  <a:schemeClr val="tx1"/>
                </a:solidFill>
              </a:rPr>
              <a:t>L 96 Forslag til lov om ændring af barselsloven</a:t>
            </a:r>
          </a:p>
          <a:p>
            <a:pPr>
              <a:buClr>
                <a:srgbClr val="556D7E"/>
              </a:buClr>
            </a:pPr>
            <a:endParaRPr lang="da-DK" sz="500" dirty="0">
              <a:solidFill>
                <a:srgbClr val="000000"/>
              </a:solidFill>
            </a:endParaRP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Vedtaget den 19. marts 2024</a:t>
            </a: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Ikrafttrædelse 1. maj 2024 med overgangsbestemmelser</a:t>
            </a: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Lovforslaget ligger</a:t>
            </a:r>
            <a:r>
              <a:rPr lang="da-DK" sz="1400" dirty="0">
                <a:solidFill>
                  <a:srgbClr val="00AC9C"/>
                </a:solidFill>
              </a:rPr>
              <a:t> </a:t>
            </a:r>
            <a:r>
              <a:rPr lang="da-DK" sz="1400" dirty="0">
                <a:solidFill>
                  <a:srgbClr val="00AC9C"/>
                </a:solidFill>
                <a:hlinkClick r:id="rId2">
                  <a:extLst>
                    <a:ext uri="{A12FA001-AC4F-418D-AE19-62706E023703}">
                      <ahyp:hlinkClr xmlns:ahyp="http://schemas.microsoft.com/office/drawing/2018/hyperlinkcolor" val="tx"/>
                    </a:ext>
                  </a:extLst>
                </a:hlinkClick>
              </a:rPr>
              <a:t>her</a:t>
            </a:r>
            <a:r>
              <a:rPr lang="da-DK" sz="1400" dirty="0">
                <a:solidFill>
                  <a:srgbClr val="00AC9C"/>
                </a:solidFill>
              </a:rPr>
              <a:t> </a:t>
            </a: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endParaRPr lang="da-DK" sz="1500" dirty="0">
              <a:solidFill>
                <a:srgbClr val="000000"/>
              </a:solidFill>
            </a:endParaRPr>
          </a:p>
          <a:p>
            <a:pPr marL="0" indent="0">
              <a:buClr>
                <a:srgbClr val="556D7E"/>
              </a:buClr>
              <a:buNone/>
            </a:pPr>
            <a:endParaRPr lang="da-DK" sz="1500" dirty="0">
              <a:solidFill>
                <a:srgbClr val="00AC9C"/>
              </a:solidFill>
            </a:endParaRPr>
          </a:p>
        </p:txBody>
      </p:sp>
      <p:pic>
        <p:nvPicPr>
          <p:cNvPr id="12" name="Pladsholder til billede 11">
            <a:extLst>
              <a:ext uri="{FF2B5EF4-FFF2-40B4-BE49-F238E27FC236}">
                <a16:creationId xmlns:a16="http://schemas.microsoft.com/office/drawing/2014/main" id="{1D4E8922-9DAB-240E-96B4-A882126AA0F1}"/>
              </a:ext>
            </a:extLst>
          </p:cNvPr>
          <p:cNvPicPr>
            <a:picLocks noGrp="1" noChangeAspect="1"/>
          </p:cNvPicPr>
          <p:nvPr>
            <p:ph type="pic" sz="quarter" idx="13"/>
          </p:nvPr>
        </p:nvPicPr>
        <p:blipFill>
          <a:blip r:embed="rId3"/>
          <a:srcRect l="8945" r="8945"/>
          <a:stretch>
            <a:fillRect/>
          </a:stretch>
        </p:blipFill>
        <p:spPr>
          <a:prstGeom prst="rect">
            <a:avLst/>
          </a:prstGeom>
        </p:spPr>
      </p:pic>
      <p:sp>
        <p:nvSpPr>
          <p:cNvPr id="3" name="Pladsholder til billede 2">
            <a:extLst>
              <a:ext uri="{FF2B5EF4-FFF2-40B4-BE49-F238E27FC236}">
                <a16:creationId xmlns:a16="http://schemas.microsoft.com/office/drawing/2014/main" id="{A0FDF338-7029-78FB-E45D-BB9566258875}"/>
              </a:ext>
            </a:extLst>
          </p:cNvPr>
          <p:cNvSpPr>
            <a:spLocks noGrp="1"/>
          </p:cNvSpPr>
          <p:nvPr>
            <p:ph type="pic" sz="quarter" idx="16"/>
          </p:nvPr>
        </p:nvSpPr>
        <p:spPr/>
        <p:txBody>
          <a:bodyPr/>
          <a:lstStyle/>
          <a:p>
            <a:endParaRPr lang="da-DK"/>
          </a:p>
        </p:txBody>
      </p:sp>
      <p:sp>
        <p:nvSpPr>
          <p:cNvPr id="5" name="Pladsholder til diasnummer 4">
            <a:extLst>
              <a:ext uri="{FF2B5EF4-FFF2-40B4-BE49-F238E27FC236}">
                <a16:creationId xmlns:a16="http://schemas.microsoft.com/office/drawing/2014/main" id="{116760FE-5EBA-21CE-D386-7010B47F5668}"/>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da-DK" sz="1500" dirty="0"/>
          </a:p>
        </p:txBody>
      </p:sp>
      <p:sp>
        <p:nvSpPr>
          <p:cNvPr id="6" name="Pladsholder til diasnummer 4">
            <a:extLst>
              <a:ext uri="{FF2B5EF4-FFF2-40B4-BE49-F238E27FC236}">
                <a16:creationId xmlns:a16="http://schemas.microsoft.com/office/drawing/2014/main" id="{ADD166F4-0BBA-5EB8-42C9-66A73AA7154C}"/>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17</a:t>
            </a:r>
          </a:p>
        </p:txBody>
      </p:sp>
    </p:spTree>
    <p:extLst>
      <p:ext uri="{BB962C8B-B14F-4D97-AF65-F5344CB8AC3E}">
        <p14:creationId xmlns:p14="http://schemas.microsoft.com/office/powerpoint/2010/main" val="3817301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2400" dirty="0"/>
              <a:t>Lovforslag</a:t>
            </a:r>
            <a:endParaRPr lang="da-DK" dirty="0"/>
          </a:p>
        </p:txBody>
      </p:sp>
      <p:sp>
        <p:nvSpPr>
          <p:cNvPr id="4" name="Pladsholder til indhold 3">
            <a:extLst>
              <a:ext uri="{FF2B5EF4-FFF2-40B4-BE49-F238E27FC236}">
                <a16:creationId xmlns:a16="http://schemas.microsoft.com/office/drawing/2014/main" id="{152E050C-2869-E63C-3B61-93AF35E43D6E}"/>
              </a:ext>
            </a:extLst>
          </p:cNvPr>
          <p:cNvSpPr>
            <a:spLocks noGrp="1"/>
          </p:cNvSpPr>
          <p:nvPr>
            <p:ph type="body" sz="quarter" idx="12"/>
          </p:nvPr>
        </p:nvSpPr>
        <p:spPr>
          <a:xfrm>
            <a:off x="4700588" y="1414713"/>
            <a:ext cx="3903860" cy="3027600"/>
          </a:xfrm>
        </p:spPr>
        <p:txBody>
          <a:bodyPr/>
          <a:lstStyle/>
          <a:p>
            <a:pPr marL="0" indent="0">
              <a:buClr>
                <a:srgbClr val="556D7E"/>
              </a:buClr>
              <a:buNone/>
            </a:pPr>
            <a:r>
              <a:rPr lang="da-DK" sz="1800" dirty="0">
                <a:solidFill>
                  <a:schemeClr val="tx1"/>
                </a:solidFill>
              </a:rPr>
              <a:t>L 116 Forslag til lov om ændring af lov om offentlighed i forvaltningen og forvaltningsloven</a:t>
            </a: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Fremsat den 28. februar 2024</a:t>
            </a: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Ikrafttrædelse 1. juli 2024 </a:t>
            </a: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Lovforslaget ligger </a:t>
            </a:r>
            <a:r>
              <a:rPr lang="da-DK" sz="1400" dirty="0">
                <a:solidFill>
                  <a:srgbClr val="00AC9C"/>
                </a:solidFill>
                <a:hlinkClick r:id="rId2">
                  <a:extLst>
                    <a:ext uri="{A12FA001-AC4F-418D-AE19-62706E023703}">
                      <ahyp:hlinkClr xmlns:ahyp="http://schemas.microsoft.com/office/drawing/2018/hyperlinkcolor" val="tx"/>
                    </a:ext>
                  </a:extLst>
                </a:hlinkClick>
              </a:rPr>
              <a:t>her</a:t>
            </a:r>
            <a:r>
              <a:rPr lang="da-DK" sz="1400" dirty="0">
                <a:solidFill>
                  <a:srgbClr val="00AC9C"/>
                </a:solidFill>
              </a:rPr>
              <a:t> </a:t>
            </a: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endParaRPr lang="da-DK" sz="1500" dirty="0">
              <a:solidFill>
                <a:srgbClr val="000000"/>
              </a:solidFill>
            </a:endParaRPr>
          </a:p>
          <a:p>
            <a:pPr marL="0" indent="0">
              <a:buClr>
                <a:srgbClr val="556D7E"/>
              </a:buClr>
              <a:buNone/>
            </a:pPr>
            <a:endParaRPr lang="da-DK" sz="1500" dirty="0">
              <a:solidFill>
                <a:srgbClr val="00AC9C"/>
              </a:solidFill>
            </a:endParaRPr>
          </a:p>
        </p:txBody>
      </p:sp>
      <p:pic>
        <p:nvPicPr>
          <p:cNvPr id="12" name="Pladsholder til billede 11">
            <a:extLst>
              <a:ext uri="{FF2B5EF4-FFF2-40B4-BE49-F238E27FC236}">
                <a16:creationId xmlns:a16="http://schemas.microsoft.com/office/drawing/2014/main" id="{1D4E8922-9DAB-240E-96B4-A882126AA0F1}"/>
              </a:ext>
            </a:extLst>
          </p:cNvPr>
          <p:cNvPicPr>
            <a:picLocks noGrp="1" noChangeAspect="1"/>
          </p:cNvPicPr>
          <p:nvPr>
            <p:ph type="pic" sz="quarter" idx="13"/>
          </p:nvPr>
        </p:nvPicPr>
        <p:blipFill>
          <a:blip r:embed="rId3"/>
          <a:srcRect l="8945" r="8945"/>
          <a:stretch>
            <a:fillRect/>
          </a:stretch>
        </p:blipFill>
        <p:spPr>
          <a:prstGeom prst="rect">
            <a:avLst/>
          </a:prstGeom>
        </p:spPr>
      </p:pic>
      <p:sp>
        <p:nvSpPr>
          <p:cNvPr id="3" name="Pladsholder til billede 2">
            <a:extLst>
              <a:ext uri="{FF2B5EF4-FFF2-40B4-BE49-F238E27FC236}">
                <a16:creationId xmlns:a16="http://schemas.microsoft.com/office/drawing/2014/main" id="{A0FDF338-7029-78FB-E45D-BB9566258875}"/>
              </a:ext>
            </a:extLst>
          </p:cNvPr>
          <p:cNvSpPr>
            <a:spLocks noGrp="1"/>
          </p:cNvSpPr>
          <p:nvPr>
            <p:ph type="pic" sz="quarter" idx="16"/>
          </p:nvPr>
        </p:nvSpPr>
        <p:spPr/>
        <p:txBody>
          <a:bodyPr/>
          <a:lstStyle/>
          <a:p>
            <a:endParaRPr lang="da-DK"/>
          </a:p>
        </p:txBody>
      </p:sp>
      <p:sp>
        <p:nvSpPr>
          <p:cNvPr id="5" name="Pladsholder til diasnummer 4">
            <a:extLst>
              <a:ext uri="{FF2B5EF4-FFF2-40B4-BE49-F238E27FC236}">
                <a16:creationId xmlns:a16="http://schemas.microsoft.com/office/drawing/2014/main" id="{116760FE-5EBA-21CE-D386-7010B47F5668}"/>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18</a:t>
            </a:r>
          </a:p>
        </p:txBody>
      </p:sp>
    </p:spTree>
    <p:extLst>
      <p:ext uri="{BB962C8B-B14F-4D97-AF65-F5344CB8AC3E}">
        <p14:creationId xmlns:p14="http://schemas.microsoft.com/office/powerpoint/2010/main" val="1975407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2400" dirty="0"/>
              <a:t>Lovforslag</a:t>
            </a:r>
          </a:p>
        </p:txBody>
      </p:sp>
      <p:sp>
        <p:nvSpPr>
          <p:cNvPr id="4" name="Pladsholder til indhold 3">
            <a:extLst>
              <a:ext uri="{FF2B5EF4-FFF2-40B4-BE49-F238E27FC236}">
                <a16:creationId xmlns:a16="http://schemas.microsoft.com/office/drawing/2014/main" id="{152E050C-2869-E63C-3B61-93AF35E43D6E}"/>
              </a:ext>
            </a:extLst>
          </p:cNvPr>
          <p:cNvSpPr>
            <a:spLocks noGrp="1"/>
          </p:cNvSpPr>
          <p:nvPr>
            <p:ph type="body" sz="quarter" idx="12"/>
          </p:nvPr>
        </p:nvSpPr>
        <p:spPr/>
        <p:txBody>
          <a:bodyPr/>
          <a:lstStyle/>
          <a:p>
            <a:pPr marL="0" indent="0">
              <a:buClr>
                <a:srgbClr val="556D7E"/>
              </a:buClr>
              <a:buNone/>
            </a:pPr>
            <a:r>
              <a:rPr lang="da-DK" sz="1800" dirty="0">
                <a:solidFill>
                  <a:schemeClr val="tx1"/>
                </a:solidFill>
              </a:rPr>
              <a:t>Resumé af forslag til lov om ændring af lov om offentlighed i forvaltningen og forvaltningsloven</a:t>
            </a:r>
            <a:endParaRPr lang="da-DK" sz="1800" dirty="0">
              <a:solidFill>
                <a:srgbClr val="000000"/>
              </a:solidFill>
            </a:endParaRPr>
          </a:p>
          <a:p>
            <a:pPr marL="0" indent="0">
              <a:buClr>
                <a:srgbClr val="556D7E"/>
              </a:buClr>
              <a:buNone/>
            </a:pPr>
            <a:endParaRPr lang="da-DK" sz="500" dirty="0">
              <a:solidFill>
                <a:srgbClr val="00AC9C"/>
              </a:solidFill>
            </a:endParaRPr>
          </a:p>
          <a:p>
            <a:pPr marL="285750" lvl="2" indent="-285750" fontAlgn="base">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Lovforslagets formål er at styrke beskyttelsen af offentligt ansatte i sager om aktindsigt</a:t>
            </a:r>
          </a:p>
          <a:p>
            <a:pPr marL="285750" lvl="2" indent="-285750" fontAlgn="base">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For det første vil forvaltningsloven ændres, så mulighederne for at afslå aktindsigt i tilfælde af retsstridige eller chikanøse hensigter udvides. Lovforslaget vil ikke indebære en ændring af retstilstanden</a:t>
            </a:r>
          </a:p>
          <a:p>
            <a:pPr marL="285750" lvl="2" indent="-285750" fontAlgn="base">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For det andet vil offentlighedsloven ændres, så adgangen til offentlige ansattes navne i forbindelse med aktindsigter fremadrettet begrænses for at beskytte de ansattes privatliv og tryghed. Forslaget ændrer ikke på pressens eller forskeres adgang til at søge aktindsigt i den offentlige forvaltning</a:t>
            </a:r>
          </a:p>
        </p:txBody>
      </p:sp>
      <p:sp>
        <p:nvSpPr>
          <p:cNvPr id="7" name="Pladsholder til billede 6">
            <a:extLst>
              <a:ext uri="{FF2B5EF4-FFF2-40B4-BE49-F238E27FC236}">
                <a16:creationId xmlns:a16="http://schemas.microsoft.com/office/drawing/2014/main" id="{BF2B09DA-EF71-FFEE-7CA9-9D13B48460D2}"/>
              </a:ext>
            </a:extLst>
          </p:cNvPr>
          <p:cNvSpPr>
            <a:spLocks noGrp="1"/>
          </p:cNvSpPr>
          <p:nvPr>
            <p:ph type="pic" sz="quarter" idx="16"/>
          </p:nvPr>
        </p:nvSpPr>
        <p:spPr/>
        <p:txBody>
          <a:bodyPr/>
          <a:lstStyle/>
          <a:p>
            <a:endParaRPr lang="da-DK"/>
          </a:p>
        </p:txBody>
      </p:sp>
      <p:sp>
        <p:nvSpPr>
          <p:cNvPr id="3" name="Pladsholder til diasnummer 4">
            <a:extLst>
              <a:ext uri="{FF2B5EF4-FFF2-40B4-BE49-F238E27FC236}">
                <a16:creationId xmlns:a16="http://schemas.microsoft.com/office/drawing/2014/main" id="{03DB83AF-8D4D-FA58-D6BC-33456C389262}"/>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19</a:t>
            </a:r>
          </a:p>
        </p:txBody>
      </p:sp>
    </p:spTree>
    <p:extLst>
      <p:ext uri="{BB962C8B-B14F-4D97-AF65-F5344CB8AC3E}">
        <p14:creationId xmlns:p14="http://schemas.microsoft.com/office/powerpoint/2010/main" val="388801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EE36E0-5585-101E-A854-89CDC18A69EE}"/>
              </a:ext>
            </a:extLst>
          </p:cNvPr>
          <p:cNvSpPr>
            <a:spLocks noGrp="1"/>
          </p:cNvSpPr>
          <p:nvPr>
            <p:ph type="title"/>
          </p:nvPr>
        </p:nvSpPr>
        <p:spPr/>
        <p:txBody>
          <a:bodyPr/>
          <a:lstStyle/>
          <a:p>
            <a:r>
              <a:rPr lang="da-DK" sz="2400" dirty="0"/>
              <a:t>Halvdagskonference om arbejdstid</a:t>
            </a:r>
          </a:p>
        </p:txBody>
      </p:sp>
      <p:sp>
        <p:nvSpPr>
          <p:cNvPr id="3" name="Pladsholder til tekst 2">
            <a:extLst>
              <a:ext uri="{FF2B5EF4-FFF2-40B4-BE49-F238E27FC236}">
                <a16:creationId xmlns:a16="http://schemas.microsoft.com/office/drawing/2014/main" id="{48876D35-A6D9-B933-ED1D-3CAE18770DA4}"/>
              </a:ext>
            </a:extLst>
          </p:cNvPr>
          <p:cNvSpPr>
            <a:spLocks noGrp="1"/>
          </p:cNvSpPr>
          <p:nvPr>
            <p:ph type="body" sz="quarter" idx="12"/>
          </p:nvPr>
        </p:nvSpPr>
        <p:spPr>
          <a:xfrm>
            <a:off x="691492" y="1374935"/>
            <a:ext cx="7740650" cy="3027039"/>
          </a:xfrm>
        </p:spPr>
        <p:txBody>
          <a:bodyPr/>
          <a:lstStyle/>
          <a:p>
            <a:pPr marL="285750" indent="-285750">
              <a:buClr>
                <a:srgbClr val="00AC9C"/>
              </a:buClr>
              <a:buFont typeface="Wingdings" panose="05000000000000000000" pitchFamily="2" charset="2"/>
              <a:buChar char="§"/>
            </a:pPr>
            <a:r>
              <a:rPr lang="da-DK" sz="1800" dirty="0">
                <a:solidFill>
                  <a:srgbClr val="000000"/>
                </a:solidFill>
              </a:rPr>
              <a:t>I samarbejde med advokatfirmaet </a:t>
            </a:r>
            <a:r>
              <a:rPr lang="da-DK" sz="1800" dirty="0" err="1">
                <a:solidFill>
                  <a:srgbClr val="000000"/>
                </a:solidFill>
              </a:rPr>
              <a:t>Norrbom</a:t>
            </a:r>
            <a:r>
              <a:rPr lang="da-DK" sz="1800" dirty="0">
                <a:solidFill>
                  <a:srgbClr val="000000"/>
                </a:solidFill>
              </a:rPr>
              <a:t> Vinding</a:t>
            </a:r>
          </a:p>
          <a:p>
            <a:pPr marL="285750" indent="-285750">
              <a:buClr>
                <a:srgbClr val="00AC9C"/>
              </a:buClr>
              <a:buFont typeface="Wingdings" panose="05000000000000000000" pitchFamily="2" charset="2"/>
              <a:buChar char="§"/>
            </a:pPr>
            <a:endParaRPr lang="da-DK" sz="500" dirty="0">
              <a:solidFill>
                <a:srgbClr val="000000"/>
              </a:solidFill>
            </a:endParaRPr>
          </a:p>
          <a:p>
            <a:pPr marL="285750" indent="-285750">
              <a:buClr>
                <a:srgbClr val="00AC9C"/>
              </a:buClr>
              <a:buFont typeface="Wingdings" panose="05000000000000000000" pitchFamily="2" charset="2"/>
              <a:buChar char="§"/>
            </a:pPr>
            <a:r>
              <a:rPr lang="da-DK" sz="1800" dirty="0">
                <a:solidFill>
                  <a:srgbClr val="000000"/>
                </a:solidFill>
              </a:rPr>
              <a:t>Vi går både i dybden med tidsregistrering, selvtilrettelæggere, arbejdstidsregler, GDPR og med den ledelsesmæssige håndtering af udfordringerne ved at pålægge medarbejderne at tidsregistrere</a:t>
            </a:r>
          </a:p>
          <a:p>
            <a:pPr marL="0" indent="0">
              <a:buClr>
                <a:srgbClr val="00AC9C"/>
              </a:buClr>
              <a:buNone/>
            </a:pPr>
            <a:endParaRPr lang="da-DK" sz="500" dirty="0">
              <a:solidFill>
                <a:srgbClr val="000000"/>
              </a:solidFill>
            </a:endParaRPr>
          </a:p>
          <a:p>
            <a:pPr marL="285750" indent="-285750">
              <a:buClr>
                <a:srgbClr val="00AC9C"/>
              </a:buClr>
            </a:pPr>
            <a:r>
              <a:rPr lang="da-DK" sz="1800" dirty="0">
                <a:solidFill>
                  <a:srgbClr val="000000"/>
                </a:solidFill>
              </a:rPr>
              <a:t>Den 31. maj 2024 kl. 9 – 12.30</a:t>
            </a:r>
          </a:p>
          <a:p>
            <a:pPr marL="0" indent="0">
              <a:buClr>
                <a:srgbClr val="00AC9C"/>
              </a:buClr>
              <a:buNone/>
            </a:pPr>
            <a:endParaRPr lang="da-DK" sz="500" dirty="0">
              <a:solidFill>
                <a:srgbClr val="000000"/>
              </a:solidFill>
            </a:endParaRPr>
          </a:p>
          <a:p>
            <a:pPr marL="285750" indent="-285750">
              <a:buClr>
                <a:srgbClr val="00AC9C"/>
              </a:buClr>
              <a:buFont typeface="Wingdings" panose="05000000000000000000" pitchFamily="2" charset="2"/>
              <a:buChar char="§"/>
            </a:pPr>
            <a:r>
              <a:rPr lang="da-DK" sz="1800" dirty="0">
                <a:solidFill>
                  <a:srgbClr val="000000"/>
                </a:solidFill>
              </a:rPr>
              <a:t>Husk, at deltagere på Aktuel HR-jura får 25 % rabat, så deltagergebyret er kr. 1.500/2.250, ekskl. moms</a:t>
            </a:r>
          </a:p>
        </p:txBody>
      </p:sp>
      <p:sp>
        <p:nvSpPr>
          <p:cNvPr id="9" name="Pladsholder til billede 8">
            <a:extLst>
              <a:ext uri="{FF2B5EF4-FFF2-40B4-BE49-F238E27FC236}">
                <a16:creationId xmlns:a16="http://schemas.microsoft.com/office/drawing/2014/main" id="{D2630EDA-F329-CA79-D89E-F5EA31976876}"/>
              </a:ext>
            </a:extLst>
          </p:cNvPr>
          <p:cNvSpPr>
            <a:spLocks noGrp="1"/>
          </p:cNvSpPr>
          <p:nvPr>
            <p:ph type="pic" sz="quarter" idx="16"/>
          </p:nvPr>
        </p:nvSpPr>
        <p:spPr/>
        <p:txBody>
          <a:bodyPr/>
          <a:lstStyle/>
          <a:p>
            <a:endParaRPr lang="da-DK"/>
          </a:p>
        </p:txBody>
      </p:sp>
      <p:sp>
        <p:nvSpPr>
          <p:cNvPr id="7" name="Pladsholder til diasnummer 4">
            <a:extLst>
              <a:ext uri="{FF2B5EF4-FFF2-40B4-BE49-F238E27FC236}">
                <a16:creationId xmlns:a16="http://schemas.microsoft.com/office/drawing/2014/main" id="{B2B6DE7E-F6E6-828B-3E9F-C7A28928E2B3}"/>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2</a:t>
            </a:r>
          </a:p>
        </p:txBody>
      </p:sp>
    </p:spTree>
    <p:extLst>
      <p:ext uri="{BB962C8B-B14F-4D97-AF65-F5344CB8AC3E}">
        <p14:creationId xmlns:p14="http://schemas.microsoft.com/office/powerpoint/2010/main" val="374527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2400" dirty="0"/>
              <a:t>Lovforslag</a:t>
            </a:r>
          </a:p>
        </p:txBody>
      </p:sp>
      <p:sp>
        <p:nvSpPr>
          <p:cNvPr id="4" name="Pladsholder til indhold 3">
            <a:extLst>
              <a:ext uri="{FF2B5EF4-FFF2-40B4-BE49-F238E27FC236}">
                <a16:creationId xmlns:a16="http://schemas.microsoft.com/office/drawing/2014/main" id="{152E050C-2869-E63C-3B61-93AF35E43D6E}"/>
              </a:ext>
            </a:extLst>
          </p:cNvPr>
          <p:cNvSpPr>
            <a:spLocks noGrp="1"/>
          </p:cNvSpPr>
          <p:nvPr>
            <p:ph type="body" sz="quarter" idx="12"/>
          </p:nvPr>
        </p:nvSpPr>
        <p:spPr/>
        <p:txBody>
          <a:bodyPr/>
          <a:lstStyle/>
          <a:p>
            <a:pPr marL="0" indent="0">
              <a:buClr>
                <a:srgbClr val="556D7E"/>
              </a:buClr>
              <a:buNone/>
            </a:pPr>
            <a:r>
              <a:rPr lang="da-DK" sz="1800" dirty="0">
                <a:solidFill>
                  <a:schemeClr val="tx1"/>
                </a:solidFill>
              </a:rPr>
              <a:t>Anmodninger om aktindsigt, der tjener et retsstridigt eller chikanøst formål eller lignende</a:t>
            </a:r>
            <a:endParaRPr lang="da-DK" sz="1800" dirty="0">
              <a:solidFill>
                <a:srgbClr val="000000"/>
              </a:solidFill>
            </a:endParaRPr>
          </a:p>
          <a:p>
            <a:pPr marL="0" indent="0">
              <a:buClr>
                <a:srgbClr val="556D7E"/>
              </a:buClr>
              <a:buNone/>
            </a:pPr>
            <a:endParaRPr lang="da-DK" sz="500" dirty="0">
              <a:solidFill>
                <a:srgbClr val="00AC9C"/>
              </a:solidFill>
            </a:endParaRPr>
          </a:p>
          <a:p>
            <a:pPr marL="285750" lvl="2" indent="-285750" fontAlgn="base">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Det fremgår af offentlighedslovens § 9, stk. 2, nr. 2, at behandlingen af en anmodning om aktindsigt efter § 7 kan afslås i det omfang anmodningen må antages at skulle tjene et retsstridigt formål eller lignende</a:t>
            </a:r>
          </a:p>
          <a:p>
            <a:pPr marL="285750" lvl="2" indent="-285750" fontAlgn="base">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Det tydeliggøres nu, at chikanøse aktindsigtsanmodninger kan afslås, uanset at formålet ikke nødvendigvis er retsstridigt</a:t>
            </a:r>
          </a:p>
          <a:p>
            <a:pPr marL="285750" lvl="2" indent="-285750" fontAlgn="base">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Anvendelsesområdet udvides også, så tærsklen for, hvornår en anmodning må antages at skulle tjene et retsstridigt eller chikanøst formål, sænkes betydeligt</a:t>
            </a:r>
          </a:p>
          <a:p>
            <a:pPr marL="285750" lvl="2" indent="-285750" fontAlgn="base">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Det indebærer ikke en begrænsning af pressens eller forskeres adgang til at søge aktindsigt</a:t>
            </a:r>
          </a:p>
          <a:p>
            <a:pPr marL="285750" lvl="2" indent="-285750" fontAlgn="base">
              <a:lnSpc>
                <a:spcPct val="100000"/>
              </a:lnSpc>
              <a:spcBef>
                <a:spcPts val="600"/>
              </a:spcBef>
              <a:spcAft>
                <a:spcPts val="200"/>
              </a:spcAft>
              <a:buClr>
                <a:srgbClr val="00AC9C"/>
              </a:buClr>
              <a:buFont typeface="Wingdings" pitchFamily="2" charset="2"/>
              <a:buChar char="§"/>
              <a:tabLst>
                <a:tab pos="539750" algn="l"/>
              </a:tabLst>
              <a:defRPr/>
            </a:pPr>
            <a:endParaRPr lang="da-DK" sz="1500" dirty="0">
              <a:solidFill>
                <a:srgbClr val="000000"/>
              </a:solidFill>
            </a:endParaRPr>
          </a:p>
        </p:txBody>
      </p:sp>
      <p:sp>
        <p:nvSpPr>
          <p:cNvPr id="7" name="Pladsholder til billede 6">
            <a:extLst>
              <a:ext uri="{FF2B5EF4-FFF2-40B4-BE49-F238E27FC236}">
                <a16:creationId xmlns:a16="http://schemas.microsoft.com/office/drawing/2014/main" id="{BF2B09DA-EF71-FFEE-7CA9-9D13B48460D2}"/>
              </a:ext>
            </a:extLst>
          </p:cNvPr>
          <p:cNvSpPr>
            <a:spLocks noGrp="1"/>
          </p:cNvSpPr>
          <p:nvPr>
            <p:ph type="pic" sz="quarter" idx="16"/>
          </p:nvPr>
        </p:nvSpPr>
        <p:spPr/>
        <p:txBody>
          <a:bodyPr/>
          <a:lstStyle/>
          <a:p>
            <a:endParaRPr lang="da-DK"/>
          </a:p>
        </p:txBody>
      </p:sp>
      <p:sp>
        <p:nvSpPr>
          <p:cNvPr id="3" name="Pladsholder til diasnummer 4">
            <a:extLst>
              <a:ext uri="{FF2B5EF4-FFF2-40B4-BE49-F238E27FC236}">
                <a16:creationId xmlns:a16="http://schemas.microsoft.com/office/drawing/2014/main" id="{03DB83AF-8D4D-FA58-D6BC-33456C389262}"/>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20</a:t>
            </a:r>
          </a:p>
        </p:txBody>
      </p:sp>
    </p:spTree>
    <p:extLst>
      <p:ext uri="{BB962C8B-B14F-4D97-AF65-F5344CB8AC3E}">
        <p14:creationId xmlns:p14="http://schemas.microsoft.com/office/powerpoint/2010/main" val="532463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2400" dirty="0"/>
              <a:t>Lovforslag</a:t>
            </a:r>
          </a:p>
        </p:txBody>
      </p:sp>
      <p:sp>
        <p:nvSpPr>
          <p:cNvPr id="4" name="Pladsholder til indhold 3">
            <a:extLst>
              <a:ext uri="{FF2B5EF4-FFF2-40B4-BE49-F238E27FC236}">
                <a16:creationId xmlns:a16="http://schemas.microsoft.com/office/drawing/2014/main" id="{152E050C-2869-E63C-3B61-93AF35E43D6E}"/>
              </a:ext>
            </a:extLst>
          </p:cNvPr>
          <p:cNvSpPr>
            <a:spLocks noGrp="1"/>
          </p:cNvSpPr>
          <p:nvPr>
            <p:ph type="body" sz="quarter" idx="12"/>
          </p:nvPr>
        </p:nvSpPr>
        <p:spPr/>
        <p:txBody>
          <a:bodyPr/>
          <a:lstStyle/>
          <a:p>
            <a:pPr marL="0" indent="0">
              <a:buClr>
                <a:srgbClr val="556D7E"/>
              </a:buClr>
              <a:buNone/>
            </a:pPr>
            <a:r>
              <a:rPr lang="da-DK" sz="1800" dirty="0">
                <a:solidFill>
                  <a:schemeClr val="tx1"/>
                </a:solidFill>
              </a:rPr>
              <a:t>Anmodninger om aktindsigt, der tjener et retsstridigt eller chikanøst formål eller lignende</a:t>
            </a:r>
            <a:endParaRPr lang="da-DK" sz="1800" dirty="0">
              <a:solidFill>
                <a:srgbClr val="000000"/>
              </a:solidFill>
            </a:endParaRPr>
          </a:p>
          <a:p>
            <a:pPr marL="0" indent="0">
              <a:buClr>
                <a:srgbClr val="556D7E"/>
              </a:buClr>
              <a:buNone/>
            </a:pPr>
            <a:endParaRPr lang="da-DK" sz="500" dirty="0">
              <a:solidFill>
                <a:srgbClr val="00AC9C"/>
              </a:solidFill>
            </a:endParaRPr>
          </a:p>
          <a:p>
            <a:pPr marL="285750" lvl="2" indent="-285750" fontAlgn="base">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Det foreslås også at indsætte en ny bestemmelse i forvaltningslovens § 9 a, hvorefter behandlingen af en anmodning om partsindsigt kan afslås, hvis anmodningen må antages at skulle tjene et retsstridigt formål eller lignende</a:t>
            </a:r>
          </a:p>
          <a:p>
            <a:pPr marL="285750" lvl="2" indent="-285750" fontAlgn="base">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Ændringen har til formål at lovfæste den i forvaltningsloven forudsatte adgang til at afslå at behandle anmodninger om partsaktindsigt, der må antages at skulle tjene et retsstridigt formål eller lignende</a:t>
            </a:r>
          </a:p>
          <a:p>
            <a:pPr marL="285750" lvl="2" indent="-285750" fontAlgn="base">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Det forudsættes, at behandlingen fra en anmodning om aktindsigt fra en part som hidtil kun helt undtagelsesvist ville kunne afslås, og ændringen vil derfor ikke indebære en ændring i retstilstanden</a:t>
            </a:r>
          </a:p>
        </p:txBody>
      </p:sp>
      <p:sp>
        <p:nvSpPr>
          <p:cNvPr id="7" name="Pladsholder til billede 6">
            <a:extLst>
              <a:ext uri="{FF2B5EF4-FFF2-40B4-BE49-F238E27FC236}">
                <a16:creationId xmlns:a16="http://schemas.microsoft.com/office/drawing/2014/main" id="{BF2B09DA-EF71-FFEE-7CA9-9D13B48460D2}"/>
              </a:ext>
            </a:extLst>
          </p:cNvPr>
          <p:cNvSpPr>
            <a:spLocks noGrp="1"/>
          </p:cNvSpPr>
          <p:nvPr>
            <p:ph type="pic" sz="quarter" idx="16"/>
          </p:nvPr>
        </p:nvSpPr>
        <p:spPr/>
        <p:txBody>
          <a:bodyPr/>
          <a:lstStyle/>
          <a:p>
            <a:endParaRPr lang="da-DK"/>
          </a:p>
        </p:txBody>
      </p:sp>
      <p:sp>
        <p:nvSpPr>
          <p:cNvPr id="3" name="Pladsholder til diasnummer 4">
            <a:extLst>
              <a:ext uri="{FF2B5EF4-FFF2-40B4-BE49-F238E27FC236}">
                <a16:creationId xmlns:a16="http://schemas.microsoft.com/office/drawing/2014/main" id="{03DB83AF-8D4D-FA58-D6BC-33456C389262}"/>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21</a:t>
            </a:r>
          </a:p>
        </p:txBody>
      </p:sp>
    </p:spTree>
    <p:extLst>
      <p:ext uri="{BB962C8B-B14F-4D97-AF65-F5344CB8AC3E}">
        <p14:creationId xmlns:p14="http://schemas.microsoft.com/office/powerpoint/2010/main" val="1420317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2400" dirty="0"/>
              <a:t>Lovforslag</a:t>
            </a:r>
          </a:p>
        </p:txBody>
      </p:sp>
      <p:sp>
        <p:nvSpPr>
          <p:cNvPr id="4" name="Pladsholder til indhold 3">
            <a:extLst>
              <a:ext uri="{FF2B5EF4-FFF2-40B4-BE49-F238E27FC236}">
                <a16:creationId xmlns:a16="http://schemas.microsoft.com/office/drawing/2014/main" id="{152E050C-2869-E63C-3B61-93AF35E43D6E}"/>
              </a:ext>
            </a:extLst>
          </p:cNvPr>
          <p:cNvSpPr>
            <a:spLocks noGrp="1"/>
          </p:cNvSpPr>
          <p:nvPr>
            <p:ph type="body" sz="quarter" idx="12"/>
          </p:nvPr>
        </p:nvSpPr>
        <p:spPr/>
        <p:txBody>
          <a:bodyPr/>
          <a:lstStyle/>
          <a:p>
            <a:pPr marL="0" indent="0">
              <a:buClr>
                <a:srgbClr val="556D7E"/>
              </a:buClr>
              <a:buNone/>
            </a:pPr>
            <a:r>
              <a:rPr lang="da-DK" sz="1800" dirty="0">
                <a:solidFill>
                  <a:schemeClr val="tx1"/>
                </a:solidFill>
              </a:rPr>
              <a:t>Undtagelse af navne på offentligt ansatte i sager om aktindsigt</a:t>
            </a:r>
            <a:endParaRPr lang="da-DK" sz="1800" dirty="0">
              <a:solidFill>
                <a:srgbClr val="000000"/>
              </a:solidFill>
            </a:endParaRPr>
          </a:p>
          <a:p>
            <a:pPr marL="0" indent="0">
              <a:buClr>
                <a:srgbClr val="556D7E"/>
              </a:buClr>
              <a:buNone/>
            </a:pPr>
            <a:endParaRPr lang="da-DK" sz="500" dirty="0">
              <a:solidFill>
                <a:srgbClr val="00AC9C"/>
              </a:solidFill>
            </a:endParaRPr>
          </a:p>
          <a:p>
            <a:pPr marL="285750" lvl="2" indent="-285750" fontAlgn="base">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Det følger af offentlighedslovens § 21, stk. 2-4, at sager om enkeltpersoners ansættelse i det offentlige er delvist undtaget fra aktindsigt. Oplysninger om den ansattes navn er dog omfattet af retten til aktindsigt, jf. § 21, stk. 3, 1. pkt., men kan – i kraft af henvisningen til bestemmelsen i lovens almindelige regler – efter omstændighederne undtages fra aktindsigt efter §§ 30-33</a:t>
            </a:r>
          </a:p>
          <a:p>
            <a:pPr marL="285750" lvl="2" indent="-285750" fontAlgn="base">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Det foreslås at ændre § 21, stk. 3, så der i forbindelse med aktindsigt i personalesager ikke længere vil skulle meddeles indsigt i oplysninger om den ansattes navn, hvis væsentlige hensyn til den ansattes tryghed taler herimod</a:t>
            </a:r>
          </a:p>
          <a:p>
            <a:pPr marL="285750" lvl="2" indent="-285750" fontAlgn="base">
              <a:lnSpc>
                <a:spcPct val="100000"/>
              </a:lnSpc>
              <a:spcBef>
                <a:spcPts val="600"/>
              </a:spcBef>
              <a:spcAft>
                <a:spcPts val="200"/>
              </a:spcAft>
              <a:buClr>
                <a:srgbClr val="00AC9C"/>
              </a:buClr>
              <a:buFont typeface="Wingdings" pitchFamily="2" charset="2"/>
              <a:buChar char="§"/>
              <a:tabLst>
                <a:tab pos="539750" algn="l"/>
              </a:tabLst>
              <a:defRPr/>
            </a:pPr>
            <a:endParaRPr lang="da-DK" sz="1400" dirty="0">
              <a:solidFill>
                <a:srgbClr val="000000"/>
              </a:solidFill>
            </a:endParaRPr>
          </a:p>
          <a:p>
            <a:pPr marL="285750" lvl="2" indent="-285750" fontAlgn="base">
              <a:lnSpc>
                <a:spcPct val="100000"/>
              </a:lnSpc>
              <a:spcBef>
                <a:spcPts val="600"/>
              </a:spcBef>
              <a:spcAft>
                <a:spcPts val="200"/>
              </a:spcAft>
              <a:buClr>
                <a:srgbClr val="00AC9C"/>
              </a:buClr>
              <a:buFont typeface="Wingdings" pitchFamily="2" charset="2"/>
              <a:buChar char="§"/>
              <a:tabLst>
                <a:tab pos="539750" algn="l"/>
              </a:tabLst>
              <a:defRPr/>
            </a:pPr>
            <a:endParaRPr lang="da-DK" sz="1500" dirty="0">
              <a:solidFill>
                <a:srgbClr val="000000"/>
              </a:solidFill>
            </a:endParaRPr>
          </a:p>
          <a:p>
            <a:pPr marL="285750" lvl="2" indent="-285750" fontAlgn="base">
              <a:lnSpc>
                <a:spcPct val="100000"/>
              </a:lnSpc>
              <a:spcBef>
                <a:spcPts val="600"/>
              </a:spcBef>
              <a:spcAft>
                <a:spcPts val="200"/>
              </a:spcAft>
              <a:buClr>
                <a:srgbClr val="00AC9C"/>
              </a:buClr>
              <a:buFont typeface="Wingdings" pitchFamily="2" charset="2"/>
              <a:buChar char="§"/>
              <a:tabLst>
                <a:tab pos="539750" algn="l"/>
              </a:tabLst>
              <a:defRPr/>
            </a:pPr>
            <a:endParaRPr lang="da-DK" sz="1500" dirty="0">
              <a:solidFill>
                <a:srgbClr val="000000"/>
              </a:solidFill>
            </a:endParaRPr>
          </a:p>
        </p:txBody>
      </p:sp>
      <p:sp>
        <p:nvSpPr>
          <p:cNvPr id="7" name="Pladsholder til billede 6">
            <a:extLst>
              <a:ext uri="{FF2B5EF4-FFF2-40B4-BE49-F238E27FC236}">
                <a16:creationId xmlns:a16="http://schemas.microsoft.com/office/drawing/2014/main" id="{BF2B09DA-EF71-FFEE-7CA9-9D13B48460D2}"/>
              </a:ext>
            </a:extLst>
          </p:cNvPr>
          <p:cNvSpPr>
            <a:spLocks noGrp="1"/>
          </p:cNvSpPr>
          <p:nvPr>
            <p:ph type="pic" sz="quarter" idx="16"/>
          </p:nvPr>
        </p:nvSpPr>
        <p:spPr/>
        <p:txBody>
          <a:bodyPr/>
          <a:lstStyle/>
          <a:p>
            <a:endParaRPr lang="da-DK"/>
          </a:p>
        </p:txBody>
      </p:sp>
      <p:sp>
        <p:nvSpPr>
          <p:cNvPr id="3" name="Pladsholder til diasnummer 4">
            <a:extLst>
              <a:ext uri="{FF2B5EF4-FFF2-40B4-BE49-F238E27FC236}">
                <a16:creationId xmlns:a16="http://schemas.microsoft.com/office/drawing/2014/main" id="{03DB83AF-8D4D-FA58-D6BC-33456C389262}"/>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22</a:t>
            </a:r>
          </a:p>
        </p:txBody>
      </p:sp>
    </p:spTree>
    <p:extLst>
      <p:ext uri="{BB962C8B-B14F-4D97-AF65-F5344CB8AC3E}">
        <p14:creationId xmlns:p14="http://schemas.microsoft.com/office/powerpoint/2010/main" val="1468552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225DB-C628-5977-74DB-E180187E0E07}"/>
            </a:ext>
          </a:extLst>
        </p:cNvPr>
        <p:cNvGrpSpPr/>
        <p:nvPr/>
      </p:nvGrpSpPr>
      <p:grpSpPr>
        <a:xfrm>
          <a:off x="0" y="0"/>
          <a:ext cx="0" cy="0"/>
          <a:chOff x="0" y="0"/>
          <a:chExt cx="0" cy="0"/>
        </a:xfrm>
      </p:grpSpPr>
      <p:pic>
        <p:nvPicPr>
          <p:cNvPr id="35" name="Pladsholder til billede 34" descr="Et billede, der indeholder kop, indendørs, kaffe, adskillige&#10;&#10;Automatisk genereret beskrivelse">
            <a:extLst>
              <a:ext uri="{FF2B5EF4-FFF2-40B4-BE49-F238E27FC236}">
                <a16:creationId xmlns:a16="http://schemas.microsoft.com/office/drawing/2014/main" id="{90C600C8-6508-3ECA-EB4E-FD719C1D44CD}"/>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val="0"/>
              </a:ext>
            </a:extLst>
          </a:blip>
          <a:srcRect t="10201" b="10201"/>
          <a:stretch/>
        </p:blipFill>
        <p:spPr/>
      </p:pic>
      <p:sp>
        <p:nvSpPr>
          <p:cNvPr id="22" name="Pladsholder til tekst 21">
            <a:extLst>
              <a:ext uri="{FF2B5EF4-FFF2-40B4-BE49-F238E27FC236}">
                <a16:creationId xmlns:a16="http://schemas.microsoft.com/office/drawing/2014/main" id="{7DAA90D8-EE41-45DF-DACE-656AEFAE43C6}"/>
              </a:ext>
            </a:extLst>
          </p:cNvPr>
          <p:cNvSpPr>
            <a:spLocks noGrp="1"/>
          </p:cNvSpPr>
          <p:nvPr>
            <p:ph type="body" sz="quarter" idx="13"/>
          </p:nvPr>
        </p:nvSpPr>
        <p:spPr>
          <a:xfrm>
            <a:off x="693738" y="0"/>
            <a:ext cx="3446214" cy="5143500"/>
          </a:xfrm>
        </p:spPr>
        <p:txBody>
          <a:bodyPr/>
          <a:lstStyle/>
          <a:p>
            <a:r>
              <a:rPr lang="da-DK" sz="1800" b="0" dirty="0"/>
              <a:t>Arbejdstidsloven</a:t>
            </a:r>
          </a:p>
        </p:txBody>
      </p:sp>
    </p:spTree>
    <p:extLst>
      <p:ext uri="{BB962C8B-B14F-4D97-AF65-F5344CB8AC3E}">
        <p14:creationId xmlns:p14="http://schemas.microsoft.com/office/powerpoint/2010/main" val="1360026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E4522BA-ACF7-109A-774A-A68D68DC323A}"/>
              </a:ext>
            </a:extLst>
          </p:cNvPr>
          <p:cNvSpPr>
            <a:spLocks noGrp="1"/>
          </p:cNvSpPr>
          <p:nvPr>
            <p:ph type="title"/>
          </p:nvPr>
        </p:nvSpPr>
        <p:spPr/>
        <p:txBody>
          <a:bodyPr/>
          <a:lstStyle/>
          <a:p>
            <a:r>
              <a:rPr lang="da-DK" sz="2400" dirty="0"/>
              <a:t>Arbejdstidsloven</a:t>
            </a:r>
          </a:p>
        </p:txBody>
      </p:sp>
      <p:sp>
        <p:nvSpPr>
          <p:cNvPr id="6" name="Pladsholder til tekst 5">
            <a:extLst>
              <a:ext uri="{FF2B5EF4-FFF2-40B4-BE49-F238E27FC236}">
                <a16:creationId xmlns:a16="http://schemas.microsoft.com/office/drawing/2014/main" id="{5EC391F6-668B-DCFD-F1E5-B0E25CF25A60}"/>
              </a:ext>
            </a:extLst>
          </p:cNvPr>
          <p:cNvSpPr>
            <a:spLocks noGrp="1"/>
          </p:cNvSpPr>
          <p:nvPr>
            <p:ph type="body" sz="quarter" idx="12"/>
          </p:nvPr>
        </p:nvSpPr>
        <p:spPr/>
        <p:txBody>
          <a:bodyPr/>
          <a:lstStyle/>
          <a:p>
            <a:r>
              <a:rPr lang="da-DK" sz="1800" dirty="0">
                <a:solidFill>
                  <a:schemeClr val="tx1"/>
                </a:solidFill>
              </a:rPr>
              <a:t>Tidsregistrering - erfaringsudveksling </a:t>
            </a:r>
          </a:p>
          <a:p>
            <a:endParaRPr lang="da-DK" sz="500" dirty="0"/>
          </a:p>
          <a:p>
            <a:pPr marL="285750" lvl="2" indent="-285750" fontAlgn="base">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System</a:t>
            </a:r>
          </a:p>
          <a:p>
            <a:pPr marL="285750" lvl="2" indent="-285750" fontAlgn="base">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Selvtilrettelæggere</a:t>
            </a:r>
          </a:p>
          <a:p>
            <a:pPr marL="285750" lvl="2" indent="-285750" fontAlgn="base">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Andet </a:t>
            </a:r>
          </a:p>
          <a:p>
            <a:pPr marL="285750" lvl="2" indent="-285750" fontAlgn="base">
              <a:lnSpc>
                <a:spcPct val="100000"/>
              </a:lnSpc>
              <a:spcBef>
                <a:spcPts val="600"/>
              </a:spcBef>
              <a:spcAft>
                <a:spcPts val="200"/>
              </a:spcAft>
              <a:buClr>
                <a:srgbClr val="00AC9C"/>
              </a:buClr>
              <a:buFont typeface="Wingdings" pitchFamily="2" charset="2"/>
              <a:buChar char="§"/>
              <a:tabLst>
                <a:tab pos="539750" algn="l"/>
              </a:tabLst>
              <a:defRPr/>
            </a:pPr>
            <a:endParaRPr lang="da-DK" sz="1400" dirty="0">
              <a:solidFill>
                <a:srgbClr val="000000"/>
              </a:solidFill>
            </a:endParaRPr>
          </a:p>
        </p:txBody>
      </p:sp>
      <p:sp>
        <p:nvSpPr>
          <p:cNvPr id="8" name="Pladsholder til billede 7">
            <a:extLst>
              <a:ext uri="{FF2B5EF4-FFF2-40B4-BE49-F238E27FC236}">
                <a16:creationId xmlns:a16="http://schemas.microsoft.com/office/drawing/2014/main" id="{774DC7FE-9A33-3DF4-D723-B0E65980DD64}"/>
              </a:ext>
            </a:extLst>
          </p:cNvPr>
          <p:cNvSpPr>
            <a:spLocks noGrp="1"/>
          </p:cNvSpPr>
          <p:nvPr>
            <p:ph type="pic" sz="quarter" idx="16"/>
          </p:nvPr>
        </p:nvSpPr>
        <p:spPr/>
        <p:txBody>
          <a:bodyPr/>
          <a:lstStyle/>
          <a:p>
            <a:endParaRPr lang="da-DK"/>
          </a:p>
        </p:txBody>
      </p:sp>
      <p:pic>
        <p:nvPicPr>
          <p:cNvPr id="12" name="Pladsholder til billede 11">
            <a:extLst>
              <a:ext uri="{FF2B5EF4-FFF2-40B4-BE49-F238E27FC236}">
                <a16:creationId xmlns:a16="http://schemas.microsoft.com/office/drawing/2014/main" id="{27EEF569-0ED4-F44D-6DBC-F815EEC6D518}"/>
              </a:ext>
            </a:extLst>
          </p:cNvPr>
          <p:cNvPicPr>
            <a:picLocks noGrp="1" noChangeAspect="1"/>
          </p:cNvPicPr>
          <p:nvPr>
            <p:ph type="pic" sz="quarter" idx="13"/>
          </p:nvPr>
        </p:nvPicPr>
        <p:blipFill>
          <a:blip r:embed="rId2"/>
          <a:srcRect l="8904" r="8904"/>
          <a:stretch>
            <a:fillRect/>
          </a:stretch>
        </p:blipFill>
        <p:spPr>
          <a:prstGeom prst="rect">
            <a:avLst/>
          </a:prstGeom>
        </p:spPr>
      </p:pic>
      <p:sp>
        <p:nvSpPr>
          <p:cNvPr id="2" name="Pladsholder til diasnummer 4">
            <a:extLst>
              <a:ext uri="{FF2B5EF4-FFF2-40B4-BE49-F238E27FC236}">
                <a16:creationId xmlns:a16="http://schemas.microsoft.com/office/drawing/2014/main" id="{3266128E-6727-9AD1-8933-D028119130C7}"/>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24</a:t>
            </a:r>
          </a:p>
        </p:txBody>
      </p:sp>
    </p:spTree>
    <p:extLst>
      <p:ext uri="{BB962C8B-B14F-4D97-AF65-F5344CB8AC3E}">
        <p14:creationId xmlns:p14="http://schemas.microsoft.com/office/powerpoint/2010/main" val="3496413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290B4-E980-8A09-A7FE-6097458E13B9}"/>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CDFF0849-BFF2-0C4B-E026-DCF8206A6B50}"/>
              </a:ext>
            </a:extLst>
          </p:cNvPr>
          <p:cNvSpPr>
            <a:spLocks noGrp="1"/>
          </p:cNvSpPr>
          <p:nvPr>
            <p:ph type="title"/>
          </p:nvPr>
        </p:nvSpPr>
        <p:spPr/>
        <p:txBody>
          <a:bodyPr/>
          <a:lstStyle/>
          <a:p>
            <a:r>
              <a:rPr lang="da-DK" sz="2400" dirty="0"/>
              <a:t>Arbejdstidsloven</a:t>
            </a:r>
          </a:p>
        </p:txBody>
      </p:sp>
      <p:sp>
        <p:nvSpPr>
          <p:cNvPr id="6" name="Pladsholder til tekst 5">
            <a:extLst>
              <a:ext uri="{FF2B5EF4-FFF2-40B4-BE49-F238E27FC236}">
                <a16:creationId xmlns:a16="http://schemas.microsoft.com/office/drawing/2014/main" id="{03195B6B-7AAB-ED50-D621-5C43B6655D0E}"/>
              </a:ext>
            </a:extLst>
          </p:cNvPr>
          <p:cNvSpPr>
            <a:spLocks noGrp="1"/>
          </p:cNvSpPr>
          <p:nvPr>
            <p:ph type="body" sz="quarter" idx="12"/>
          </p:nvPr>
        </p:nvSpPr>
        <p:spPr/>
        <p:txBody>
          <a:bodyPr/>
          <a:lstStyle/>
          <a:p>
            <a:pPr marL="0" lvl="2" fontAlgn="base">
              <a:lnSpc>
                <a:spcPct val="100000"/>
              </a:lnSpc>
              <a:spcBef>
                <a:spcPts val="600"/>
              </a:spcBef>
              <a:spcAft>
                <a:spcPts val="200"/>
              </a:spcAft>
              <a:buClr>
                <a:srgbClr val="00AC9C"/>
              </a:buClr>
              <a:tabLst>
                <a:tab pos="539750" algn="l"/>
              </a:tabLst>
              <a:defRPr/>
            </a:pPr>
            <a:r>
              <a:rPr lang="da-DK" sz="1800" dirty="0">
                <a:solidFill>
                  <a:srgbClr val="000000"/>
                </a:solidFill>
              </a:rPr>
              <a:t>Er der behov for</a:t>
            </a:r>
          </a:p>
          <a:p>
            <a:pPr marL="0" lvl="2" fontAlgn="base">
              <a:lnSpc>
                <a:spcPct val="100000"/>
              </a:lnSpc>
              <a:spcBef>
                <a:spcPts val="600"/>
              </a:spcBef>
              <a:spcAft>
                <a:spcPts val="200"/>
              </a:spcAft>
              <a:buClr>
                <a:srgbClr val="00AC9C"/>
              </a:buClr>
              <a:tabLst>
                <a:tab pos="539750" algn="l"/>
              </a:tabLst>
              <a:defRPr/>
            </a:pPr>
            <a:endParaRPr lang="da-DK" sz="500" dirty="0">
              <a:solidFill>
                <a:srgbClr val="000000"/>
              </a:solidFill>
            </a:endParaRPr>
          </a:p>
          <a:p>
            <a:pPr marL="285750" lvl="2" indent="-285750" fontAlgn="base">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Ledelsesmæssige initiativer</a:t>
            </a:r>
          </a:p>
          <a:p>
            <a:pPr marL="285750" lvl="2" indent="-285750" fontAlgn="base">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Nye eller reviderede retningslinjer for registrering af arbejdstid (politik)</a:t>
            </a:r>
          </a:p>
          <a:p>
            <a:pPr marL="285750" lvl="2" indent="-285750" fontAlgn="base">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Tillæg til ansættelseskontrakten til allerede ansatte</a:t>
            </a:r>
          </a:p>
          <a:p>
            <a:pPr marL="285750" lvl="2" indent="-285750" fontAlgn="base">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En bestemmelse om tidsregistrering i nye kontrakter</a:t>
            </a:r>
          </a:p>
        </p:txBody>
      </p:sp>
      <p:pic>
        <p:nvPicPr>
          <p:cNvPr id="9" name="Pladsholder til billede 8">
            <a:extLst>
              <a:ext uri="{FF2B5EF4-FFF2-40B4-BE49-F238E27FC236}">
                <a16:creationId xmlns:a16="http://schemas.microsoft.com/office/drawing/2014/main" id="{F739E83A-F60D-0C0C-7773-9A8F31ABDD17}"/>
              </a:ext>
            </a:extLst>
          </p:cNvPr>
          <p:cNvPicPr>
            <a:picLocks noGrp="1" noChangeAspect="1"/>
          </p:cNvPicPr>
          <p:nvPr>
            <p:ph type="pic" sz="quarter" idx="13"/>
          </p:nvPr>
        </p:nvPicPr>
        <p:blipFill>
          <a:blip r:embed="rId2"/>
          <a:srcRect l="2" r="2"/>
          <a:stretch>
            <a:fillRect/>
          </a:stretch>
        </p:blipFill>
        <p:spPr>
          <a:prstGeom prst="rect">
            <a:avLst/>
          </a:prstGeom>
        </p:spPr>
      </p:pic>
      <p:sp>
        <p:nvSpPr>
          <p:cNvPr id="7" name="Pladsholder til billede 6">
            <a:extLst>
              <a:ext uri="{FF2B5EF4-FFF2-40B4-BE49-F238E27FC236}">
                <a16:creationId xmlns:a16="http://schemas.microsoft.com/office/drawing/2014/main" id="{5A27C6EC-C1D3-5324-3160-37BD4EE6CC54}"/>
              </a:ext>
            </a:extLst>
          </p:cNvPr>
          <p:cNvSpPr>
            <a:spLocks noGrp="1"/>
          </p:cNvSpPr>
          <p:nvPr>
            <p:ph type="pic" sz="quarter" idx="16"/>
          </p:nvPr>
        </p:nvSpPr>
        <p:spPr/>
        <p:txBody>
          <a:bodyPr/>
          <a:lstStyle/>
          <a:p>
            <a:endParaRPr lang="da-DK"/>
          </a:p>
        </p:txBody>
      </p:sp>
      <p:sp>
        <p:nvSpPr>
          <p:cNvPr id="2" name="Pladsholder til diasnummer 4">
            <a:extLst>
              <a:ext uri="{FF2B5EF4-FFF2-40B4-BE49-F238E27FC236}">
                <a16:creationId xmlns:a16="http://schemas.microsoft.com/office/drawing/2014/main" id="{36CBB8BE-EC6E-20E1-40D4-3B9961666924}"/>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25</a:t>
            </a:r>
          </a:p>
        </p:txBody>
      </p:sp>
    </p:spTree>
    <p:extLst>
      <p:ext uri="{BB962C8B-B14F-4D97-AF65-F5344CB8AC3E}">
        <p14:creationId xmlns:p14="http://schemas.microsoft.com/office/powerpoint/2010/main" val="1952239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ladsholder til billede 34" descr="Et billede, der indeholder kop, indendørs, kaffe, adskillige&#10;&#10;Automatisk genereret beskrivelse">
            <a:extLst>
              <a:ext uri="{FF2B5EF4-FFF2-40B4-BE49-F238E27FC236}">
                <a16:creationId xmlns:a16="http://schemas.microsoft.com/office/drawing/2014/main" id="{B738768C-9A65-3743-4958-55DC43557EA1}"/>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val="0"/>
              </a:ext>
            </a:extLst>
          </a:blip>
          <a:srcRect t="10201" b="10201"/>
          <a:stretch/>
        </p:blipFill>
        <p:spPr/>
      </p:pic>
      <p:sp>
        <p:nvSpPr>
          <p:cNvPr id="22" name="Pladsholder til tekst 21">
            <a:extLst>
              <a:ext uri="{FF2B5EF4-FFF2-40B4-BE49-F238E27FC236}">
                <a16:creationId xmlns:a16="http://schemas.microsoft.com/office/drawing/2014/main" id="{71349611-F857-0A53-C65F-CA9ABF988670}"/>
              </a:ext>
            </a:extLst>
          </p:cNvPr>
          <p:cNvSpPr>
            <a:spLocks noGrp="1"/>
          </p:cNvSpPr>
          <p:nvPr>
            <p:ph type="body" sz="quarter" idx="13"/>
          </p:nvPr>
        </p:nvSpPr>
        <p:spPr>
          <a:xfrm>
            <a:off x="693738" y="0"/>
            <a:ext cx="3446214" cy="5143500"/>
          </a:xfrm>
        </p:spPr>
        <p:txBody>
          <a:bodyPr/>
          <a:lstStyle/>
          <a:p>
            <a:r>
              <a:rPr lang="da-DK" sz="1800" b="0" dirty="0"/>
              <a:t>Nyttig info</a:t>
            </a:r>
          </a:p>
        </p:txBody>
      </p:sp>
    </p:spTree>
    <p:extLst>
      <p:ext uri="{BB962C8B-B14F-4D97-AF65-F5344CB8AC3E}">
        <p14:creationId xmlns:p14="http://schemas.microsoft.com/office/powerpoint/2010/main" val="255196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16593-8D0C-7746-C028-CFC7BCC5922D}"/>
            </a:ext>
          </a:extLst>
        </p:cNvPr>
        <p:cNvGrpSpPr/>
        <p:nvPr/>
      </p:nvGrpSpPr>
      <p:grpSpPr>
        <a:xfrm>
          <a:off x="0" y="0"/>
          <a:ext cx="0" cy="0"/>
          <a:chOff x="0" y="0"/>
          <a:chExt cx="0" cy="0"/>
        </a:xfrm>
      </p:grpSpPr>
      <p:sp>
        <p:nvSpPr>
          <p:cNvPr id="10" name="Pladsholder til billede 9">
            <a:extLst>
              <a:ext uri="{FF2B5EF4-FFF2-40B4-BE49-F238E27FC236}">
                <a16:creationId xmlns:a16="http://schemas.microsoft.com/office/drawing/2014/main" id="{AD068C4E-5FCB-60BC-9D06-65E137221770}"/>
              </a:ext>
            </a:extLst>
          </p:cNvPr>
          <p:cNvSpPr>
            <a:spLocks noGrp="1"/>
          </p:cNvSpPr>
          <p:nvPr>
            <p:ph type="pic" sz="quarter" idx="16"/>
          </p:nvPr>
        </p:nvSpPr>
        <p:spPr/>
        <p:txBody>
          <a:bodyPr/>
          <a:lstStyle/>
          <a:p>
            <a:endParaRPr lang="da-DK"/>
          </a:p>
        </p:txBody>
      </p:sp>
      <p:sp>
        <p:nvSpPr>
          <p:cNvPr id="2" name="Titel 1">
            <a:extLst>
              <a:ext uri="{FF2B5EF4-FFF2-40B4-BE49-F238E27FC236}">
                <a16:creationId xmlns:a16="http://schemas.microsoft.com/office/drawing/2014/main" id="{886FAD04-E912-230D-E48E-FCC06D5DD471}"/>
              </a:ext>
            </a:extLst>
          </p:cNvPr>
          <p:cNvSpPr>
            <a:spLocks noGrp="1"/>
          </p:cNvSpPr>
          <p:nvPr>
            <p:ph type="title"/>
          </p:nvPr>
        </p:nvSpPr>
        <p:spPr/>
        <p:txBody>
          <a:bodyPr/>
          <a:lstStyle/>
          <a:p>
            <a:r>
              <a:rPr lang="da-DK" sz="2400" dirty="0"/>
              <a:t>OK24</a:t>
            </a:r>
          </a:p>
        </p:txBody>
      </p:sp>
      <p:sp>
        <p:nvSpPr>
          <p:cNvPr id="3" name="Pladsholder til indhold 2">
            <a:extLst>
              <a:ext uri="{FF2B5EF4-FFF2-40B4-BE49-F238E27FC236}">
                <a16:creationId xmlns:a16="http://schemas.microsoft.com/office/drawing/2014/main" id="{B8B516B8-2B7C-E424-8381-05740DED1CE8}"/>
              </a:ext>
            </a:extLst>
          </p:cNvPr>
          <p:cNvSpPr>
            <a:spLocks noGrp="1"/>
          </p:cNvSpPr>
          <p:nvPr>
            <p:ph type="body" sz="quarter" idx="12"/>
          </p:nvPr>
        </p:nvSpPr>
        <p:spPr/>
        <p:txBody>
          <a:bodyPr/>
          <a:lstStyle/>
          <a:p>
            <a:pPr marL="0" lvl="2" indent="0">
              <a:lnSpc>
                <a:spcPct val="100000"/>
              </a:lnSpc>
              <a:spcBef>
                <a:spcPts val="600"/>
              </a:spcBef>
              <a:spcAft>
                <a:spcPts val="200"/>
              </a:spcAft>
              <a:buClr>
                <a:srgbClr val="00AC9C"/>
              </a:buClr>
              <a:buNone/>
              <a:tabLst>
                <a:tab pos="539750" algn="l"/>
              </a:tabLst>
              <a:defRPr/>
            </a:pPr>
            <a:r>
              <a:rPr lang="da-DK" sz="1800" dirty="0">
                <a:solidFill>
                  <a:schemeClr val="tx1"/>
                </a:solidFill>
              </a:rPr>
              <a:t>Staten</a:t>
            </a:r>
          </a:p>
          <a:p>
            <a:pPr marL="0" lvl="2">
              <a:lnSpc>
                <a:spcPct val="100000"/>
              </a:lnSpc>
              <a:spcBef>
                <a:spcPts val="600"/>
              </a:spcBef>
              <a:spcAft>
                <a:spcPts val="200"/>
              </a:spcAft>
              <a:buClr>
                <a:srgbClr val="00AC9C"/>
              </a:buClr>
              <a:tabLst>
                <a:tab pos="539750" algn="l"/>
              </a:tabLst>
              <a:defRPr/>
            </a:pPr>
            <a:endParaRPr lang="da-DK" sz="500" dirty="0">
              <a:solidFill>
                <a:schemeClr val="tx1"/>
              </a:solidFill>
            </a:endParaRP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chemeClr val="tx1"/>
                </a:solidFill>
              </a:rPr>
              <a:t>2-årig aftale med en samlet økonomisk ramme på 8,8%</a:t>
            </a: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chemeClr val="tx1"/>
                </a:solidFill>
              </a:rPr>
              <a:t>Generelle lønstigninger på 6,30 % + for reguleringsordning og reststigning skønnet i alt 1,5 % over perioden</a:t>
            </a: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chemeClr val="tx1"/>
                </a:solidFill>
              </a:rPr>
              <a:t>50 mio. kr. til særligt udsatte medarbejdere og 11 mio. kr. til lavestlønnede</a:t>
            </a: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chemeClr val="tx1"/>
                </a:solidFill>
              </a:rPr>
              <a:t>Opsparingsordning til øget fleksibilitet mellem løn og pension</a:t>
            </a:r>
          </a:p>
          <a:p>
            <a:pPr marL="0" lvl="2">
              <a:lnSpc>
                <a:spcPct val="100000"/>
              </a:lnSpc>
              <a:spcBef>
                <a:spcPts val="600"/>
              </a:spcBef>
              <a:spcAft>
                <a:spcPts val="200"/>
              </a:spcAft>
              <a:buClr>
                <a:srgbClr val="00AC9C"/>
              </a:buClr>
              <a:tabLst>
                <a:tab pos="539750" algn="l"/>
              </a:tabLst>
              <a:defRPr/>
            </a:pPr>
            <a:endParaRPr lang="da-DK" sz="1500" dirty="0">
              <a:solidFill>
                <a:srgbClr val="00AC9C"/>
              </a:solidFill>
            </a:endParaRPr>
          </a:p>
          <a:p>
            <a:endParaRPr lang="da-DK" dirty="0"/>
          </a:p>
        </p:txBody>
      </p:sp>
      <p:sp>
        <p:nvSpPr>
          <p:cNvPr id="9" name="Pladsholder til tekst 8">
            <a:extLst>
              <a:ext uri="{FF2B5EF4-FFF2-40B4-BE49-F238E27FC236}">
                <a16:creationId xmlns:a16="http://schemas.microsoft.com/office/drawing/2014/main" id="{4914C94E-46C1-0DD2-ED89-C28498B69CB8}"/>
              </a:ext>
            </a:extLst>
          </p:cNvPr>
          <p:cNvSpPr>
            <a:spLocks noGrp="1"/>
          </p:cNvSpPr>
          <p:nvPr>
            <p:ph type="body" sz="quarter" idx="13"/>
          </p:nvPr>
        </p:nvSpPr>
        <p:spPr>
          <a:xfrm>
            <a:off x="4716464" y="1416374"/>
            <a:ext cx="3887984" cy="3027039"/>
          </a:xfrm>
        </p:spPr>
        <p:txBody>
          <a:bodyPr/>
          <a:lstStyle/>
          <a:p>
            <a:pPr marL="285750" lvl="2" indent="-285750">
              <a:lnSpc>
                <a:spcPct val="100000"/>
              </a:lnSpc>
              <a:spcBef>
                <a:spcPts val="600"/>
              </a:spcBef>
              <a:spcAft>
                <a:spcPts val="200"/>
              </a:spcAft>
              <a:buClr>
                <a:srgbClr val="00AC9C"/>
              </a:buClr>
              <a:tabLst>
                <a:tab pos="539750" algn="l"/>
              </a:tabLst>
              <a:defRPr/>
            </a:pPr>
            <a:endParaRPr lang="da-DK" sz="1800" dirty="0">
              <a:solidFill>
                <a:schemeClr val="tx1"/>
              </a:solidFill>
            </a:endParaRPr>
          </a:p>
          <a:p>
            <a:pPr marL="285750" lvl="2" indent="-285750">
              <a:lnSpc>
                <a:spcPct val="100000"/>
              </a:lnSpc>
              <a:spcBef>
                <a:spcPts val="600"/>
              </a:spcBef>
              <a:spcAft>
                <a:spcPts val="200"/>
              </a:spcAft>
              <a:buClr>
                <a:srgbClr val="00AC9C"/>
              </a:buClr>
              <a:tabLst>
                <a:tab pos="539750" algn="l"/>
              </a:tabLst>
              <a:defRPr/>
            </a:pPr>
            <a:endParaRPr lang="da-DK" sz="500" dirty="0">
              <a:solidFill>
                <a:schemeClr val="tx1"/>
              </a:solidFill>
            </a:endParaRPr>
          </a:p>
          <a:p>
            <a:pPr marL="285750" lvl="2" indent="-285750">
              <a:lnSpc>
                <a:spcPct val="100000"/>
              </a:lnSpc>
              <a:spcBef>
                <a:spcPts val="600"/>
              </a:spcBef>
              <a:spcAft>
                <a:spcPts val="200"/>
              </a:spcAft>
              <a:buClr>
                <a:srgbClr val="00AC9C"/>
              </a:buClr>
              <a:tabLst>
                <a:tab pos="539750" algn="l"/>
              </a:tabLst>
              <a:defRPr/>
            </a:pPr>
            <a:r>
              <a:rPr lang="da-DK" sz="1400" dirty="0">
                <a:solidFill>
                  <a:schemeClr val="tx1"/>
                </a:solidFill>
              </a:rPr>
              <a:t>Nye muligheder for opsparing af frihed</a:t>
            </a:r>
          </a:p>
          <a:p>
            <a:pPr marL="285750" lvl="2" indent="-285750">
              <a:lnSpc>
                <a:spcPct val="100000"/>
              </a:lnSpc>
              <a:spcBef>
                <a:spcPts val="600"/>
              </a:spcBef>
              <a:spcAft>
                <a:spcPts val="200"/>
              </a:spcAft>
              <a:buClr>
                <a:srgbClr val="00AC9C"/>
              </a:buClr>
              <a:tabLst>
                <a:tab pos="539750" algn="l"/>
              </a:tabLst>
              <a:defRPr/>
            </a:pPr>
            <a:r>
              <a:rPr lang="da-DK" sz="1400" dirty="0">
                <a:solidFill>
                  <a:schemeClr val="tx1"/>
                </a:solidFill>
              </a:rPr>
              <a:t>Ekstra lønret under barsel</a:t>
            </a:r>
          </a:p>
          <a:p>
            <a:pPr marL="715963" lvl="3" indent="-265113" fontAlgn="base">
              <a:lnSpc>
                <a:spcPct val="110000"/>
              </a:lnSpc>
              <a:spcBef>
                <a:spcPts val="600"/>
              </a:spcBef>
              <a:spcAft>
                <a:spcPts val="0"/>
              </a:spcAft>
              <a:buClr>
                <a:srgbClr val="00AC9C"/>
              </a:buClr>
              <a:tabLst>
                <a:tab pos="539750" algn="l"/>
              </a:tabLst>
              <a:defRPr/>
            </a:pPr>
            <a:r>
              <a:rPr lang="da-DK" sz="1400" dirty="0">
                <a:solidFill>
                  <a:srgbClr val="000000"/>
                </a:solidFill>
              </a:rPr>
              <a:t>3 uger til far og medmor efter den 10. uge efter fødslen</a:t>
            </a:r>
          </a:p>
          <a:p>
            <a:pPr marL="715963" lvl="3" indent="-265113" fontAlgn="base">
              <a:lnSpc>
                <a:spcPct val="110000"/>
              </a:lnSpc>
              <a:spcBef>
                <a:spcPts val="600"/>
              </a:spcBef>
              <a:spcAft>
                <a:spcPts val="0"/>
              </a:spcAft>
              <a:buClr>
                <a:srgbClr val="00AC9C"/>
              </a:buClr>
              <a:tabLst>
                <a:tab pos="539750" algn="l"/>
              </a:tabLst>
              <a:defRPr/>
            </a:pPr>
            <a:r>
              <a:rPr lang="da-DK" sz="1400" dirty="0">
                <a:solidFill>
                  <a:srgbClr val="000000"/>
                </a:solidFill>
              </a:rPr>
              <a:t>13 uger til flerlingeforældre og 10 uger til soloforældre</a:t>
            </a:r>
          </a:p>
          <a:p>
            <a:pPr marL="285750" lvl="2" indent="-285750" fontAlgn="base">
              <a:lnSpc>
                <a:spcPct val="100000"/>
              </a:lnSpc>
              <a:spcBef>
                <a:spcPts val="600"/>
              </a:spcBef>
              <a:spcAft>
                <a:spcPts val="200"/>
              </a:spcAft>
              <a:buClr>
                <a:srgbClr val="00AC9C"/>
              </a:buClr>
              <a:tabLst>
                <a:tab pos="539750" algn="l"/>
              </a:tabLst>
              <a:defRPr/>
            </a:pPr>
            <a:r>
              <a:rPr lang="da-DK" sz="1400" dirty="0">
                <a:solidFill>
                  <a:schemeClr val="tx1"/>
                </a:solidFill>
              </a:rPr>
              <a:t>Resultatet af afstemningen foreligger den 11. april 2024</a:t>
            </a:r>
          </a:p>
          <a:p>
            <a:pPr marL="285750" lvl="2" indent="-285750">
              <a:lnSpc>
                <a:spcPct val="100000"/>
              </a:lnSpc>
              <a:spcBef>
                <a:spcPts val="600"/>
              </a:spcBef>
              <a:spcAft>
                <a:spcPts val="200"/>
              </a:spcAft>
              <a:buClr>
                <a:srgbClr val="00AC9C"/>
              </a:buClr>
              <a:tabLst>
                <a:tab pos="539750" algn="l"/>
              </a:tabLst>
              <a:defRPr/>
            </a:pPr>
            <a:r>
              <a:rPr lang="da-DK" sz="1400" dirty="0">
                <a:solidFill>
                  <a:schemeClr val="tx1"/>
                </a:solidFill>
              </a:rPr>
              <a:t>Læs mere </a:t>
            </a:r>
            <a:r>
              <a:rPr lang="da-DK" sz="1400" dirty="0">
                <a:solidFill>
                  <a:schemeClr val="accent4"/>
                </a:solidFill>
                <a:hlinkClick r:id="rId3">
                  <a:extLst>
                    <a:ext uri="{A12FA001-AC4F-418D-AE19-62706E023703}">
                      <ahyp:hlinkClr xmlns:ahyp="http://schemas.microsoft.com/office/drawing/2018/hyperlinkcolor" val="tx"/>
                    </a:ext>
                  </a:extLst>
                </a:hlinkClick>
              </a:rPr>
              <a:t>her</a:t>
            </a:r>
            <a:r>
              <a:rPr lang="da-DK" sz="1400" dirty="0">
                <a:solidFill>
                  <a:schemeClr val="tx1"/>
                </a:solidFill>
              </a:rPr>
              <a:t> </a:t>
            </a:r>
          </a:p>
          <a:p>
            <a:endParaRPr lang="da-DK" dirty="0"/>
          </a:p>
        </p:txBody>
      </p:sp>
      <p:sp>
        <p:nvSpPr>
          <p:cNvPr id="5" name="Pladsholder til diasnummer 4">
            <a:extLst>
              <a:ext uri="{FF2B5EF4-FFF2-40B4-BE49-F238E27FC236}">
                <a16:creationId xmlns:a16="http://schemas.microsoft.com/office/drawing/2014/main" id="{9338E260-B98A-9BD6-35A0-FD7CDD4087D9}"/>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27</a:t>
            </a:r>
          </a:p>
        </p:txBody>
      </p:sp>
    </p:spTree>
    <p:extLst>
      <p:ext uri="{BB962C8B-B14F-4D97-AF65-F5344CB8AC3E}">
        <p14:creationId xmlns:p14="http://schemas.microsoft.com/office/powerpoint/2010/main" val="1436332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8FFFDAB9-32FA-4927-6794-966281091CFA}"/>
              </a:ext>
            </a:extLst>
          </p:cNvPr>
          <p:cNvSpPr>
            <a:spLocks noGrp="1"/>
          </p:cNvSpPr>
          <p:nvPr>
            <p:ph type="title"/>
          </p:nvPr>
        </p:nvSpPr>
        <p:spPr/>
        <p:txBody>
          <a:bodyPr/>
          <a:lstStyle/>
          <a:p>
            <a:r>
              <a:rPr lang="da-DK" sz="2400" dirty="0"/>
              <a:t>OK24</a:t>
            </a:r>
            <a:endParaRPr lang="da-DK" dirty="0"/>
          </a:p>
        </p:txBody>
      </p:sp>
      <p:sp>
        <p:nvSpPr>
          <p:cNvPr id="7" name="Pladsholder til tekst 6">
            <a:extLst>
              <a:ext uri="{FF2B5EF4-FFF2-40B4-BE49-F238E27FC236}">
                <a16:creationId xmlns:a16="http://schemas.microsoft.com/office/drawing/2014/main" id="{3C2F765C-F8AD-5359-21A6-94527405615A}"/>
              </a:ext>
            </a:extLst>
          </p:cNvPr>
          <p:cNvSpPr>
            <a:spLocks noGrp="1"/>
          </p:cNvSpPr>
          <p:nvPr>
            <p:ph type="body" sz="quarter" idx="12"/>
          </p:nvPr>
        </p:nvSpPr>
        <p:spPr/>
        <p:txBody>
          <a:bodyPr/>
          <a:lstStyle/>
          <a:p>
            <a:r>
              <a:rPr lang="da-DK" sz="1800" dirty="0">
                <a:solidFill>
                  <a:schemeClr val="tx1"/>
                </a:solidFill>
              </a:rPr>
              <a:t>Trepartsaftale om løn og arbejdsvilkår</a:t>
            </a:r>
          </a:p>
          <a:p>
            <a:endParaRPr lang="da-DK" sz="500" dirty="0"/>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chemeClr val="tx1"/>
                </a:solidFill>
              </a:rPr>
              <a:t>Regeringen, FH, KL, Danske Regioner og AC blev den 4. december 2023 enige om udmøntningen af en ekstraordinær pulje 6,8 mia. kr. til centrale velfærdsgrupper</a:t>
            </a: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chemeClr val="tx1"/>
                </a:solidFill>
              </a:rPr>
              <a:t>Udmøntningen af midlerne aftales ved organisationsforhandlingerne for de enkelte faggrupper</a:t>
            </a: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chemeClr val="tx1"/>
                </a:solidFill>
              </a:rPr>
              <a:t>Læs mere </a:t>
            </a:r>
            <a:r>
              <a:rPr lang="da-DK" sz="1400" dirty="0">
                <a:solidFill>
                  <a:schemeClr val="accent4"/>
                </a:solidFill>
                <a:hlinkClick r:id="rId2">
                  <a:extLst>
                    <a:ext uri="{A12FA001-AC4F-418D-AE19-62706E023703}">
                      <ahyp:hlinkClr xmlns:ahyp="http://schemas.microsoft.com/office/drawing/2018/hyperlinkcolor" val="tx"/>
                    </a:ext>
                  </a:extLst>
                </a:hlinkClick>
              </a:rPr>
              <a:t>her</a:t>
            </a:r>
            <a:endParaRPr lang="da-DK" sz="1400" dirty="0">
              <a:solidFill>
                <a:schemeClr val="accent4"/>
              </a:solidFill>
            </a:endParaRPr>
          </a:p>
        </p:txBody>
      </p:sp>
      <p:sp>
        <p:nvSpPr>
          <p:cNvPr id="9" name="Pladsholder til billede 8">
            <a:extLst>
              <a:ext uri="{FF2B5EF4-FFF2-40B4-BE49-F238E27FC236}">
                <a16:creationId xmlns:a16="http://schemas.microsoft.com/office/drawing/2014/main" id="{F87308D6-A3C1-A40C-D0B4-BB5118C2778D}"/>
              </a:ext>
            </a:extLst>
          </p:cNvPr>
          <p:cNvSpPr>
            <a:spLocks noGrp="1"/>
          </p:cNvSpPr>
          <p:nvPr>
            <p:ph type="pic" sz="quarter" idx="16"/>
          </p:nvPr>
        </p:nvSpPr>
        <p:spPr/>
        <p:txBody>
          <a:bodyPr/>
          <a:lstStyle/>
          <a:p>
            <a:endParaRPr lang="da-DK"/>
          </a:p>
        </p:txBody>
      </p:sp>
      <p:pic>
        <p:nvPicPr>
          <p:cNvPr id="19" name="Pladsholder til billede 18" descr="Et billede, der indeholder tøj, person, bærbar, computer&#10;&#10;Automatisk genereret beskrivelse">
            <a:extLst>
              <a:ext uri="{FF2B5EF4-FFF2-40B4-BE49-F238E27FC236}">
                <a16:creationId xmlns:a16="http://schemas.microsoft.com/office/drawing/2014/main" id="{E73F8618-D12A-65D1-AB5B-50292F88BE9F}"/>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8678" r="8678"/>
          <a:stretch>
            <a:fillRect/>
          </a:stretch>
        </p:blipFill>
        <p:spPr/>
      </p:pic>
      <p:sp>
        <p:nvSpPr>
          <p:cNvPr id="2" name="Pladsholder til diasnummer 4">
            <a:extLst>
              <a:ext uri="{FF2B5EF4-FFF2-40B4-BE49-F238E27FC236}">
                <a16:creationId xmlns:a16="http://schemas.microsoft.com/office/drawing/2014/main" id="{14126AC6-E2F4-37C3-273E-D6432F8CF21D}"/>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28</a:t>
            </a:r>
          </a:p>
        </p:txBody>
      </p:sp>
    </p:spTree>
    <p:extLst>
      <p:ext uri="{BB962C8B-B14F-4D97-AF65-F5344CB8AC3E}">
        <p14:creationId xmlns:p14="http://schemas.microsoft.com/office/powerpoint/2010/main" val="307044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CC11F-1790-A4C8-139A-B7CC940CC079}"/>
            </a:ext>
          </a:extLst>
        </p:cNvPr>
        <p:cNvGrpSpPr/>
        <p:nvPr/>
      </p:nvGrpSpPr>
      <p:grpSpPr>
        <a:xfrm>
          <a:off x="0" y="0"/>
          <a:ext cx="0" cy="0"/>
          <a:chOff x="0" y="0"/>
          <a:chExt cx="0" cy="0"/>
        </a:xfrm>
      </p:grpSpPr>
      <p:sp>
        <p:nvSpPr>
          <p:cNvPr id="9" name="Pladsholder til billede 8">
            <a:extLst>
              <a:ext uri="{FF2B5EF4-FFF2-40B4-BE49-F238E27FC236}">
                <a16:creationId xmlns:a16="http://schemas.microsoft.com/office/drawing/2014/main" id="{FCC0EB1F-2472-A3CF-C78C-88DC02194433}"/>
              </a:ext>
            </a:extLst>
          </p:cNvPr>
          <p:cNvSpPr>
            <a:spLocks noGrp="1"/>
          </p:cNvSpPr>
          <p:nvPr>
            <p:ph type="pic" sz="quarter" idx="16"/>
          </p:nvPr>
        </p:nvSpPr>
        <p:spPr/>
        <p:txBody>
          <a:bodyPr/>
          <a:lstStyle/>
          <a:p>
            <a:endParaRPr lang="da-DK"/>
          </a:p>
        </p:txBody>
      </p:sp>
      <p:sp>
        <p:nvSpPr>
          <p:cNvPr id="3" name="Pladsholder til indhold 2">
            <a:extLst>
              <a:ext uri="{FF2B5EF4-FFF2-40B4-BE49-F238E27FC236}">
                <a16:creationId xmlns:a16="http://schemas.microsoft.com/office/drawing/2014/main" id="{CD4E953B-95C1-0064-5862-75DA82C4D864}"/>
              </a:ext>
            </a:extLst>
          </p:cNvPr>
          <p:cNvSpPr>
            <a:spLocks noGrp="1"/>
          </p:cNvSpPr>
          <p:nvPr>
            <p:ph type="body" sz="quarter" idx="12"/>
          </p:nvPr>
        </p:nvSpPr>
        <p:spPr/>
        <p:txBody>
          <a:bodyPr/>
          <a:lstStyle/>
          <a:p>
            <a:pPr marL="0" lvl="2" indent="0">
              <a:lnSpc>
                <a:spcPct val="100000"/>
              </a:lnSpc>
              <a:spcBef>
                <a:spcPts val="600"/>
              </a:spcBef>
              <a:spcAft>
                <a:spcPts val="200"/>
              </a:spcAft>
              <a:buClr>
                <a:srgbClr val="00AC9C"/>
              </a:buClr>
              <a:buNone/>
              <a:tabLst>
                <a:tab pos="539750" algn="l"/>
              </a:tabLst>
              <a:defRPr/>
            </a:pPr>
            <a:r>
              <a:rPr lang="da-DK" sz="1800" dirty="0">
                <a:solidFill>
                  <a:schemeClr val="tx1"/>
                </a:solidFill>
              </a:rPr>
              <a:t>Kommunerne </a:t>
            </a:r>
          </a:p>
          <a:p>
            <a:pPr marL="0" lvl="2" indent="0">
              <a:lnSpc>
                <a:spcPct val="100000"/>
              </a:lnSpc>
              <a:spcBef>
                <a:spcPts val="600"/>
              </a:spcBef>
              <a:spcAft>
                <a:spcPts val="200"/>
              </a:spcAft>
              <a:buClr>
                <a:srgbClr val="00AC9C"/>
              </a:buClr>
              <a:buNone/>
              <a:tabLst>
                <a:tab pos="539750" algn="l"/>
              </a:tabLst>
              <a:defRPr/>
            </a:pPr>
            <a:endParaRPr lang="da-DK" sz="500" dirty="0">
              <a:solidFill>
                <a:schemeClr val="tx1"/>
              </a:solidFill>
            </a:endParaRP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chemeClr val="tx1"/>
                </a:solidFill>
              </a:rPr>
              <a:t>2-årig aftale med en samlet ramme på 8,8 %</a:t>
            </a: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chemeClr val="tx1"/>
                </a:solidFill>
              </a:rPr>
              <a:t>Generelle lønstigninger på 4,44 % + for reguleringsordning og reststigning skønnet i alt 2,27 % over perioden</a:t>
            </a: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chemeClr val="tx1"/>
                </a:solidFill>
              </a:rPr>
              <a:t>2% til organisationsforhandlinger pr. 1. april 2025</a:t>
            </a: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chemeClr val="tx1"/>
                </a:solidFill>
              </a:rPr>
              <a:t>Arbejde på nyt grundbeløbsniveau</a:t>
            </a: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chemeClr val="tx1"/>
                </a:solidFill>
              </a:rPr>
              <a:t>Ny aftale om opsparing af frihed</a:t>
            </a:r>
          </a:p>
          <a:p>
            <a:endParaRPr lang="da-DK" dirty="0"/>
          </a:p>
        </p:txBody>
      </p:sp>
      <p:sp>
        <p:nvSpPr>
          <p:cNvPr id="7" name="Pladsholder til tekst 6">
            <a:extLst>
              <a:ext uri="{FF2B5EF4-FFF2-40B4-BE49-F238E27FC236}">
                <a16:creationId xmlns:a16="http://schemas.microsoft.com/office/drawing/2014/main" id="{599D30B4-4BAB-3245-5365-550AF09CD98B}"/>
              </a:ext>
            </a:extLst>
          </p:cNvPr>
          <p:cNvSpPr>
            <a:spLocks noGrp="1"/>
          </p:cNvSpPr>
          <p:nvPr>
            <p:ph type="body" sz="quarter" idx="13"/>
          </p:nvPr>
        </p:nvSpPr>
        <p:spPr/>
        <p:txBody>
          <a:bodyPr/>
          <a:lstStyle/>
          <a:p>
            <a:pPr marL="285750" lvl="2" indent="-285750">
              <a:lnSpc>
                <a:spcPct val="100000"/>
              </a:lnSpc>
              <a:spcBef>
                <a:spcPts val="600"/>
              </a:spcBef>
              <a:spcAft>
                <a:spcPts val="200"/>
              </a:spcAft>
              <a:buClr>
                <a:srgbClr val="00AC9C"/>
              </a:buClr>
              <a:tabLst>
                <a:tab pos="539750" algn="l"/>
              </a:tabLst>
              <a:defRPr/>
            </a:pPr>
            <a:endParaRPr lang="da-DK" sz="1800" dirty="0">
              <a:solidFill>
                <a:schemeClr val="tx1"/>
              </a:solidFill>
            </a:endParaRPr>
          </a:p>
          <a:p>
            <a:pPr marL="285750" lvl="2" indent="-285750">
              <a:lnSpc>
                <a:spcPct val="100000"/>
              </a:lnSpc>
              <a:spcBef>
                <a:spcPts val="600"/>
              </a:spcBef>
              <a:spcAft>
                <a:spcPts val="200"/>
              </a:spcAft>
              <a:buClr>
                <a:srgbClr val="00AC9C"/>
              </a:buClr>
              <a:tabLst>
                <a:tab pos="539750" algn="l"/>
              </a:tabLst>
              <a:defRPr/>
            </a:pPr>
            <a:endParaRPr lang="da-DK" sz="500" dirty="0">
              <a:solidFill>
                <a:schemeClr val="tx1"/>
              </a:solidFill>
            </a:endParaRPr>
          </a:p>
          <a:p>
            <a:pPr marL="285750" lvl="2" indent="-285750">
              <a:lnSpc>
                <a:spcPct val="100000"/>
              </a:lnSpc>
              <a:spcBef>
                <a:spcPts val="600"/>
              </a:spcBef>
              <a:spcAft>
                <a:spcPts val="200"/>
              </a:spcAft>
              <a:buClr>
                <a:srgbClr val="00AC9C"/>
              </a:buClr>
              <a:tabLst>
                <a:tab pos="539750" algn="l"/>
              </a:tabLst>
              <a:defRPr/>
            </a:pPr>
            <a:r>
              <a:rPr lang="da-DK" sz="1400" dirty="0">
                <a:solidFill>
                  <a:schemeClr val="tx1"/>
                </a:solidFill>
              </a:rPr>
              <a:t>Ekstra lønret under barsel</a:t>
            </a:r>
          </a:p>
          <a:p>
            <a:pPr marL="715963" lvl="3" indent="-265113" fontAlgn="base">
              <a:lnSpc>
                <a:spcPct val="110000"/>
              </a:lnSpc>
              <a:spcBef>
                <a:spcPts val="600"/>
              </a:spcBef>
              <a:spcAft>
                <a:spcPts val="0"/>
              </a:spcAft>
              <a:buClr>
                <a:srgbClr val="00AC9C"/>
              </a:buClr>
              <a:tabLst>
                <a:tab pos="539750" algn="l"/>
              </a:tabLst>
              <a:defRPr/>
            </a:pPr>
            <a:r>
              <a:rPr lang="da-DK" sz="1400" dirty="0">
                <a:solidFill>
                  <a:srgbClr val="000000"/>
                </a:solidFill>
              </a:rPr>
              <a:t>3 uger til far og medmor efter den 10. uge efter fødslen</a:t>
            </a:r>
          </a:p>
          <a:p>
            <a:pPr marL="715963" lvl="3" indent="-265113" fontAlgn="base">
              <a:lnSpc>
                <a:spcPct val="110000"/>
              </a:lnSpc>
              <a:spcBef>
                <a:spcPts val="600"/>
              </a:spcBef>
              <a:spcAft>
                <a:spcPts val="0"/>
              </a:spcAft>
              <a:buClr>
                <a:srgbClr val="00AC9C"/>
              </a:buClr>
              <a:tabLst>
                <a:tab pos="539750" algn="l"/>
              </a:tabLst>
              <a:defRPr/>
            </a:pPr>
            <a:r>
              <a:rPr lang="da-DK" sz="1400" dirty="0">
                <a:solidFill>
                  <a:srgbClr val="000000"/>
                </a:solidFill>
              </a:rPr>
              <a:t>13 uger til flerlingeforældre og 10 uger til soloforældre</a:t>
            </a: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chemeClr val="tx1"/>
                </a:solidFill>
              </a:rPr>
              <a:t>Resultatet af afstemningen om Forligsmandens mæglingsforslag foreligger den 15. april 2024</a:t>
            </a: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chemeClr val="tx1"/>
                </a:solidFill>
              </a:rPr>
              <a:t>Læs mere </a:t>
            </a:r>
            <a:r>
              <a:rPr lang="da-DK" sz="1400" dirty="0">
                <a:solidFill>
                  <a:srgbClr val="00AC9C"/>
                </a:solidFill>
                <a:hlinkClick r:id="rId2">
                  <a:extLst>
                    <a:ext uri="{A12FA001-AC4F-418D-AE19-62706E023703}">
                      <ahyp:hlinkClr xmlns:ahyp="http://schemas.microsoft.com/office/drawing/2018/hyperlinkcolor" val="tx"/>
                    </a:ext>
                  </a:extLst>
                </a:hlinkClick>
              </a:rPr>
              <a:t>her</a:t>
            </a:r>
            <a:r>
              <a:rPr lang="da-DK" sz="1400" b="1" dirty="0">
                <a:solidFill>
                  <a:srgbClr val="002060"/>
                </a:solidFill>
                <a:effectLst/>
                <a:latin typeface="Verdana" panose="020B0604030504040204" pitchFamily="34" charset="0"/>
                <a:ea typeface="Times New Roman" panose="02020603050405020304" pitchFamily="18" charset="0"/>
              </a:rPr>
              <a:t> </a:t>
            </a:r>
            <a:endParaRPr lang="da-DK" sz="1400" dirty="0">
              <a:solidFill>
                <a:schemeClr val="tx1"/>
              </a:solidFill>
            </a:endParaRPr>
          </a:p>
          <a:p>
            <a:pPr marL="0" lvl="2">
              <a:lnSpc>
                <a:spcPct val="100000"/>
              </a:lnSpc>
              <a:spcBef>
                <a:spcPts val="600"/>
              </a:spcBef>
              <a:spcAft>
                <a:spcPts val="200"/>
              </a:spcAft>
              <a:buClr>
                <a:srgbClr val="00AC9C"/>
              </a:buClr>
              <a:tabLst>
                <a:tab pos="539750" algn="l"/>
              </a:tabLst>
              <a:defRPr/>
            </a:pPr>
            <a:endParaRPr lang="da-DK" sz="2400" dirty="0">
              <a:solidFill>
                <a:srgbClr val="00AC9C"/>
              </a:solidFill>
            </a:endParaRPr>
          </a:p>
          <a:p>
            <a:endParaRPr lang="da-DK" dirty="0"/>
          </a:p>
        </p:txBody>
      </p:sp>
      <p:sp>
        <p:nvSpPr>
          <p:cNvPr id="5" name="Pladsholder til diasnummer 4">
            <a:extLst>
              <a:ext uri="{FF2B5EF4-FFF2-40B4-BE49-F238E27FC236}">
                <a16:creationId xmlns:a16="http://schemas.microsoft.com/office/drawing/2014/main" id="{F5E6B29B-E8B9-9DCC-F267-28BB0707D89C}"/>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29</a:t>
            </a:r>
          </a:p>
        </p:txBody>
      </p:sp>
      <p:sp>
        <p:nvSpPr>
          <p:cNvPr id="11" name="Titel 10">
            <a:extLst>
              <a:ext uri="{FF2B5EF4-FFF2-40B4-BE49-F238E27FC236}">
                <a16:creationId xmlns:a16="http://schemas.microsoft.com/office/drawing/2014/main" id="{63380A18-0BD2-7DAF-6227-108C1D112700}"/>
              </a:ext>
            </a:extLst>
          </p:cNvPr>
          <p:cNvSpPr>
            <a:spLocks noGrp="1"/>
          </p:cNvSpPr>
          <p:nvPr>
            <p:ph type="title"/>
          </p:nvPr>
        </p:nvSpPr>
        <p:spPr/>
        <p:txBody>
          <a:bodyPr/>
          <a:lstStyle/>
          <a:p>
            <a:r>
              <a:rPr lang="da-DK" sz="2400" dirty="0"/>
              <a:t>OK24</a:t>
            </a:r>
            <a:endParaRPr lang="da-DK" dirty="0"/>
          </a:p>
        </p:txBody>
      </p:sp>
    </p:spTree>
    <p:extLst>
      <p:ext uri="{BB962C8B-B14F-4D97-AF65-F5344CB8AC3E}">
        <p14:creationId xmlns:p14="http://schemas.microsoft.com/office/powerpoint/2010/main" val="189584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302342-A073-5047-8FF7-FB1287E1A635}"/>
              </a:ext>
            </a:extLst>
          </p:cNvPr>
          <p:cNvSpPr>
            <a:spLocks noGrp="1"/>
          </p:cNvSpPr>
          <p:nvPr>
            <p:ph type="title"/>
          </p:nvPr>
        </p:nvSpPr>
        <p:spPr/>
        <p:txBody>
          <a:bodyPr/>
          <a:lstStyle/>
          <a:p>
            <a:r>
              <a:rPr lang="da-DK" sz="2400" dirty="0"/>
              <a:t>HR-jura for ledere</a:t>
            </a:r>
          </a:p>
        </p:txBody>
      </p:sp>
      <p:sp>
        <p:nvSpPr>
          <p:cNvPr id="3" name="Pladsholder til tekst 2">
            <a:extLst>
              <a:ext uri="{FF2B5EF4-FFF2-40B4-BE49-F238E27FC236}">
                <a16:creationId xmlns:a16="http://schemas.microsoft.com/office/drawing/2014/main" id="{B974CE83-455B-A484-CC16-14EC8A02DDC7}"/>
              </a:ext>
            </a:extLst>
          </p:cNvPr>
          <p:cNvSpPr>
            <a:spLocks noGrp="1"/>
          </p:cNvSpPr>
          <p:nvPr>
            <p:ph type="body" sz="quarter" idx="12"/>
          </p:nvPr>
        </p:nvSpPr>
        <p:spPr/>
        <p:txBody>
          <a:bodyPr/>
          <a:lstStyle/>
          <a:p>
            <a:pPr marL="285750" indent="-285750">
              <a:buClr>
                <a:srgbClr val="00AC9C"/>
              </a:buClr>
            </a:pPr>
            <a:r>
              <a:rPr lang="da-DK" sz="1800" dirty="0">
                <a:solidFill>
                  <a:srgbClr val="000000"/>
                </a:solidFill>
              </a:rPr>
              <a:t>Læs artiklen ”12 HR-juridiske råd enhver leder bør kende til” </a:t>
            </a:r>
            <a:r>
              <a:rPr lang="da-DK" sz="1800" dirty="0">
                <a:solidFill>
                  <a:schemeClr val="accent4"/>
                </a:solidFill>
                <a:hlinkClick r:id="rId2">
                  <a:extLst>
                    <a:ext uri="{A12FA001-AC4F-418D-AE19-62706E023703}">
                      <ahyp:hlinkClr xmlns:ahyp="http://schemas.microsoft.com/office/drawing/2018/hyperlinkcolor" val="tx"/>
                    </a:ext>
                  </a:extLst>
                </a:hlinkClick>
              </a:rPr>
              <a:t>her</a:t>
            </a:r>
            <a:endParaRPr lang="da-DK" sz="1800" dirty="0">
              <a:solidFill>
                <a:schemeClr val="accent4"/>
              </a:solidFill>
            </a:endParaRPr>
          </a:p>
          <a:p>
            <a:pPr marL="285750" indent="-285750">
              <a:buClr>
                <a:srgbClr val="00AC9C"/>
              </a:buClr>
            </a:pPr>
            <a:endParaRPr lang="da-DK" sz="500" dirty="0">
              <a:solidFill>
                <a:schemeClr val="accent4"/>
              </a:solidFill>
            </a:endParaRPr>
          </a:p>
          <a:p>
            <a:pPr marL="285750" indent="-285750">
              <a:buClr>
                <a:srgbClr val="00AC9C"/>
              </a:buClr>
            </a:pPr>
            <a:r>
              <a:rPr lang="da-DK" sz="1800" dirty="0">
                <a:solidFill>
                  <a:srgbClr val="000000"/>
                </a:solidFill>
              </a:rPr>
              <a:t>Download de 12 råd til fri afbenyttelse i virksomheden </a:t>
            </a:r>
            <a:r>
              <a:rPr lang="da-DK" sz="1800" dirty="0">
                <a:solidFill>
                  <a:schemeClr val="accent4"/>
                </a:solidFill>
                <a:hlinkClick r:id="rId3">
                  <a:extLst>
                    <a:ext uri="{A12FA001-AC4F-418D-AE19-62706E023703}">
                      <ahyp:hlinkClr xmlns:ahyp="http://schemas.microsoft.com/office/drawing/2018/hyperlinkcolor" val="tx"/>
                    </a:ext>
                  </a:extLst>
                </a:hlinkClick>
              </a:rPr>
              <a:t>her</a:t>
            </a:r>
            <a:endParaRPr lang="da-DK" sz="1800" dirty="0">
              <a:solidFill>
                <a:schemeClr val="accent4"/>
              </a:solidFill>
            </a:endParaRPr>
          </a:p>
          <a:p>
            <a:pPr marL="285750" indent="-285750">
              <a:buClr>
                <a:srgbClr val="00AC9C"/>
              </a:buClr>
            </a:pPr>
            <a:endParaRPr lang="da-DK" sz="500" dirty="0">
              <a:solidFill>
                <a:schemeClr val="tx1"/>
              </a:solidFill>
            </a:endParaRPr>
          </a:p>
          <a:p>
            <a:pPr marL="285750" indent="-285750">
              <a:buClr>
                <a:srgbClr val="00AC9C"/>
              </a:buClr>
            </a:pPr>
            <a:r>
              <a:rPr lang="da-DK" sz="1800" dirty="0">
                <a:solidFill>
                  <a:schemeClr val="tx1"/>
                </a:solidFill>
              </a:rPr>
              <a:t>De kan også downloades på engelsk</a:t>
            </a:r>
            <a:r>
              <a:rPr lang="da-DK" sz="1800" dirty="0">
                <a:solidFill>
                  <a:schemeClr val="accent4"/>
                </a:solidFill>
              </a:rPr>
              <a:t> </a:t>
            </a:r>
            <a:r>
              <a:rPr lang="da-DK" sz="1800" dirty="0">
                <a:solidFill>
                  <a:schemeClr val="accent4"/>
                </a:solidFill>
                <a:hlinkClick r:id="rId4">
                  <a:extLst>
                    <a:ext uri="{A12FA001-AC4F-418D-AE19-62706E023703}">
                      <ahyp:hlinkClr xmlns:ahyp="http://schemas.microsoft.com/office/drawing/2018/hyperlinkcolor" val="tx"/>
                    </a:ext>
                  </a:extLst>
                </a:hlinkClick>
              </a:rPr>
              <a:t>her</a:t>
            </a:r>
            <a:r>
              <a:rPr lang="da-DK" sz="1800" dirty="0">
                <a:solidFill>
                  <a:schemeClr val="accent4"/>
                </a:solidFill>
              </a:rPr>
              <a:t> </a:t>
            </a:r>
          </a:p>
          <a:p>
            <a:pPr marL="285750" indent="-285750">
              <a:buClr>
                <a:srgbClr val="00AC9C"/>
              </a:buClr>
            </a:pPr>
            <a:endParaRPr lang="da-DK" sz="500" dirty="0">
              <a:solidFill>
                <a:schemeClr val="tx1"/>
              </a:solidFill>
            </a:endParaRPr>
          </a:p>
          <a:p>
            <a:pPr marL="285750" indent="-285750">
              <a:buClr>
                <a:srgbClr val="00AC9C"/>
              </a:buClr>
            </a:pPr>
            <a:r>
              <a:rPr lang="da-DK" sz="1800" dirty="0">
                <a:solidFill>
                  <a:schemeClr val="tx1"/>
                </a:solidFill>
              </a:rPr>
              <a:t>Læs om virksomhedsinterne kurser i HR-jura for ledere </a:t>
            </a:r>
            <a:r>
              <a:rPr lang="da-DK" sz="1800" dirty="0">
                <a:solidFill>
                  <a:schemeClr val="accent4"/>
                </a:solidFill>
                <a:hlinkClick r:id="rId5">
                  <a:extLst>
                    <a:ext uri="{A12FA001-AC4F-418D-AE19-62706E023703}">
                      <ahyp:hlinkClr xmlns:ahyp="http://schemas.microsoft.com/office/drawing/2018/hyperlinkcolor" val="tx"/>
                    </a:ext>
                  </a:extLst>
                </a:hlinkClick>
              </a:rPr>
              <a:t>her</a:t>
            </a:r>
            <a:r>
              <a:rPr lang="da-DK" sz="1800" dirty="0">
                <a:solidFill>
                  <a:schemeClr val="accent4"/>
                </a:solidFill>
              </a:rPr>
              <a:t> </a:t>
            </a:r>
          </a:p>
          <a:p>
            <a:pPr marL="285750" indent="-285750">
              <a:buClr>
                <a:srgbClr val="00AC9C"/>
              </a:buClr>
            </a:pPr>
            <a:endParaRPr lang="da-DK" sz="500" dirty="0">
              <a:solidFill>
                <a:schemeClr val="tx1"/>
              </a:solidFill>
            </a:endParaRPr>
          </a:p>
          <a:p>
            <a:pPr marL="285750" indent="-285750">
              <a:buClr>
                <a:srgbClr val="00AC9C"/>
              </a:buClr>
            </a:pPr>
            <a:r>
              <a:rPr lang="da-DK" sz="1800" dirty="0">
                <a:solidFill>
                  <a:schemeClr val="tx1"/>
                </a:solidFill>
              </a:rPr>
              <a:t>Læs om HR Law for Managers</a:t>
            </a:r>
            <a:r>
              <a:rPr lang="da-DK" sz="1800" dirty="0">
                <a:solidFill>
                  <a:schemeClr val="accent4"/>
                </a:solidFill>
              </a:rPr>
              <a:t> </a:t>
            </a:r>
            <a:r>
              <a:rPr lang="da-DK" sz="1800" dirty="0">
                <a:solidFill>
                  <a:schemeClr val="accent4"/>
                </a:solidFill>
                <a:hlinkClick r:id="rId6">
                  <a:extLst>
                    <a:ext uri="{A12FA001-AC4F-418D-AE19-62706E023703}">
                      <ahyp:hlinkClr xmlns:ahyp="http://schemas.microsoft.com/office/drawing/2018/hyperlinkcolor" val="tx"/>
                    </a:ext>
                  </a:extLst>
                </a:hlinkClick>
              </a:rPr>
              <a:t>her</a:t>
            </a:r>
            <a:r>
              <a:rPr lang="da-DK" sz="1800" dirty="0">
                <a:solidFill>
                  <a:schemeClr val="accent4"/>
                </a:solidFill>
              </a:rPr>
              <a:t> </a:t>
            </a:r>
          </a:p>
        </p:txBody>
      </p:sp>
      <p:sp>
        <p:nvSpPr>
          <p:cNvPr id="4" name="Pladsholder til billede 3">
            <a:extLst>
              <a:ext uri="{FF2B5EF4-FFF2-40B4-BE49-F238E27FC236}">
                <a16:creationId xmlns:a16="http://schemas.microsoft.com/office/drawing/2014/main" id="{4D4218FF-0111-FD59-D212-B7D88D7425E2}"/>
              </a:ext>
            </a:extLst>
          </p:cNvPr>
          <p:cNvSpPr>
            <a:spLocks noGrp="1"/>
          </p:cNvSpPr>
          <p:nvPr>
            <p:ph type="pic" sz="quarter" idx="16"/>
          </p:nvPr>
        </p:nvSpPr>
        <p:spPr/>
        <p:txBody>
          <a:bodyPr/>
          <a:lstStyle/>
          <a:p>
            <a:endParaRPr lang="da-DK"/>
          </a:p>
        </p:txBody>
      </p:sp>
      <p:sp>
        <p:nvSpPr>
          <p:cNvPr id="6" name="Pladsholder til diasnummer 4">
            <a:extLst>
              <a:ext uri="{FF2B5EF4-FFF2-40B4-BE49-F238E27FC236}">
                <a16:creationId xmlns:a16="http://schemas.microsoft.com/office/drawing/2014/main" id="{94306E2B-E1B7-9F1F-A2BB-B2D73E6D7286}"/>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3</a:t>
            </a:r>
          </a:p>
        </p:txBody>
      </p:sp>
    </p:spTree>
    <p:extLst>
      <p:ext uri="{BB962C8B-B14F-4D97-AF65-F5344CB8AC3E}">
        <p14:creationId xmlns:p14="http://schemas.microsoft.com/office/powerpoint/2010/main" val="360904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2ABA6-5328-DA9D-A0BD-7FFDF2DF72FD}"/>
            </a:ext>
          </a:extLst>
        </p:cNvPr>
        <p:cNvGrpSpPr/>
        <p:nvPr/>
      </p:nvGrpSpPr>
      <p:grpSpPr>
        <a:xfrm>
          <a:off x="0" y="0"/>
          <a:ext cx="0" cy="0"/>
          <a:chOff x="0" y="0"/>
          <a:chExt cx="0" cy="0"/>
        </a:xfrm>
      </p:grpSpPr>
      <p:sp>
        <p:nvSpPr>
          <p:cNvPr id="9" name="Pladsholder til billede 8">
            <a:extLst>
              <a:ext uri="{FF2B5EF4-FFF2-40B4-BE49-F238E27FC236}">
                <a16:creationId xmlns:a16="http://schemas.microsoft.com/office/drawing/2014/main" id="{F72A5B31-6F0F-8951-DA59-93AA50AF1AEF}"/>
              </a:ext>
            </a:extLst>
          </p:cNvPr>
          <p:cNvSpPr>
            <a:spLocks noGrp="1"/>
          </p:cNvSpPr>
          <p:nvPr>
            <p:ph type="pic" sz="quarter" idx="16"/>
          </p:nvPr>
        </p:nvSpPr>
        <p:spPr/>
        <p:txBody>
          <a:bodyPr/>
          <a:lstStyle/>
          <a:p>
            <a:endParaRPr lang="da-DK"/>
          </a:p>
        </p:txBody>
      </p:sp>
      <p:sp>
        <p:nvSpPr>
          <p:cNvPr id="2" name="Titel 1">
            <a:extLst>
              <a:ext uri="{FF2B5EF4-FFF2-40B4-BE49-F238E27FC236}">
                <a16:creationId xmlns:a16="http://schemas.microsoft.com/office/drawing/2014/main" id="{39939E40-5D9B-EA91-8A39-0EBF35593A7F}"/>
              </a:ext>
            </a:extLst>
          </p:cNvPr>
          <p:cNvSpPr>
            <a:spLocks noGrp="1"/>
          </p:cNvSpPr>
          <p:nvPr>
            <p:ph type="title"/>
          </p:nvPr>
        </p:nvSpPr>
        <p:spPr/>
        <p:txBody>
          <a:bodyPr/>
          <a:lstStyle/>
          <a:p>
            <a:r>
              <a:rPr lang="da-DK" sz="2400" dirty="0"/>
              <a:t>OK24</a:t>
            </a:r>
          </a:p>
        </p:txBody>
      </p:sp>
      <p:sp>
        <p:nvSpPr>
          <p:cNvPr id="3" name="Pladsholder til indhold 2">
            <a:extLst>
              <a:ext uri="{FF2B5EF4-FFF2-40B4-BE49-F238E27FC236}">
                <a16:creationId xmlns:a16="http://schemas.microsoft.com/office/drawing/2014/main" id="{88361BE1-720C-F0E5-3C2C-94A96FE685EA}"/>
              </a:ext>
            </a:extLst>
          </p:cNvPr>
          <p:cNvSpPr>
            <a:spLocks noGrp="1"/>
          </p:cNvSpPr>
          <p:nvPr>
            <p:ph type="body" sz="quarter" idx="12"/>
          </p:nvPr>
        </p:nvSpPr>
        <p:spPr/>
        <p:txBody>
          <a:bodyPr/>
          <a:lstStyle/>
          <a:p>
            <a:pPr marL="0" lvl="2" indent="0">
              <a:lnSpc>
                <a:spcPct val="100000"/>
              </a:lnSpc>
              <a:spcBef>
                <a:spcPts val="600"/>
              </a:spcBef>
              <a:spcAft>
                <a:spcPts val="200"/>
              </a:spcAft>
              <a:buClr>
                <a:srgbClr val="00AC9C"/>
              </a:buClr>
              <a:buNone/>
              <a:tabLst>
                <a:tab pos="539750" algn="l"/>
              </a:tabLst>
              <a:defRPr/>
            </a:pPr>
            <a:r>
              <a:rPr lang="da-DK" sz="1800" dirty="0">
                <a:solidFill>
                  <a:schemeClr val="tx1"/>
                </a:solidFill>
              </a:rPr>
              <a:t>Regionerne </a:t>
            </a:r>
          </a:p>
          <a:p>
            <a:pPr marL="0" lvl="2" indent="0">
              <a:lnSpc>
                <a:spcPct val="100000"/>
              </a:lnSpc>
              <a:spcBef>
                <a:spcPts val="600"/>
              </a:spcBef>
              <a:spcAft>
                <a:spcPts val="200"/>
              </a:spcAft>
              <a:buClr>
                <a:srgbClr val="00AC9C"/>
              </a:buClr>
              <a:buNone/>
              <a:tabLst>
                <a:tab pos="539750" algn="l"/>
              </a:tabLst>
              <a:defRPr/>
            </a:pPr>
            <a:endParaRPr lang="da-DK" sz="500" dirty="0">
              <a:solidFill>
                <a:schemeClr val="tx1"/>
              </a:solidFill>
            </a:endParaRP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chemeClr val="tx1"/>
                </a:solidFill>
              </a:rPr>
              <a:t>2-årig aftale med en samlet ramme på 8,8%</a:t>
            </a:r>
          </a:p>
          <a:p>
            <a:pPr marL="285750" lvl="2" indent="-285750">
              <a:lnSpc>
                <a:spcPct val="100000"/>
              </a:lnSpc>
              <a:spcBef>
                <a:spcPts val="600"/>
              </a:spcBef>
              <a:spcAft>
                <a:spcPts val="200"/>
              </a:spcAft>
              <a:buClr>
                <a:srgbClr val="00AC9C"/>
              </a:buClr>
              <a:tabLst>
                <a:tab pos="539750" algn="l"/>
              </a:tabLst>
              <a:defRPr/>
            </a:pPr>
            <a:r>
              <a:rPr lang="da-DK" sz="1400" dirty="0">
                <a:solidFill>
                  <a:schemeClr val="tx1"/>
                </a:solidFill>
              </a:rPr>
              <a:t>Generelle lønstigninger på 4,45 % + for reguleringsordning og reststigning skønnet i alt 2,28 % over perioden</a:t>
            </a: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chemeClr val="tx1"/>
                </a:solidFill>
              </a:rPr>
              <a:t>2 % til organisationsforhandlinger pr. 1. april 2025</a:t>
            </a: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chemeClr val="tx1"/>
                </a:solidFill>
              </a:rPr>
              <a:t>Ny aftale om opsparing af frihed</a:t>
            </a:r>
          </a:p>
          <a:p>
            <a:pPr marL="0" lvl="2">
              <a:lnSpc>
                <a:spcPct val="100000"/>
              </a:lnSpc>
              <a:spcBef>
                <a:spcPts val="600"/>
              </a:spcBef>
              <a:spcAft>
                <a:spcPts val="200"/>
              </a:spcAft>
              <a:buClr>
                <a:srgbClr val="00AC9C"/>
              </a:buClr>
              <a:tabLst>
                <a:tab pos="539750" algn="l"/>
              </a:tabLst>
              <a:defRPr/>
            </a:pPr>
            <a:endParaRPr lang="da-DK" sz="1500" dirty="0">
              <a:solidFill>
                <a:srgbClr val="00AC9C"/>
              </a:solidFill>
            </a:endParaRPr>
          </a:p>
          <a:p>
            <a:endParaRPr lang="da-DK" dirty="0"/>
          </a:p>
        </p:txBody>
      </p:sp>
      <p:sp>
        <p:nvSpPr>
          <p:cNvPr id="7" name="Pladsholder til tekst 6">
            <a:extLst>
              <a:ext uri="{FF2B5EF4-FFF2-40B4-BE49-F238E27FC236}">
                <a16:creationId xmlns:a16="http://schemas.microsoft.com/office/drawing/2014/main" id="{F30E919A-245E-4F6F-B56D-610E898CB75F}"/>
              </a:ext>
            </a:extLst>
          </p:cNvPr>
          <p:cNvSpPr>
            <a:spLocks noGrp="1"/>
          </p:cNvSpPr>
          <p:nvPr>
            <p:ph type="body" sz="quarter" idx="13"/>
          </p:nvPr>
        </p:nvSpPr>
        <p:spPr/>
        <p:txBody>
          <a:bodyPr/>
          <a:lstStyle/>
          <a:p>
            <a:pPr marL="285750" lvl="2" indent="-285750">
              <a:lnSpc>
                <a:spcPct val="100000"/>
              </a:lnSpc>
              <a:spcBef>
                <a:spcPts val="600"/>
              </a:spcBef>
              <a:spcAft>
                <a:spcPts val="200"/>
              </a:spcAft>
              <a:buClr>
                <a:srgbClr val="00AC9C"/>
              </a:buClr>
              <a:tabLst>
                <a:tab pos="539750" algn="l"/>
              </a:tabLst>
              <a:defRPr/>
            </a:pPr>
            <a:endParaRPr lang="da-DK" sz="1800" dirty="0">
              <a:solidFill>
                <a:schemeClr val="tx1"/>
              </a:solidFill>
            </a:endParaRPr>
          </a:p>
          <a:p>
            <a:pPr marL="285750" lvl="2" indent="-285750">
              <a:lnSpc>
                <a:spcPct val="100000"/>
              </a:lnSpc>
              <a:spcBef>
                <a:spcPts val="600"/>
              </a:spcBef>
              <a:spcAft>
                <a:spcPts val="200"/>
              </a:spcAft>
              <a:buClr>
                <a:srgbClr val="00AC9C"/>
              </a:buClr>
              <a:tabLst>
                <a:tab pos="539750" algn="l"/>
              </a:tabLst>
              <a:defRPr/>
            </a:pPr>
            <a:endParaRPr lang="da-DK" sz="500" dirty="0">
              <a:solidFill>
                <a:schemeClr val="tx1"/>
              </a:solidFill>
            </a:endParaRPr>
          </a:p>
          <a:p>
            <a:pPr marL="285750" lvl="2" indent="-285750">
              <a:lnSpc>
                <a:spcPct val="100000"/>
              </a:lnSpc>
              <a:spcBef>
                <a:spcPts val="600"/>
              </a:spcBef>
              <a:spcAft>
                <a:spcPts val="200"/>
              </a:spcAft>
              <a:buClr>
                <a:srgbClr val="00AC9C"/>
              </a:buClr>
              <a:tabLst>
                <a:tab pos="539750" algn="l"/>
              </a:tabLst>
              <a:defRPr/>
            </a:pPr>
            <a:r>
              <a:rPr lang="da-DK" sz="1400" dirty="0">
                <a:solidFill>
                  <a:schemeClr val="tx1"/>
                </a:solidFill>
              </a:rPr>
              <a:t>Ekstra lønret under barsel</a:t>
            </a:r>
          </a:p>
          <a:p>
            <a:pPr marL="715963" lvl="3" indent="-265113" fontAlgn="base">
              <a:lnSpc>
                <a:spcPct val="110000"/>
              </a:lnSpc>
              <a:spcBef>
                <a:spcPts val="600"/>
              </a:spcBef>
              <a:spcAft>
                <a:spcPts val="0"/>
              </a:spcAft>
              <a:buClr>
                <a:srgbClr val="00AC9C"/>
              </a:buClr>
              <a:tabLst>
                <a:tab pos="539750" algn="l"/>
              </a:tabLst>
              <a:defRPr/>
            </a:pPr>
            <a:r>
              <a:rPr lang="da-DK" sz="1400" dirty="0">
                <a:solidFill>
                  <a:srgbClr val="000000"/>
                </a:solidFill>
              </a:rPr>
              <a:t>3 uger til far og medmor efter den 10. uge efter fødslen</a:t>
            </a:r>
          </a:p>
          <a:p>
            <a:pPr marL="715963" lvl="3" indent="-265113" fontAlgn="base">
              <a:lnSpc>
                <a:spcPct val="110000"/>
              </a:lnSpc>
              <a:spcBef>
                <a:spcPts val="600"/>
              </a:spcBef>
              <a:spcAft>
                <a:spcPts val="0"/>
              </a:spcAft>
              <a:buClr>
                <a:srgbClr val="00AC9C"/>
              </a:buClr>
              <a:tabLst>
                <a:tab pos="539750" algn="l"/>
              </a:tabLst>
              <a:defRPr/>
            </a:pPr>
            <a:r>
              <a:rPr lang="da-DK" sz="1400" dirty="0">
                <a:solidFill>
                  <a:srgbClr val="000000"/>
                </a:solidFill>
              </a:rPr>
              <a:t>13 uger til flerlingeforældre og 10 uger til soloforældre</a:t>
            </a: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chemeClr val="tx1"/>
                </a:solidFill>
              </a:rPr>
              <a:t>Resultatet af afstemningen om Forligsmandens mæglingsforslag foreligger den 15. april 2024</a:t>
            </a:r>
          </a:p>
          <a:p>
            <a:pPr marL="285750" lvl="2" indent="-285750">
              <a:lnSpc>
                <a:spcPct val="100000"/>
              </a:lnSpc>
              <a:spcBef>
                <a:spcPts val="600"/>
              </a:spcBef>
              <a:spcAft>
                <a:spcPts val="200"/>
              </a:spcAft>
              <a:buClr>
                <a:srgbClr val="00AC9C"/>
              </a:buClr>
              <a:tabLst>
                <a:tab pos="539750" algn="l"/>
              </a:tabLst>
              <a:defRPr/>
            </a:pPr>
            <a:r>
              <a:rPr lang="da-DK" sz="1400" dirty="0">
                <a:solidFill>
                  <a:schemeClr val="tx1"/>
                </a:solidFill>
              </a:rPr>
              <a:t>Læs mere </a:t>
            </a:r>
            <a:r>
              <a:rPr lang="da-DK" sz="1400" dirty="0">
                <a:solidFill>
                  <a:srgbClr val="00AC9C"/>
                </a:solidFill>
                <a:hlinkClick r:id="rId2">
                  <a:extLst>
                    <a:ext uri="{A12FA001-AC4F-418D-AE19-62706E023703}">
                      <ahyp:hlinkClr xmlns:ahyp="http://schemas.microsoft.com/office/drawing/2018/hyperlinkcolor" val="tx"/>
                    </a:ext>
                  </a:extLst>
                </a:hlinkClick>
              </a:rPr>
              <a:t>her</a:t>
            </a:r>
            <a:r>
              <a:rPr lang="da-DK" sz="1400" b="1" dirty="0">
                <a:solidFill>
                  <a:srgbClr val="002060"/>
                </a:solidFill>
                <a:effectLst/>
                <a:latin typeface="Verdana" panose="020B0604030504040204" pitchFamily="34" charset="0"/>
                <a:ea typeface="Times New Roman" panose="02020603050405020304" pitchFamily="18" charset="0"/>
              </a:rPr>
              <a:t> </a:t>
            </a:r>
            <a:endParaRPr lang="da-DK" sz="1400" dirty="0">
              <a:solidFill>
                <a:schemeClr val="tx1"/>
              </a:solidFill>
            </a:endParaRP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endParaRPr lang="da-DK" sz="1400" dirty="0">
              <a:solidFill>
                <a:schemeClr val="tx1"/>
              </a:solidFill>
            </a:endParaRPr>
          </a:p>
          <a:p>
            <a:endParaRPr lang="da-DK" dirty="0"/>
          </a:p>
        </p:txBody>
      </p:sp>
      <p:sp>
        <p:nvSpPr>
          <p:cNvPr id="5" name="Pladsholder til diasnummer 4">
            <a:extLst>
              <a:ext uri="{FF2B5EF4-FFF2-40B4-BE49-F238E27FC236}">
                <a16:creationId xmlns:a16="http://schemas.microsoft.com/office/drawing/2014/main" id="{E8494707-1900-6E62-E7ED-E56CC47E1EEB}"/>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30</a:t>
            </a:r>
          </a:p>
        </p:txBody>
      </p:sp>
    </p:spTree>
    <p:extLst>
      <p:ext uri="{BB962C8B-B14F-4D97-AF65-F5344CB8AC3E}">
        <p14:creationId xmlns:p14="http://schemas.microsoft.com/office/powerpoint/2010/main" val="2879054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402EF-78F0-5673-B245-3F0E77AA2D2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438FD75-5E74-24DB-2679-34B0A9EA8ED5}"/>
              </a:ext>
            </a:extLst>
          </p:cNvPr>
          <p:cNvSpPr>
            <a:spLocks noGrp="1"/>
          </p:cNvSpPr>
          <p:nvPr>
            <p:ph type="title"/>
          </p:nvPr>
        </p:nvSpPr>
        <p:spPr>
          <a:xfrm>
            <a:off x="693738" y="555526"/>
            <a:ext cx="7622678" cy="792088"/>
          </a:xfrm>
        </p:spPr>
        <p:txBody>
          <a:bodyPr/>
          <a:lstStyle/>
          <a:p>
            <a:r>
              <a:rPr lang="da-DK" sz="2400" dirty="0"/>
              <a:t>OK24</a:t>
            </a:r>
          </a:p>
        </p:txBody>
      </p:sp>
      <p:sp>
        <p:nvSpPr>
          <p:cNvPr id="3" name="Pladsholder til indhold 2">
            <a:extLst>
              <a:ext uri="{FF2B5EF4-FFF2-40B4-BE49-F238E27FC236}">
                <a16:creationId xmlns:a16="http://schemas.microsoft.com/office/drawing/2014/main" id="{1F9DC304-D2E2-7F72-0963-562F51886B91}"/>
              </a:ext>
            </a:extLst>
          </p:cNvPr>
          <p:cNvSpPr>
            <a:spLocks noGrp="1"/>
          </p:cNvSpPr>
          <p:nvPr>
            <p:ph type="body" sz="quarter" idx="12"/>
          </p:nvPr>
        </p:nvSpPr>
        <p:spPr/>
        <p:txBody>
          <a:bodyPr/>
          <a:lstStyle/>
          <a:p>
            <a:pPr marL="0" lvl="2">
              <a:lnSpc>
                <a:spcPct val="100000"/>
              </a:lnSpc>
              <a:spcBef>
                <a:spcPts val="600"/>
              </a:spcBef>
              <a:spcAft>
                <a:spcPts val="200"/>
              </a:spcAft>
              <a:buClr>
                <a:srgbClr val="00AC9C"/>
              </a:buClr>
              <a:tabLst>
                <a:tab pos="539750" algn="l"/>
              </a:tabLst>
              <a:defRPr/>
            </a:pPr>
            <a:r>
              <a:rPr lang="da-DK" sz="1800" dirty="0">
                <a:solidFill>
                  <a:schemeClr val="tx1"/>
                </a:solidFill>
              </a:rPr>
              <a:t>Store bededagstillæg</a:t>
            </a:r>
          </a:p>
          <a:p>
            <a:pPr marL="0" lvl="2">
              <a:lnSpc>
                <a:spcPct val="100000"/>
              </a:lnSpc>
              <a:spcBef>
                <a:spcPts val="600"/>
              </a:spcBef>
              <a:spcAft>
                <a:spcPts val="200"/>
              </a:spcAft>
              <a:buClr>
                <a:srgbClr val="00AC9C"/>
              </a:buClr>
              <a:tabLst>
                <a:tab pos="539750" algn="l"/>
              </a:tabLst>
              <a:defRPr/>
            </a:pPr>
            <a:endParaRPr lang="da-DK" sz="500" dirty="0">
              <a:solidFill>
                <a:schemeClr val="tx1"/>
              </a:solidFill>
            </a:endParaRP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chemeClr val="tx1"/>
                </a:solidFill>
              </a:rPr>
              <a:t>Staten: Forhøjer i stedet for den særlige feriegodtgørelse med 0,52 procentpoint pr. 1. april 2024</a:t>
            </a: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endParaRPr lang="da-DK" sz="500" dirty="0">
              <a:solidFill>
                <a:schemeClr val="tx1"/>
              </a:solidFill>
            </a:endParaRP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chemeClr val="tx1"/>
                </a:solidFill>
              </a:rPr>
              <a:t>KL: Forhøjer i stedet for den særlige feriegodtgørelse med 0,53 procentpoint pr. 1. maj 2024</a:t>
            </a: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endParaRPr lang="da-DK" sz="500" dirty="0">
              <a:solidFill>
                <a:schemeClr val="tx1"/>
              </a:solidFill>
            </a:endParaRP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chemeClr val="tx1"/>
                </a:solidFill>
              </a:rPr>
              <a:t>Regionerne: Forhøjer i stedet for den særlige feriegodtgørelse med 0,54 procentpoint pr. 1. maj 2024</a:t>
            </a:r>
          </a:p>
        </p:txBody>
      </p:sp>
      <p:sp>
        <p:nvSpPr>
          <p:cNvPr id="5" name="Pladsholder til diasnummer 4">
            <a:extLst>
              <a:ext uri="{FF2B5EF4-FFF2-40B4-BE49-F238E27FC236}">
                <a16:creationId xmlns:a16="http://schemas.microsoft.com/office/drawing/2014/main" id="{4360EEDB-369F-D500-ACEC-8DF15C1FFA70}"/>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31</a:t>
            </a:r>
          </a:p>
        </p:txBody>
      </p:sp>
      <p:pic>
        <p:nvPicPr>
          <p:cNvPr id="7" name="Pladsholder til billede 6">
            <a:extLst>
              <a:ext uri="{FF2B5EF4-FFF2-40B4-BE49-F238E27FC236}">
                <a16:creationId xmlns:a16="http://schemas.microsoft.com/office/drawing/2014/main" id="{6A799091-DB38-6610-D5DD-ABFDE2BD55E3}"/>
              </a:ext>
            </a:extLst>
          </p:cNvPr>
          <p:cNvPicPr>
            <a:picLocks noGrp="1" noChangeAspect="1"/>
          </p:cNvPicPr>
          <p:nvPr>
            <p:ph type="pic" sz="quarter" idx="13"/>
          </p:nvPr>
        </p:nvPicPr>
        <p:blipFill>
          <a:blip r:embed="rId2"/>
          <a:srcRect l="2" r="2"/>
          <a:stretch>
            <a:fillRect/>
          </a:stretch>
        </p:blipFill>
        <p:spPr>
          <a:prstGeom prst="rect">
            <a:avLst/>
          </a:prstGeom>
        </p:spPr>
      </p:pic>
    </p:spTree>
    <p:extLst>
      <p:ext uri="{BB962C8B-B14F-4D97-AF65-F5344CB8AC3E}">
        <p14:creationId xmlns:p14="http://schemas.microsoft.com/office/powerpoint/2010/main" val="212478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2400" dirty="0"/>
              <a:t>Udenlandsk arbejdskraft</a:t>
            </a:r>
          </a:p>
        </p:txBody>
      </p:sp>
      <p:sp>
        <p:nvSpPr>
          <p:cNvPr id="3" name="Pladsholder til indhold 2"/>
          <p:cNvSpPr>
            <a:spLocks noGrp="1"/>
          </p:cNvSpPr>
          <p:nvPr>
            <p:ph type="body" sz="quarter" idx="12"/>
          </p:nvPr>
        </p:nvSpPr>
        <p:spPr/>
        <p:txBody>
          <a:bodyPr/>
          <a:lstStyle/>
          <a:p>
            <a:pPr marL="0" lvl="2">
              <a:lnSpc>
                <a:spcPct val="100000"/>
              </a:lnSpc>
              <a:spcBef>
                <a:spcPts val="600"/>
              </a:spcBef>
              <a:spcAft>
                <a:spcPts val="200"/>
              </a:spcAft>
              <a:buClr>
                <a:srgbClr val="00AC9C"/>
              </a:buClr>
              <a:tabLst>
                <a:tab pos="539750" algn="l"/>
              </a:tabLst>
              <a:defRPr/>
            </a:pPr>
            <a:r>
              <a:rPr lang="da-DK" sz="1800" dirty="0">
                <a:solidFill>
                  <a:schemeClr val="tx1"/>
                </a:solidFill>
              </a:rPr>
              <a:t>Beløbsgrænser og positivlister</a:t>
            </a:r>
          </a:p>
          <a:p>
            <a:pPr marL="0" lvl="2">
              <a:lnSpc>
                <a:spcPct val="100000"/>
              </a:lnSpc>
              <a:spcBef>
                <a:spcPts val="600"/>
              </a:spcBef>
              <a:spcAft>
                <a:spcPts val="200"/>
              </a:spcAft>
              <a:buClr>
                <a:srgbClr val="00AC9C"/>
              </a:buClr>
              <a:tabLst>
                <a:tab pos="539750" algn="l"/>
              </a:tabLst>
              <a:defRPr/>
            </a:pPr>
            <a:endParaRPr lang="da-DK" sz="500" dirty="0">
              <a:solidFill>
                <a:schemeClr val="tx1"/>
              </a:solidFill>
            </a:endParaRP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chemeClr val="tx1"/>
                </a:solidFill>
              </a:rPr>
              <a:t>Beløbsgrænserne og positivlisterne for henholdsvis medarbejdere med en videregående uddannelse og faglærte medarbejdere er opdateret pr. 1. januar 2024</a:t>
            </a: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chemeClr val="tx1"/>
                </a:solidFill>
              </a:rPr>
              <a:t>Se beløbsgrænserne </a:t>
            </a:r>
            <a:r>
              <a:rPr lang="da-DK" sz="1400" dirty="0">
                <a:solidFill>
                  <a:schemeClr val="accent4"/>
                </a:solidFill>
                <a:hlinkClick r:id="rId2">
                  <a:extLst>
                    <a:ext uri="{A12FA001-AC4F-418D-AE19-62706E023703}">
                      <ahyp:hlinkClr xmlns:ahyp="http://schemas.microsoft.com/office/drawing/2018/hyperlinkcolor" val="tx"/>
                    </a:ext>
                  </a:extLst>
                </a:hlinkClick>
              </a:rPr>
              <a:t>her</a:t>
            </a:r>
            <a:r>
              <a:rPr lang="da-DK" sz="1400" dirty="0">
                <a:solidFill>
                  <a:schemeClr val="tx1"/>
                </a:solidFill>
              </a:rPr>
              <a:t> og positivlisterne </a:t>
            </a:r>
            <a:r>
              <a:rPr lang="da-DK" sz="1400" dirty="0">
                <a:solidFill>
                  <a:schemeClr val="accent4"/>
                </a:solidFill>
                <a:hlinkClick r:id="rId3">
                  <a:extLst>
                    <a:ext uri="{A12FA001-AC4F-418D-AE19-62706E023703}">
                      <ahyp:hlinkClr xmlns:ahyp="http://schemas.microsoft.com/office/drawing/2018/hyperlinkcolor" val="tx"/>
                    </a:ext>
                  </a:extLst>
                </a:hlinkClick>
              </a:rPr>
              <a:t>her</a:t>
            </a:r>
            <a:r>
              <a:rPr lang="da-DK" sz="1400" dirty="0">
                <a:solidFill>
                  <a:schemeClr val="tx1"/>
                </a:solidFill>
              </a:rPr>
              <a:t> </a:t>
            </a:r>
          </a:p>
          <a:p>
            <a:pPr marL="0" lvl="2">
              <a:lnSpc>
                <a:spcPct val="100000"/>
              </a:lnSpc>
              <a:spcBef>
                <a:spcPts val="600"/>
              </a:spcBef>
              <a:spcAft>
                <a:spcPts val="200"/>
              </a:spcAft>
              <a:buClr>
                <a:srgbClr val="00AC9C"/>
              </a:buClr>
              <a:tabLst>
                <a:tab pos="539750" algn="l"/>
              </a:tabLst>
              <a:defRPr/>
            </a:pPr>
            <a:endParaRPr lang="da-DK" sz="1500" dirty="0">
              <a:solidFill>
                <a:srgbClr val="00AC9C"/>
              </a:solidFill>
            </a:endParaRPr>
          </a:p>
          <a:p>
            <a:endParaRPr lang="da-DK" dirty="0"/>
          </a:p>
        </p:txBody>
      </p:sp>
      <p:sp>
        <p:nvSpPr>
          <p:cNvPr id="4" name="Pladsholder til billede 3">
            <a:extLst>
              <a:ext uri="{FF2B5EF4-FFF2-40B4-BE49-F238E27FC236}">
                <a16:creationId xmlns:a16="http://schemas.microsoft.com/office/drawing/2014/main" id="{42BC5BCD-B191-C797-2892-32C5D828761A}"/>
              </a:ext>
            </a:extLst>
          </p:cNvPr>
          <p:cNvSpPr>
            <a:spLocks noGrp="1"/>
          </p:cNvSpPr>
          <p:nvPr>
            <p:ph type="pic" sz="quarter" idx="16"/>
          </p:nvPr>
        </p:nvSpPr>
        <p:spPr/>
        <p:txBody>
          <a:bodyPr/>
          <a:lstStyle/>
          <a:p>
            <a:endParaRPr lang="da-DK"/>
          </a:p>
        </p:txBody>
      </p:sp>
      <p:sp>
        <p:nvSpPr>
          <p:cNvPr id="5" name="Pladsholder til diasnummer 4">
            <a:extLst>
              <a:ext uri="{FF2B5EF4-FFF2-40B4-BE49-F238E27FC236}">
                <a16:creationId xmlns:a16="http://schemas.microsoft.com/office/drawing/2014/main" id="{EC023A33-05FF-4C63-F606-58E23179D3C3}"/>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32</a:t>
            </a:r>
          </a:p>
        </p:txBody>
      </p:sp>
      <p:pic>
        <p:nvPicPr>
          <p:cNvPr id="8" name="Pladsholder til billede 7" descr="Et billede, der indeholder kontorartikler, person, Kontorredskaber, kuglepen/fjerpen/bås&#10;&#10;Automatisk genereret beskrivelse">
            <a:extLst>
              <a:ext uri="{FF2B5EF4-FFF2-40B4-BE49-F238E27FC236}">
                <a16:creationId xmlns:a16="http://schemas.microsoft.com/office/drawing/2014/main" id="{DE94A3A7-D106-A1AD-D8A6-A684BA30C19E}"/>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31" r="131"/>
          <a:stretch>
            <a:fillRect/>
          </a:stretch>
        </p:blipFill>
        <p:spPr/>
      </p:pic>
    </p:spTree>
    <p:extLst>
      <p:ext uri="{BB962C8B-B14F-4D97-AF65-F5344CB8AC3E}">
        <p14:creationId xmlns:p14="http://schemas.microsoft.com/office/powerpoint/2010/main" val="1001122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D223BD-54F0-250D-1541-99AA2C7B90CA}"/>
              </a:ext>
            </a:extLst>
          </p:cNvPr>
          <p:cNvSpPr>
            <a:spLocks noGrp="1"/>
          </p:cNvSpPr>
          <p:nvPr>
            <p:ph type="title"/>
          </p:nvPr>
        </p:nvSpPr>
        <p:spPr/>
        <p:txBody>
          <a:bodyPr/>
          <a:lstStyle/>
          <a:p>
            <a:r>
              <a:rPr lang="da-DK" sz="2400" dirty="0"/>
              <a:t>Sygedagpenge</a:t>
            </a:r>
          </a:p>
        </p:txBody>
      </p:sp>
      <p:sp>
        <p:nvSpPr>
          <p:cNvPr id="3" name="Pladsholder til tekst 2">
            <a:extLst>
              <a:ext uri="{FF2B5EF4-FFF2-40B4-BE49-F238E27FC236}">
                <a16:creationId xmlns:a16="http://schemas.microsoft.com/office/drawing/2014/main" id="{179E20D9-5C66-5180-ECD2-DFC6AE91F20F}"/>
              </a:ext>
            </a:extLst>
          </p:cNvPr>
          <p:cNvSpPr>
            <a:spLocks noGrp="1"/>
          </p:cNvSpPr>
          <p:nvPr>
            <p:ph type="body" sz="quarter" idx="12"/>
          </p:nvPr>
        </p:nvSpPr>
        <p:spPr/>
        <p:txBody>
          <a:bodyPr/>
          <a:lstStyle/>
          <a:p>
            <a:pPr marL="0" indent="0">
              <a:buNone/>
            </a:pPr>
            <a:r>
              <a:rPr lang="da-DK" sz="1800" dirty="0">
                <a:solidFill>
                  <a:schemeClr val="tx1"/>
                </a:solidFill>
              </a:rPr>
              <a:t>Ny aftale om forenklede sygedagpengeregler</a:t>
            </a:r>
          </a:p>
          <a:p>
            <a:pPr marL="0" indent="0">
              <a:buNone/>
            </a:pPr>
            <a:endParaRPr lang="da-DK" sz="500" dirty="0">
              <a:solidFill>
                <a:schemeClr val="tx1"/>
              </a:solidFill>
            </a:endParaRP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chemeClr val="tx1"/>
                </a:solidFill>
              </a:rPr>
              <a:t>En ny aftale om reglerne for beskæftigelsesindsatsen til sygemeldte borgere forenkler reglerne og sætter fokus på den enkeltes behov med virkning fra 1. januar 2025</a:t>
            </a: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chemeClr val="tx1"/>
                </a:solidFill>
              </a:rPr>
              <a:t>Med aftalen fjernes blandt andet en række proceskrav til sygemeldte, som har et job at vende tilbage til</a:t>
            </a: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chemeClr val="tx1"/>
                </a:solidFill>
              </a:rPr>
              <a:t>Læs mere om aftalen </a:t>
            </a:r>
            <a:r>
              <a:rPr lang="da-DK" sz="1400" dirty="0">
                <a:solidFill>
                  <a:schemeClr val="accent4"/>
                </a:solidFill>
                <a:hlinkClick r:id="rId2">
                  <a:extLst>
                    <a:ext uri="{A12FA001-AC4F-418D-AE19-62706E023703}">
                      <ahyp:hlinkClr xmlns:ahyp="http://schemas.microsoft.com/office/drawing/2018/hyperlinkcolor" val="tx"/>
                    </a:ext>
                  </a:extLst>
                </a:hlinkClick>
              </a:rPr>
              <a:t>her</a:t>
            </a:r>
            <a:r>
              <a:rPr lang="da-DK" sz="1400" dirty="0">
                <a:solidFill>
                  <a:schemeClr val="tx1"/>
                </a:solidFill>
              </a:rPr>
              <a:t> </a:t>
            </a:r>
            <a:endParaRPr lang="da-DK" dirty="0"/>
          </a:p>
        </p:txBody>
      </p:sp>
      <p:sp>
        <p:nvSpPr>
          <p:cNvPr id="4" name="Pladsholder til billede 3">
            <a:extLst>
              <a:ext uri="{FF2B5EF4-FFF2-40B4-BE49-F238E27FC236}">
                <a16:creationId xmlns:a16="http://schemas.microsoft.com/office/drawing/2014/main" id="{F323B7E4-19C0-7A07-128A-530489BA09BB}"/>
              </a:ext>
            </a:extLst>
          </p:cNvPr>
          <p:cNvSpPr>
            <a:spLocks noGrp="1"/>
          </p:cNvSpPr>
          <p:nvPr>
            <p:ph type="pic" sz="quarter" idx="16"/>
          </p:nvPr>
        </p:nvSpPr>
        <p:spPr/>
        <p:txBody>
          <a:bodyPr/>
          <a:lstStyle/>
          <a:p>
            <a:endParaRPr lang="da-DK"/>
          </a:p>
        </p:txBody>
      </p:sp>
      <p:sp>
        <p:nvSpPr>
          <p:cNvPr id="5" name="Pladsholder til diasnummer 4">
            <a:extLst>
              <a:ext uri="{FF2B5EF4-FFF2-40B4-BE49-F238E27FC236}">
                <a16:creationId xmlns:a16="http://schemas.microsoft.com/office/drawing/2014/main" id="{694A683C-2BC6-3C03-D9A5-63ED37E88541}"/>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33</a:t>
            </a:r>
          </a:p>
        </p:txBody>
      </p:sp>
    </p:spTree>
    <p:extLst>
      <p:ext uri="{BB962C8B-B14F-4D97-AF65-F5344CB8AC3E}">
        <p14:creationId xmlns:p14="http://schemas.microsoft.com/office/powerpoint/2010/main" val="3545503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5DBDDD-962D-07F5-F8B1-7825A5C0E1CB}"/>
              </a:ext>
            </a:extLst>
          </p:cNvPr>
          <p:cNvSpPr>
            <a:spLocks noGrp="1"/>
          </p:cNvSpPr>
          <p:nvPr>
            <p:ph type="title"/>
          </p:nvPr>
        </p:nvSpPr>
        <p:spPr/>
        <p:txBody>
          <a:bodyPr/>
          <a:lstStyle/>
          <a:p>
            <a:r>
              <a:rPr lang="da-DK" sz="2400" dirty="0"/>
              <a:t>Fleksjob</a:t>
            </a:r>
          </a:p>
        </p:txBody>
      </p:sp>
      <p:sp>
        <p:nvSpPr>
          <p:cNvPr id="8" name="Pladsholder til tekst 7">
            <a:extLst>
              <a:ext uri="{FF2B5EF4-FFF2-40B4-BE49-F238E27FC236}">
                <a16:creationId xmlns:a16="http://schemas.microsoft.com/office/drawing/2014/main" id="{D81B86B6-1FAA-94DB-E5A2-8E8625637EA9}"/>
              </a:ext>
            </a:extLst>
          </p:cNvPr>
          <p:cNvSpPr>
            <a:spLocks noGrp="1"/>
          </p:cNvSpPr>
          <p:nvPr>
            <p:ph type="body" sz="quarter" idx="12"/>
          </p:nvPr>
        </p:nvSpPr>
        <p:spPr/>
        <p:txBody>
          <a:bodyPr/>
          <a:lstStyle/>
          <a:p>
            <a:pPr marL="0" indent="0">
              <a:buNone/>
            </a:pPr>
            <a:r>
              <a:rPr lang="da-DK" sz="1800" dirty="0">
                <a:solidFill>
                  <a:schemeClr val="tx1"/>
                </a:solidFill>
              </a:rPr>
              <a:t>Ny principmeddelelse fra Ankestyrelsen</a:t>
            </a:r>
          </a:p>
          <a:p>
            <a:pPr marL="0" indent="0">
              <a:buNone/>
            </a:pPr>
            <a:endParaRPr lang="da-DK" sz="500" dirty="0"/>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chemeClr val="tx1"/>
                </a:solidFill>
              </a:rPr>
              <a:t>Meddelelsen skal gøre det nemmere for kommuner at vurdere, om en udbetaling fra arbejdsgiver til en fleksjobansat er en lønindtægt eller en arbejdsfri indtægt</a:t>
            </a: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chemeClr val="tx1"/>
                </a:solidFill>
              </a:rPr>
              <a:t>Læs mere </a:t>
            </a:r>
            <a:r>
              <a:rPr lang="da-DK" sz="1400" dirty="0">
                <a:solidFill>
                  <a:schemeClr val="accent4"/>
                </a:solidFill>
                <a:hlinkClick r:id="rId2">
                  <a:extLst>
                    <a:ext uri="{A12FA001-AC4F-418D-AE19-62706E023703}">
                      <ahyp:hlinkClr xmlns:ahyp="http://schemas.microsoft.com/office/drawing/2018/hyperlinkcolor" val="tx"/>
                    </a:ext>
                  </a:extLst>
                </a:hlinkClick>
              </a:rPr>
              <a:t>her</a:t>
            </a:r>
            <a:r>
              <a:rPr lang="da-DK" sz="1400" dirty="0">
                <a:solidFill>
                  <a:schemeClr val="tx1"/>
                </a:solidFill>
              </a:rPr>
              <a:t> </a:t>
            </a:r>
          </a:p>
        </p:txBody>
      </p:sp>
      <p:pic>
        <p:nvPicPr>
          <p:cNvPr id="13" name="Pladsholder til billede 12" descr="Et billede, der indeholder person, tøj, Ansigt, mur&#10;&#10;Automatisk genereret beskrivelse">
            <a:extLst>
              <a:ext uri="{FF2B5EF4-FFF2-40B4-BE49-F238E27FC236}">
                <a16:creationId xmlns:a16="http://schemas.microsoft.com/office/drawing/2014/main" id="{2D3DA386-69D5-DAF7-5558-DF9451263D77}"/>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8888" r="8888"/>
          <a:stretch>
            <a:fillRect/>
          </a:stretch>
        </p:blipFill>
        <p:spPr/>
      </p:pic>
      <p:sp>
        <p:nvSpPr>
          <p:cNvPr id="11" name="Pladsholder til billede 10">
            <a:extLst>
              <a:ext uri="{FF2B5EF4-FFF2-40B4-BE49-F238E27FC236}">
                <a16:creationId xmlns:a16="http://schemas.microsoft.com/office/drawing/2014/main" id="{FD73D475-1288-1801-9A0C-5C2B6F90EBCC}"/>
              </a:ext>
            </a:extLst>
          </p:cNvPr>
          <p:cNvSpPr>
            <a:spLocks noGrp="1"/>
          </p:cNvSpPr>
          <p:nvPr>
            <p:ph type="pic" sz="quarter" idx="16"/>
          </p:nvPr>
        </p:nvSpPr>
        <p:spPr/>
        <p:txBody>
          <a:bodyPr/>
          <a:lstStyle/>
          <a:p>
            <a:endParaRPr lang="da-DK"/>
          </a:p>
        </p:txBody>
      </p:sp>
      <p:sp>
        <p:nvSpPr>
          <p:cNvPr id="3" name="Pladsholder til diasnummer 4">
            <a:extLst>
              <a:ext uri="{FF2B5EF4-FFF2-40B4-BE49-F238E27FC236}">
                <a16:creationId xmlns:a16="http://schemas.microsoft.com/office/drawing/2014/main" id="{84AAC4B0-ED26-FD7D-DCC5-3BF10754295B}"/>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34</a:t>
            </a:r>
          </a:p>
        </p:txBody>
      </p:sp>
    </p:spTree>
    <p:extLst>
      <p:ext uri="{BB962C8B-B14F-4D97-AF65-F5344CB8AC3E}">
        <p14:creationId xmlns:p14="http://schemas.microsoft.com/office/powerpoint/2010/main" val="1126533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63BB1A01-943D-D5CE-9D67-F7B6F4F139AF}"/>
              </a:ext>
            </a:extLst>
          </p:cNvPr>
          <p:cNvSpPr>
            <a:spLocks noGrp="1"/>
          </p:cNvSpPr>
          <p:nvPr>
            <p:ph type="title"/>
          </p:nvPr>
        </p:nvSpPr>
        <p:spPr/>
        <p:txBody>
          <a:bodyPr/>
          <a:lstStyle/>
          <a:p>
            <a:r>
              <a:rPr lang="da-DK" sz="2400" dirty="0"/>
              <a:t>Arbejdsmiljø</a:t>
            </a:r>
          </a:p>
        </p:txBody>
      </p:sp>
      <p:sp>
        <p:nvSpPr>
          <p:cNvPr id="7" name="Pladsholder til tekst 6">
            <a:extLst>
              <a:ext uri="{FF2B5EF4-FFF2-40B4-BE49-F238E27FC236}">
                <a16:creationId xmlns:a16="http://schemas.microsoft.com/office/drawing/2014/main" id="{15825BEB-4648-203A-CD1A-9EF60228CBE7}"/>
              </a:ext>
            </a:extLst>
          </p:cNvPr>
          <p:cNvSpPr>
            <a:spLocks noGrp="1"/>
          </p:cNvSpPr>
          <p:nvPr>
            <p:ph type="body" sz="quarter" idx="12"/>
          </p:nvPr>
        </p:nvSpPr>
        <p:spPr/>
        <p:txBody>
          <a:bodyPr/>
          <a:lstStyle/>
          <a:p>
            <a:pPr marL="0" indent="0">
              <a:buNone/>
            </a:pPr>
            <a:r>
              <a:rPr lang="da-DK" sz="1800" dirty="0">
                <a:solidFill>
                  <a:schemeClr val="tx1"/>
                </a:solidFill>
              </a:rPr>
              <a:t>Ny bekendtgørelse om systematisk arbejdsmiljøarbejde</a:t>
            </a:r>
          </a:p>
          <a:p>
            <a:pPr marL="0" indent="0">
              <a:buNone/>
            </a:pPr>
            <a:endParaRPr lang="da-DK" sz="500" dirty="0"/>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chemeClr val="tx1"/>
                </a:solidFill>
              </a:rPr>
              <a:t>Nye regler i bekendtgørelsen om systematisk arbejdsmiljøarbejde skal gøre APV’en til et mere aktivt og handlingsorienteret redskab i arbejdsmiljøarbejdet. Ændringerne skal samtidig tydeliggøre de eksisterende roller i arbejdsmiljøorganisationen, så det bliver nemmere for virksomhederne at samarbejde om arbejdsmiljø</a:t>
            </a: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chemeClr val="tx1"/>
                </a:solidFill>
              </a:rPr>
              <a:t>Se bekendtgørelsen </a:t>
            </a:r>
            <a:r>
              <a:rPr lang="da-DK" sz="1400" dirty="0">
                <a:solidFill>
                  <a:schemeClr val="accent4"/>
                </a:solidFill>
                <a:hlinkClick r:id="rId2">
                  <a:extLst>
                    <a:ext uri="{A12FA001-AC4F-418D-AE19-62706E023703}">
                      <ahyp:hlinkClr xmlns:ahyp="http://schemas.microsoft.com/office/drawing/2018/hyperlinkcolor" val="tx"/>
                    </a:ext>
                  </a:extLst>
                </a:hlinkClick>
              </a:rPr>
              <a:t>her</a:t>
            </a:r>
            <a:r>
              <a:rPr lang="da-DK" sz="1400" dirty="0">
                <a:solidFill>
                  <a:schemeClr val="tx1"/>
                </a:solidFill>
              </a:rPr>
              <a:t> og den tilhørende AT-vejledning </a:t>
            </a:r>
            <a:r>
              <a:rPr lang="da-DK" sz="1400" dirty="0">
                <a:solidFill>
                  <a:schemeClr val="accent4"/>
                </a:solidFill>
                <a:hlinkClick r:id="rId3">
                  <a:extLst>
                    <a:ext uri="{A12FA001-AC4F-418D-AE19-62706E023703}">
                      <ahyp:hlinkClr xmlns:ahyp="http://schemas.microsoft.com/office/drawing/2018/hyperlinkcolor" val="tx"/>
                    </a:ext>
                  </a:extLst>
                </a:hlinkClick>
              </a:rPr>
              <a:t>her</a:t>
            </a:r>
            <a:r>
              <a:rPr lang="da-DK" sz="1400" dirty="0">
                <a:solidFill>
                  <a:srgbClr val="696869"/>
                </a:solidFill>
                <a:hlinkClick r:id="rId3">
                  <a:extLst>
                    <a:ext uri="{A12FA001-AC4F-418D-AE19-62706E023703}">
                      <ahyp:hlinkClr xmlns:ahyp="http://schemas.microsoft.com/office/drawing/2018/hyperlinkcolor" val="tx"/>
                    </a:ext>
                  </a:extLst>
                </a:hlinkClick>
              </a:rPr>
              <a:t> </a:t>
            </a:r>
            <a:endParaRPr lang="da-DK" sz="1400" dirty="0">
              <a:solidFill>
                <a:srgbClr val="696869"/>
              </a:solidFill>
            </a:endParaRP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endParaRPr lang="da-DK" sz="500" dirty="0">
              <a:solidFill>
                <a:srgbClr val="696869"/>
              </a:solidFill>
            </a:endParaRPr>
          </a:p>
          <a:p>
            <a:pPr marL="0" lvl="2">
              <a:lnSpc>
                <a:spcPct val="100000"/>
              </a:lnSpc>
              <a:spcBef>
                <a:spcPts val="600"/>
              </a:spcBef>
              <a:spcAft>
                <a:spcPts val="200"/>
              </a:spcAft>
              <a:buClr>
                <a:srgbClr val="00AC9C"/>
              </a:buClr>
              <a:tabLst>
                <a:tab pos="539750" algn="l"/>
              </a:tabLst>
              <a:defRPr/>
            </a:pPr>
            <a:r>
              <a:rPr lang="da-DK" sz="1800" dirty="0">
                <a:solidFill>
                  <a:schemeClr val="tx1"/>
                </a:solidFill>
              </a:rPr>
              <a:t>Arbejdstilsynets hjemmeside om APV</a:t>
            </a:r>
          </a:p>
          <a:p>
            <a:pPr marL="0" lvl="2">
              <a:lnSpc>
                <a:spcPct val="100000"/>
              </a:lnSpc>
              <a:spcBef>
                <a:spcPts val="600"/>
              </a:spcBef>
              <a:spcAft>
                <a:spcPts val="200"/>
              </a:spcAft>
              <a:buClr>
                <a:srgbClr val="00AC9C"/>
              </a:buClr>
              <a:tabLst>
                <a:tab pos="539750" algn="l"/>
              </a:tabLst>
              <a:defRPr/>
            </a:pPr>
            <a:endParaRPr lang="da-DK" sz="500" dirty="0"/>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chemeClr val="tx1"/>
                </a:solidFill>
              </a:rPr>
              <a:t>Se den </a:t>
            </a:r>
            <a:r>
              <a:rPr lang="da-DK" sz="1400" dirty="0">
                <a:solidFill>
                  <a:schemeClr val="accent4"/>
                </a:solidFill>
                <a:hlinkClick r:id="rId4">
                  <a:extLst>
                    <a:ext uri="{A12FA001-AC4F-418D-AE19-62706E023703}">
                      <ahyp:hlinkClr xmlns:ahyp="http://schemas.microsoft.com/office/drawing/2018/hyperlinkcolor" val="tx"/>
                    </a:ext>
                  </a:extLst>
                </a:hlinkClick>
              </a:rPr>
              <a:t>her</a:t>
            </a:r>
            <a:r>
              <a:rPr lang="da-DK" sz="1400" dirty="0">
                <a:solidFill>
                  <a:schemeClr val="accent4"/>
                </a:solidFill>
              </a:rPr>
              <a:t> </a:t>
            </a:r>
          </a:p>
        </p:txBody>
      </p:sp>
      <p:sp>
        <p:nvSpPr>
          <p:cNvPr id="8" name="Pladsholder til billede 7">
            <a:extLst>
              <a:ext uri="{FF2B5EF4-FFF2-40B4-BE49-F238E27FC236}">
                <a16:creationId xmlns:a16="http://schemas.microsoft.com/office/drawing/2014/main" id="{D3A43294-B4B0-D816-BF3C-B24C33FD48BF}"/>
              </a:ext>
            </a:extLst>
          </p:cNvPr>
          <p:cNvSpPr>
            <a:spLocks noGrp="1"/>
          </p:cNvSpPr>
          <p:nvPr>
            <p:ph type="pic" sz="quarter" idx="16"/>
          </p:nvPr>
        </p:nvSpPr>
        <p:spPr/>
        <p:txBody>
          <a:bodyPr/>
          <a:lstStyle/>
          <a:p>
            <a:endParaRPr lang="da-DK"/>
          </a:p>
        </p:txBody>
      </p:sp>
      <p:sp>
        <p:nvSpPr>
          <p:cNvPr id="2" name="Pladsholder til diasnummer 4">
            <a:extLst>
              <a:ext uri="{FF2B5EF4-FFF2-40B4-BE49-F238E27FC236}">
                <a16:creationId xmlns:a16="http://schemas.microsoft.com/office/drawing/2014/main" id="{A665BD9F-E06B-FAC8-8A01-D6D3DA01C02B}"/>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35</a:t>
            </a:r>
          </a:p>
        </p:txBody>
      </p:sp>
    </p:spTree>
    <p:extLst>
      <p:ext uri="{BB962C8B-B14F-4D97-AF65-F5344CB8AC3E}">
        <p14:creationId xmlns:p14="http://schemas.microsoft.com/office/powerpoint/2010/main" val="718598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33F1D-1F42-3D72-37FA-B2F1375785D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1A10C85-BB01-3089-DD29-28B678BD965C}"/>
              </a:ext>
            </a:extLst>
          </p:cNvPr>
          <p:cNvSpPr>
            <a:spLocks noGrp="1"/>
          </p:cNvSpPr>
          <p:nvPr>
            <p:ph type="title"/>
          </p:nvPr>
        </p:nvSpPr>
        <p:spPr>
          <a:xfrm>
            <a:off x="693738" y="555526"/>
            <a:ext cx="7334646" cy="792088"/>
          </a:xfrm>
        </p:spPr>
        <p:txBody>
          <a:bodyPr/>
          <a:lstStyle/>
          <a:p>
            <a:r>
              <a:rPr lang="da-DK" sz="2400" dirty="0"/>
              <a:t>Uklare krav og modstridende krav i arbejdet </a:t>
            </a:r>
          </a:p>
        </p:txBody>
      </p:sp>
      <p:sp>
        <p:nvSpPr>
          <p:cNvPr id="3" name="Pladsholder til indhold 2">
            <a:extLst>
              <a:ext uri="{FF2B5EF4-FFF2-40B4-BE49-F238E27FC236}">
                <a16:creationId xmlns:a16="http://schemas.microsoft.com/office/drawing/2014/main" id="{2FDA2F71-EB0B-D9A1-AEF0-6E73F3352F66}"/>
              </a:ext>
            </a:extLst>
          </p:cNvPr>
          <p:cNvSpPr>
            <a:spLocks noGrp="1"/>
          </p:cNvSpPr>
          <p:nvPr>
            <p:ph type="body" sz="quarter" idx="12"/>
          </p:nvPr>
        </p:nvSpPr>
        <p:spPr>
          <a:xfrm>
            <a:off x="4700587" y="1414713"/>
            <a:ext cx="3734247" cy="3027600"/>
          </a:xfrm>
        </p:spPr>
        <p:txBody>
          <a:bodyPr/>
          <a:lstStyle/>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chemeClr val="tx1"/>
                </a:solidFill>
              </a:rPr>
              <a:t>Har I som arbejdsmiljøgruppe (AMG) eller TRIO brug for sparring i forhold til arbejdet med uklare krav og modstridende krav i arbejdet, så kan I som AMG eller TRIO søge om sparring fra BFA frem til 1. juli 2024</a:t>
            </a: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chemeClr val="tx1"/>
                </a:solidFill>
              </a:rPr>
              <a:t>Det gælder, hvis man er ansat på et hospital, i en døgninstitution, i hjemmeplejen eller i et dagtilbud eller undervisning</a:t>
            </a: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chemeClr val="tx1"/>
                </a:solidFill>
              </a:rPr>
              <a:t>Læs mere </a:t>
            </a:r>
            <a:r>
              <a:rPr lang="da-DK" sz="1400" dirty="0">
                <a:solidFill>
                  <a:srgbClr val="00AC9C"/>
                </a:solidFill>
                <a:hlinkClick r:id="rId2">
                  <a:extLst>
                    <a:ext uri="{A12FA001-AC4F-418D-AE19-62706E023703}">
                      <ahyp:hlinkClr xmlns:ahyp="http://schemas.microsoft.com/office/drawing/2018/hyperlinkcolor" val="tx"/>
                    </a:ext>
                  </a:extLst>
                </a:hlinkClick>
              </a:rPr>
              <a:t>her</a:t>
            </a:r>
            <a:r>
              <a:rPr lang="da-DK" sz="1400" b="1" dirty="0">
                <a:solidFill>
                  <a:srgbClr val="002060"/>
                </a:solidFill>
                <a:effectLst/>
                <a:latin typeface="Verdana" panose="020B0604030504040204" pitchFamily="34" charset="0"/>
                <a:ea typeface="Times New Roman" panose="02020603050405020304" pitchFamily="18" charset="0"/>
              </a:rPr>
              <a:t> </a:t>
            </a:r>
            <a:endParaRPr lang="da-DK" sz="1400" dirty="0">
              <a:solidFill>
                <a:schemeClr val="tx1"/>
              </a:solidFill>
            </a:endParaRPr>
          </a:p>
          <a:p>
            <a:pPr marL="0" lvl="2">
              <a:lnSpc>
                <a:spcPct val="100000"/>
              </a:lnSpc>
              <a:spcBef>
                <a:spcPts val="600"/>
              </a:spcBef>
              <a:spcAft>
                <a:spcPts val="200"/>
              </a:spcAft>
              <a:buClr>
                <a:srgbClr val="00AC9C"/>
              </a:buClr>
              <a:tabLst>
                <a:tab pos="539750" algn="l"/>
              </a:tabLst>
              <a:defRPr/>
            </a:pPr>
            <a:endParaRPr lang="da-DK" sz="1500" dirty="0">
              <a:solidFill>
                <a:srgbClr val="00AC9C"/>
              </a:solidFill>
            </a:endParaRPr>
          </a:p>
          <a:p>
            <a:endParaRPr lang="da-DK" dirty="0"/>
          </a:p>
        </p:txBody>
      </p:sp>
      <p:sp>
        <p:nvSpPr>
          <p:cNvPr id="5" name="Pladsholder til diasnummer 4">
            <a:extLst>
              <a:ext uri="{FF2B5EF4-FFF2-40B4-BE49-F238E27FC236}">
                <a16:creationId xmlns:a16="http://schemas.microsoft.com/office/drawing/2014/main" id="{D1B5A473-C24C-0390-760C-A3678934EA7C}"/>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36</a:t>
            </a:r>
          </a:p>
        </p:txBody>
      </p:sp>
      <p:pic>
        <p:nvPicPr>
          <p:cNvPr id="8" name="Pladsholder til billede 7">
            <a:extLst>
              <a:ext uri="{FF2B5EF4-FFF2-40B4-BE49-F238E27FC236}">
                <a16:creationId xmlns:a16="http://schemas.microsoft.com/office/drawing/2014/main" id="{F7FB762E-6D35-0C99-8521-3A2AF6820893}"/>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8887" r="8887"/>
          <a:stretch/>
        </p:blipFill>
        <p:spPr/>
      </p:pic>
    </p:spTree>
    <p:extLst>
      <p:ext uri="{BB962C8B-B14F-4D97-AF65-F5344CB8AC3E}">
        <p14:creationId xmlns:p14="http://schemas.microsoft.com/office/powerpoint/2010/main" val="3555839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ladsholder til billede 34" descr="Et billede, der indeholder kop, indendørs, kaffe, adskillige&#10;&#10;Automatisk genereret beskrivelse">
            <a:extLst>
              <a:ext uri="{FF2B5EF4-FFF2-40B4-BE49-F238E27FC236}">
                <a16:creationId xmlns:a16="http://schemas.microsoft.com/office/drawing/2014/main" id="{B738768C-9A65-3743-4958-55DC43557EA1}"/>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val="0"/>
              </a:ext>
            </a:extLst>
          </a:blip>
          <a:srcRect t="10201" b="10201"/>
          <a:stretch/>
        </p:blipFill>
        <p:spPr/>
      </p:pic>
      <p:sp>
        <p:nvSpPr>
          <p:cNvPr id="22" name="Pladsholder til tekst 21">
            <a:extLst>
              <a:ext uri="{FF2B5EF4-FFF2-40B4-BE49-F238E27FC236}">
                <a16:creationId xmlns:a16="http://schemas.microsoft.com/office/drawing/2014/main" id="{71349611-F857-0A53-C65F-CA9ABF988670}"/>
              </a:ext>
            </a:extLst>
          </p:cNvPr>
          <p:cNvSpPr>
            <a:spLocks noGrp="1"/>
          </p:cNvSpPr>
          <p:nvPr>
            <p:ph type="body" sz="quarter" idx="13"/>
          </p:nvPr>
        </p:nvSpPr>
        <p:spPr>
          <a:xfrm>
            <a:off x="693738" y="0"/>
            <a:ext cx="3446214" cy="5143500"/>
          </a:xfrm>
        </p:spPr>
        <p:txBody>
          <a:bodyPr/>
          <a:lstStyle/>
          <a:p>
            <a:r>
              <a:rPr lang="da-DK" sz="1800" b="0" dirty="0"/>
              <a:t>Nyt om databeskyttelse</a:t>
            </a:r>
          </a:p>
        </p:txBody>
      </p:sp>
    </p:spTree>
    <p:extLst>
      <p:ext uri="{BB962C8B-B14F-4D97-AF65-F5344CB8AC3E}">
        <p14:creationId xmlns:p14="http://schemas.microsoft.com/office/powerpoint/2010/main" val="3145552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A58600-6311-6559-FACF-9C2C1F6BD068}"/>
              </a:ext>
            </a:extLst>
          </p:cNvPr>
          <p:cNvSpPr>
            <a:spLocks noGrp="1"/>
          </p:cNvSpPr>
          <p:nvPr>
            <p:ph type="title"/>
          </p:nvPr>
        </p:nvSpPr>
        <p:spPr/>
        <p:txBody>
          <a:bodyPr/>
          <a:lstStyle/>
          <a:p>
            <a:r>
              <a:rPr lang="da-DK" sz="2400" dirty="0"/>
              <a:t>Nyt om databeskyttelse</a:t>
            </a:r>
          </a:p>
        </p:txBody>
      </p:sp>
      <p:sp>
        <p:nvSpPr>
          <p:cNvPr id="3" name="Pladsholder til tekst 2">
            <a:extLst>
              <a:ext uri="{FF2B5EF4-FFF2-40B4-BE49-F238E27FC236}">
                <a16:creationId xmlns:a16="http://schemas.microsoft.com/office/drawing/2014/main" id="{A2A1AEA0-B727-1093-F338-4D5AB93F3757}"/>
              </a:ext>
            </a:extLst>
          </p:cNvPr>
          <p:cNvSpPr>
            <a:spLocks noGrp="1"/>
          </p:cNvSpPr>
          <p:nvPr>
            <p:ph type="body" sz="quarter" idx="12"/>
          </p:nvPr>
        </p:nvSpPr>
        <p:spPr/>
        <p:txBody>
          <a:bodyPr/>
          <a:lstStyle/>
          <a:p>
            <a:pPr marL="0" lvl="2">
              <a:lnSpc>
                <a:spcPct val="100000"/>
              </a:lnSpc>
              <a:spcBef>
                <a:spcPts val="600"/>
              </a:spcBef>
              <a:spcAft>
                <a:spcPts val="200"/>
              </a:spcAft>
              <a:buClr>
                <a:srgbClr val="00AC9C"/>
              </a:buClr>
              <a:tabLst>
                <a:tab pos="539750" algn="l"/>
              </a:tabLst>
              <a:defRPr/>
            </a:pPr>
            <a:r>
              <a:rPr lang="da-DK" sz="1800" dirty="0">
                <a:solidFill>
                  <a:schemeClr val="tx1"/>
                </a:solidFill>
              </a:rPr>
              <a:t>Datatilsynets fokusområder i 2024</a:t>
            </a:r>
          </a:p>
          <a:p>
            <a:pPr marL="0" lvl="2">
              <a:lnSpc>
                <a:spcPct val="100000"/>
              </a:lnSpc>
              <a:spcBef>
                <a:spcPts val="600"/>
              </a:spcBef>
              <a:spcAft>
                <a:spcPts val="200"/>
              </a:spcAft>
              <a:buClr>
                <a:srgbClr val="00AC9C"/>
              </a:buClr>
              <a:tabLst>
                <a:tab pos="539750" algn="l"/>
              </a:tabLst>
              <a:defRPr/>
            </a:pPr>
            <a:endParaRPr lang="da-DK" sz="500" dirty="0">
              <a:solidFill>
                <a:srgbClr val="000000"/>
              </a:solidFill>
            </a:endParaRP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Ligesom tidligere år har Datatilsynet offentliggjort en oversigt over de temaer, som især vil være i fokus for de målrettede tilsynsaktiviteter, der allerede nu er planlagt</a:t>
            </a: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Se mere </a:t>
            </a:r>
            <a:r>
              <a:rPr lang="da-DK" sz="1400" dirty="0">
                <a:solidFill>
                  <a:schemeClr val="accent4"/>
                </a:solidFill>
                <a:hlinkClick r:id="rId2">
                  <a:extLst>
                    <a:ext uri="{A12FA001-AC4F-418D-AE19-62706E023703}">
                      <ahyp:hlinkClr xmlns:ahyp="http://schemas.microsoft.com/office/drawing/2018/hyperlinkcolor" val="tx"/>
                    </a:ext>
                  </a:extLst>
                </a:hlinkClick>
              </a:rPr>
              <a:t>her</a:t>
            </a:r>
            <a:r>
              <a:rPr lang="da-DK" sz="1400" dirty="0">
                <a:solidFill>
                  <a:schemeClr val="accent4"/>
                </a:solidFill>
              </a:rPr>
              <a:t> </a:t>
            </a:r>
          </a:p>
        </p:txBody>
      </p:sp>
      <p:sp>
        <p:nvSpPr>
          <p:cNvPr id="5" name="Pladsholder til billede 4">
            <a:extLst>
              <a:ext uri="{FF2B5EF4-FFF2-40B4-BE49-F238E27FC236}">
                <a16:creationId xmlns:a16="http://schemas.microsoft.com/office/drawing/2014/main" id="{5AE13401-8317-1549-B5CE-DA542177B0AB}"/>
              </a:ext>
            </a:extLst>
          </p:cNvPr>
          <p:cNvSpPr>
            <a:spLocks noGrp="1"/>
          </p:cNvSpPr>
          <p:nvPr>
            <p:ph type="pic" sz="quarter" idx="16"/>
          </p:nvPr>
        </p:nvSpPr>
        <p:spPr/>
        <p:txBody>
          <a:bodyPr/>
          <a:lstStyle/>
          <a:p>
            <a:endParaRPr lang="da-DK"/>
          </a:p>
        </p:txBody>
      </p:sp>
      <p:sp>
        <p:nvSpPr>
          <p:cNvPr id="4" name="Pladsholder til diasnummer 4">
            <a:extLst>
              <a:ext uri="{FF2B5EF4-FFF2-40B4-BE49-F238E27FC236}">
                <a16:creationId xmlns:a16="http://schemas.microsoft.com/office/drawing/2014/main" id="{2AEEAC48-74DB-7C70-AF61-39660E367BEB}"/>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38</a:t>
            </a:r>
          </a:p>
        </p:txBody>
      </p:sp>
      <p:pic>
        <p:nvPicPr>
          <p:cNvPr id="9" name="Pladsholder til billede 8" descr="Et billede, der indeholder tøj, person, bærbar, computer&#10;&#10;Automatisk genereret beskrivelse">
            <a:extLst>
              <a:ext uri="{FF2B5EF4-FFF2-40B4-BE49-F238E27FC236}">
                <a16:creationId xmlns:a16="http://schemas.microsoft.com/office/drawing/2014/main" id="{B81C910C-7E99-C4D7-D8FA-D1BD359F4C1D}"/>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8678" r="8678"/>
          <a:stretch>
            <a:fillRect/>
          </a:stretch>
        </p:blipFill>
        <p:spPr/>
      </p:pic>
    </p:spTree>
    <p:extLst>
      <p:ext uri="{BB962C8B-B14F-4D97-AF65-F5344CB8AC3E}">
        <p14:creationId xmlns:p14="http://schemas.microsoft.com/office/powerpoint/2010/main" val="726923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C682FE-A1E3-EE70-93E1-4B3BB4853031}"/>
              </a:ext>
            </a:extLst>
          </p:cNvPr>
          <p:cNvSpPr>
            <a:spLocks noGrp="1"/>
          </p:cNvSpPr>
          <p:nvPr>
            <p:ph type="title"/>
          </p:nvPr>
        </p:nvSpPr>
        <p:spPr/>
        <p:txBody>
          <a:bodyPr/>
          <a:lstStyle/>
          <a:p>
            <a:r>
              <a:rPr lang="da-DK" sz="2400" dirty="0"/>
              <a:t>Nyt om databeskyttelse</a:t>
            </a:r>
          </a:p>
        </p:txBody>
      </p:sp>
      <p:sp>
        <p:nvSpPr>
          <p:cNvPr id="3" name="Pladsholder til tekst 2">
            <a:extLst>
              <a:ext uri="{FF2B5EF4-FFF2-40B4-BE49-F238E27FC236}">
                <a16:creationId xmlns:a16="http://schemas.microsoft.com/office/drawing/2014/main" id="{1E4D0826-0BC7-3CE8-AB37-43B718A7F28F}"/>
              </a:ext>
            </a:extLst>
          </p:cNvPr>
          <p:cNvSpPr>
            <a:spLocks noGrp="1"/>
          </p:cNvSpPr>
          <p:nvPr>
            <p:ph type="body" sz="quarter" idx="12"/>
          </p:nvPr>
        </p:nvSpPr>
        <p:spPr/>
        <p:txBody>
          <a:bodyPr/>
          <a:lstStyle/>
          <a:p>
            <a:pPr marL="0" indent="0">
              <a:buNone/>
            </a:pPr>
            <a:r>
              <a:rPr lang="da-DK" sz="1800" dirty="0">
                <a:solidFill>
                  <a:schemeClr val="tx1"/>
                </a:solidFill>
              </a:rPr>
              <a:t>Den Nationale Whistleblowerordning</a:t>
            </a:r>
            <a:endParaRPr lang="da-DK" sz="1800" dirty="0"/>
          </a:p>
          <a:p>
            <a:endParaRPr lang="da-DK" sz="500" dirty="0"/>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Den Nationale Whistleblowerordning, som nu har godt to år på bagen, modtog i 2023 149 indberetninger om bl.a. psykisk arbejdsmiljø, chikane, økonomisk svindel og overvågning</a:t>
            </a: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Det er en stigning med 28 % i forhold til 2022</a:t>
            </a: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Læs mere </a:t>
            </a:r>
            <a:r>
              <a:rPr lang="da-DK" sz="1400" dirty="0">
                <a:solidFill>
                  <a:schemeClr val="accent4"/>
                </a:solidFill>
                <a:hlinkClick r:id="rId2">
                  <a:extLst>
                    <a:ext uri="{A12FA001-AC4F-418D-AE19-62706E023703}">
                      <ahyp:hlinkClr xmlns:ahyp="http://schemas.microsoft.com/office/drawing/2018/hyperlinkcolor" val="tx"/>
                    </a:ext>
                  </a:extLst>
                </a:hlinkClick>
              </a:rPr>
              <a:t>her</a:t>
            </a:r>
            <a:r>
              <a:rPr lang="da-DK" sz="1400" dirty="0">
                <a:solidFill>
                  <a:schemeClr val="accent4"/>
                </a:solidFill>
              </a:rPr>
              <a:t> </a:t>
            </a:r>
          </a:p>
        </p:txBody>
      </p:sp>
      <p:sp>
        <p:nvSpPr>
          <p:cNvPr id="8" name="Pladsholder til billede 7">
            <a:extLst>
              <a:ext uri="{FF2B5EF4-FFF2-40B4-BE49-F238E27FC236}">
                <a16:creationId xmlns:a16="http://schemas.microsoft.com/office/drawing/2014/main" id="{2C36F087-5772-AE05-9B15-A81410F9B866}"/>
              </a:ext>
            </a:extLst>
          </p:cNvPr>
          <p:cNvSpPr>
            <a:spLocks noGrp="1"/>
          </p:cNvSpPr>
          <p:nvPr>
            <p:ph type="pic" sz="quarter" idx="16"/>
          </p:nvPr>
        </p:nvSpPr>
        <p:spPr/>
        <p:txBody>
          <a:bodyPr/>
          <a:lstStyle/>
          <a:p>
            <a:endParaRPr lang="da-DK"/>
          </a:p>
        </p:txBody>
      </p:sp>
      <p:sp>
        <p:nvSpPr>
          <p:cNvPr id="4" name="Pladsholder til diasnummer 4">
            <a:extLst>
              <a:ext uri="{FF2B5EF4-FFF2-40B4-BE49-F238E27FC236}">
                <a16:creationId xmlns:a16="http://schemas.microsoft.com/office/drawing/2014/main" id="{F551BCE8-B1F4-EC63-7BC8-0C5A903BF56F}"/>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39</a:t>
            </a:r>
          </a:p>
        </p:txBody>
      </p:sp>
    </p:spTree>
    <p:extLst>
      <p:ext uri="{BB962C8B-B14F-4D97-AF65-F5344CB8AC3E}">
        <p14:creationId xmlns:p14="http://schemas.microsoft.com/office/powerpoint/2010/main" val="3987510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E84B93-83CA-9B0D-DA41-8B285B70FD2E}"/>
              </a:ext>
            </a:extLst>
          </p:cNvPr>
          <p:cNvSpPr>
            <a:spLocks noGrp="1"/>
          </p:cNvSpPr>
          <p:nvPr>
            <p:ph type="title"/>
          </p:nvPr>
        </p:nvSpPr>
        <p:spPr/>
        <p:txBody>
          <a:bodyPr/>
          <a:lstStyle/>
          <a:p>
            <a:r>
              <a:rPr lang="da-DK" sz="2400" dirty="0"/>
              <a:t>Dagsorden</a:t>
            </a:r>
          </a:p>
        </p:txBody>
      </p:sp>
      <p:graphicFrame>
        <p:nvGraphicFramePr>
          <p:cNvPr id="4" name="Pladsholder til tabel 3">
            <a:extLst>
              <a:ext uri="{FF2B5EF4-FFF2-40B4-BE49-F238E27FC236}">
                <a16:creationId xmlns:a16="http://schemas.microsoft.com/office/drawing/2014/main" id="{F6F274FD-42FA-03B3-A513-74B591C55B2E}"/>
              </a:ext>
            </a:extLst>
          </p:cNvPr>
          <p:cNvGraphicFramePr>
            <a:graphicFrameLocks noGrp="1"/>
          </p:cNvGraphicFramePr>
          <p:nvPr>
            <p:ph type="tbl" sz="quarter" idx="10"/>
            <p:extLst>
              <p:ext uri="{D42A27DB-BD31-4B8C-83A1-F6EECF244321}">
                <p14:modId xmlns:p14="http://schemas.microsoft.com/office/powerpoint/2010/main" val="4178262592"/>
              </p:ext>
            </p:extLst>
          </p:nvPr>
        </p:nvGraphicFramePr>
        <p:xfrm>
          <a:off x="4572000" y="555526"/>
          <a:ext cx="3878263" cy="4104460"/>
        </p:xfrm>
        <a:graphic>
          <a:graphicData uri="http://schemas.openxmlformats.org/drawingml/2006/table">
            <a:tbl>
              <a:tblPr firstRow="1" bandRow="1">
                <a:tableStyleId>{2D5ABB26-0587-4C30-8999-92F81FD0307C}</a:tableStyleId>
              </a:tblPr>
              <a:tblGrid>
                <a:gridCol w="3878263">
                  <a:extLst>
                    <a:ext uri="{9D8B030D-6E8A-4147-A177-3AD203B41FA5}">
                      <a16:colId xmlns:a16="http://schemas.microsoft.com/office/drawing/2014/main" val="548026130"/>
                    </a:ext>
                  </a:extLst>
                </a:gridCol>
              </a:tblGrid>
              <a:tr h="470370">
                <a:tc>
                  <a:txBody>
                    <a:bodyPr/>
                    <a:lstStyle/>
                    <a:p>
                      <a:r>
                        <a:rPr lang="da-DK" dirty="0"/>
                        <a:t>Lovforslag</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1967461"/>
                  </a:ext>
                </a:extLst>
              </a:tr>
              <a:tr h="470370">
                <a:tc>
                  <a:txBody>
                    <a:bodyPr/>
                    <a:lstStyle/>
                    <a:p>
                      <a:r>
                        <a:rPr lang="da-DK" dirty="0"/>
                        <a:t>Ændring af arbejdstidsloven</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5048938"/>
                  </a:ext>
                </a:extLst>
              </a:tr>
              <a:tr h="470370">
                <a:tc>
                  <a:txBody>
                    <a:bodyPr/>
                    <a:lstStyle/>
                    <a:p>
                      <a:r>
                        <a:rPr lang="da-DK" dirty="0"/>
                        <a:t>Nyttig info</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5738155"/>
                  </a:ext>
                </a:extLst>
              </a:tr>
              <a:tr h="811870">
                <a:tc>
                  <a:txBody>
                    <a:bodyPr/>
                    <a:lstStyle/>
                    <a:p>
                      <a:r>
                        <a:rPr lang="da-DK" dirty="0"/>
                        <a:t>Nyt om databeskyttelse, ferieloven og barselsloven</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9035040"/>
                  </a:ext>
                </a:extLst>
              </a:tr>
              <a:tr h="470370">
                <a:tc>
                  <a:txBody>
                    <a:bodyPr/>
                    <a:lstStyle/>
                    <a:p>
                      <a:r>
                        <a:rPr lang="da-DK" dirty="0"/>
                        <a:t>Ligeløn</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49068804"/>
                  </a:ext>
                </a:extLst>
              </a:tr>
              <a:tr h="470370">
                <a:tc>
                  <a:txBody>
                    <a:bodyPr/>
                    <a:lstStyle/>
                    <a:p>
                      <a:r>
                        <a:rPr lang="da-DK" dirty="0"/>
                        <a:t>Domme og kendelser</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774962"/>
                  </a:ext>
                </a:extLst>
              </a:tr>
              <a:tr h="470370">
                <a:tc>
                  <a:txBody>
                    <a:bodyPr/>
                    <a:lstStyle/>
                    <a:p>
                      <a:r>
                        <a:rPr lang="da-DK" dirty="0"/>
                        <a:t>Erfaringsudveksling </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4373092"/>
                  </a:ext>
                </a:extLst>
              </a:tr>
              <a:tr h="470370">
                <a:tc>
                  <a:txBody>
                    <a:bodyPr/>
                    <a:lstStyle/>
                    <a:p>
                      <a:r>
                        <a:rPr lang="da-DK" dirty="0"/>
                        <a:t>Frokost </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362146617"/>
                  </a:ext>
                </a:extLst>
              </a:tr>
            </a:tbl>
          </a:graphicData>
        </a:graphic>
      </p:graphicFrame>
      <p:graphicFrame>
        <p:nvGraphicFramePr>
          <p:cNvPr id="5" name="Tabel 4">
            <a:extLst>
              <a:ext uri="{FF2B5EF4-FFF2-40B4-BE49-F238E27FC236}">
                <a16:creationId xmlns:a16="http://schemas.microsoft.com/office/drawing/2014/main" id="{5D97195E-BF89-C1DA-9A34-76AA68C76C04}"/>
              </a:ext>
            </a:extLst>
          </p:cNvPr>
          <p:cNvGraphicFramePr>
            <a:graphicFrameLocks noGrp="1"/>
          </p:cNvGraphicFramePr>
          <p:nvPr/>
        </p:nvGraphicFramePr>
        <p:xfrm>
          <a:off x="10239555" y="1837426"/>
          <a:ext cx="208280" cy="365760"/>
        </p:xfrm>
        <a:graphic>
          <a:graphicData uri="http://schemas.openxmlformats.org/drawingml/2006/table">
            <a:tbl>
              <a:tblPr/>
              <a:tblGrid>
                <a:gridCol w="208280">
                  <a:extLst>
                    <a:ext uri="{9D8B030D-6E8A-4147-A177-3AD203B41FA5}">
                      <a16:colId xmlns:a16="http://schemas.microsoft.com/office/drawing/2014/main" val="2146959783"/>
                    </a:ext>
                  </a:extLst>
                </a:gridCol>
              </a:tblGrid>
              <a:tr h="0">
                <a:tc>
                  <a:txBody>
                    <a:bodyPr/>
                    <a:lstStyle/>
                    <a:p>
                      <a:endParaRPr lang="da-DK" dirty="0"/>
                    </a:p>
                  </a:txBody>
                  <a:tcPr>
                    <a:lnL w="12700" cmpd="sng">
                      <a:solidFill>
                        <a:schemeClr val="accent2"/>
                      </a:solidFill>
                      <a:prstDash val="solid"/>
                    </a:lnL>
                    <a:lnR w="12700" cmpd="sng">
                      <a:solidFill>
                        <a:schemeClr val="accent2"/>
                      </a:solidFill>
                      <a:prstDash val="solid"/>
                    </a:lnR>
                    <a:lnT w="12700" cmpd="sng">
                      <a:solidFill>
                        <a:schemeClr val="accent2"/>
                      </a:solidFill>
                      <a:prstDash val="solid"/>
                    </a:lnT>
                    <a:lnB w="12700" cmpd="sng">
                      <a:solidFill>
                        <a:schemeClr val="accent2"/>
                      </a:solidFill>
                      <a:prstDash val="solid"/>
                    </a:lnB>
                  </a:tcPr>
                </a:tc>
                <a:extLst>
                  <a:ext uri="{0D108BD9-81ED-4DB2-BD59-A6C34878D82A}">
                    <a16:rowId xmlns:a16="http://schemas.microsoft.com/office/drawing/2014/main" val="2079784365"/>
                  </a:ext>
                </a:extLst>
              </a:tr>
            </a:tbl>
          </a:graphicData>
        </a:graphic>
      </p:graphicFrame>
    </p:spTree>
    <p:extLst>
      <p:ext uri="{BB962C8B-B14F-4D97-AF65-F5344CB8AC3E}">
        <p14:creationId xmlns:p14="http://schemas.microsoft.com/office/powerpoint/2010/main" val="305759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ladsholder til billede 34" descr="Et billede, der indeholder kop, indendørs, kaffe, adskillige&#10;&#10;Automatisk genereret beskrivelse">
            <a:extLst>
              <a:ext uri="{FF2B5EF4-FFF2-40B4-BE49-F238E27FC236}">
                <a16:creationId xmlns:a16="http://schemas.microsoft.com/office/drawing/2014/main" id="{B738768C-9A65-3743-4958-55DC43557EA1}"/>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val="0"/>
              </a:ext>
            </a:extLst>
          </a:blip>
          <a:srcRect t="10201" b="10201"/>
          <a:stretch/>
        </p:blipFill>
        <p:spPr/>
      </p:pic>
      <p:sp>
        <p:nvSpPr>
          <p:cNvPr id="22" name="Pladsholder til tekst 21">
            <a:extLst>
              <a:ext uri="{FF2B5EF4-FFF2-40B4-BE49-F238E27FC236}">
                <a16:creationId xmlns:a16="http://schemas.microsoft.com/office/drawing/2014/main" id="{71349611-F857-0A53-C65F-CA9ABF988670}"/>
              </a:ext>
            </a:extLst>
          </p:cNvPr>
          <p:cNvSpPr>
            <a:spLocks noGrp="1"/>
          </p:cNvSpPr>
          <p:nvPr>
            <p:ph type="body" sz="quarter" idx="13"/>
          </p:nvPr>
        </p:nvSpPr>
        <p:spPr>
          <a:xfrm>
            <a:off x="693738" y="0"/>
            <a:ext cx="3446214" cy="5143500"/>
          </a:xfrm>
        </p:spPr>
        <p:txBody>
          <a:bodyPr/>
          <a:lstStyle/>
          <a:p>
            <a:r>
              <a:rPr lang="da-DK" sz="1800" b="0" dirty="0"/>
              <a:t>Nyt om ferieloven</a:t>
            </a:r>
          </a:p>
        </p:txBody>
      </p:sp>
    </p:spTree>
    <p:extLst>
      <p:ext uri="{BB962C8B-B14F-4D97-AF65-F5344CB8AC3E}">
        <p14:creationId xmlns:p14="http://schemas.microsoft.com/office/powerpoint/2010/main" val="4017799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ladsholder til billede 34" descr="Et billede, der indeholder kop, indendørs, kaffe, adskillige&#10;&#10;Automatisk genereret beskrivelse">
            <a:extLst>
              <a:ext uri="{FF2B5EF4-FFF2-40B4-BE49-F238E27FC236}">
                <a16:creationId xmlns:a16="http://schemas.microsoft.com/office/drawing/2014/main" id="{B738768C-9A65-3743-4958-55DC43557EA1}"/>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val="0"/>
              </a:ext>
            </a:extLst>
          </a:blip>
          <a:srcRect t="10201" b="10201"/>
          <a:stretch/>
        </p:blipFill>
        <p:spPr/>
      </p:pic>
      <p:sp>
        <p:nvSpPr>
          <p:cNvPr id="22" name="Pladsholder til tekst 21">
            <a:extLst>
              <a:ext uri="{FF2B5EF4-FFF2-40B4-BE49-F238E27FC236}">
                <a16:creationId xmlns:a16="http://schemas.microsoft.com/office/drawing/2014/main" id="{71349611-F857-0A53-C65F-CA9ABF988670}"/>
              </a:ext>
            </a:extLst>
          </p:cNvPr>
          <p:cNvSpPr>
            <a:spLocks noGrp="1"/>
          </p:cNvSpPr>
          <p:nvPr>
            <p:ph type="body" sz="quarter" idx="13"/>
          </p:nvPr>
        </p:nvSpPr>
        <p:spPr>
          <a:xfrm>
            <a:off x="693738" y="0"/>
            <a:ext cx="3446214" cy="5143500"/>
          </a:xfrm>
        </p:spPr>
        <p:txBody>
          <a:bodyPr/>
          <a:lstStyle/>
          <a:p>
            <a:r>
              <a:rPr lang="da-DK" sz="1800" b="0" dirty="0"/>
              <a:t>Nyt om barselsloven</a:t>
            </a:r>
          </a:p>
        </p:txBody>
      </p:sp>
    </p:spTree>
    <p:extLst>
      <p:ext uri="{BB962C8B-B14F-4D97-AF65-F5344CB8AC3E}">
        <p14:creationId xmlns:p14="http://schemas.microsoft.com/office/powerpoint/2010/main" val="64519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CA008F86-8CBA-2C6B-0DFF-66181B4F7C3B}"/>
              </a:ext>
            </a:extLst>
          </p:cNvPr>
          <p:cNvSpPr>
            <a:spLocks noGrp="1"/>
          </p:cNvSpPr>
          <p:nvPr>
            <p:ph type="title"/>
          </p:nvPr>
        </p:nvSpPr>
        <p:spPr/>
        <p:txBody>
          <a:bodyPr/>
          <a:lstStyle/>
          <a:p>
            <a:r>
              <a:rPr lang="en-US" sz="2400" dirty="0"/>
              <a:t>Nyt om barselsloven</a:t>
            </a:r>
            <a:endParaRPr lang="da-DK" sz="2400" dirty="0"/>
          </a:p>
        </p:txBody>
      </p:sp>
      <p:sp>
        <p:nvSpPr>
          <p:cNvPr id="7" name="Pladsholder til tekst 6">
            <a:extLst>
              <a:ext uri="{FF2B5EF4-FFF2-40B4-BE49-F238E27FC236}">
                <a16:creationId xmlns:a16="http://schemas.microsoft.com/office/drawing/2014/main" id="{DBD255FE-986A-6239-4BFD-7E191BFB6003}"/>
              </a:ext>
            </a:extLst>
          </p:cNvPr>
          <p:cNvSpPr>
            <a:spLocks noGrp="1"/>
          </p:cNvSpPr>
          <p:nvPr>
            <p:ph type="body" sz="quarter" idx="12"/>
          </p:nvPr>
        </p:nvSpPr>
        <p:spPr>
          <a:xfrm>
            <a:off x="693738" y="1414713"/>
            <a:ext cx="7740650" cy="3027600"/>
          </a:xfrm>
        </p:spPr>
        <p:txBody>
          <a:bodyPr/>
          <a:lstStyle/>
          <a:p>
            <a:r>
              <a:rPr lang="da-DK" sz="1800" dirty="0">
                <a:solidFill>
                  <a:schemeClr val="tx1"/>
                </a:solidFill>
              </a:rPr>
              <a:t>Dagpengeret og fraværsret i den nye barselsordning</a:t>
            </a:r>
          </a:p>
          <a:p>
            <a:pPr marL="180000" marR="0" lvl="0" indent="-180000" algn="l" defTabSz="914400" rtl="0" eaLnBrk="1" fontAlgn="auto" latinLnBrk="0" hangingPunct="1">
              <a:lnSpc>
                <a:spcPct val="100000"/>
              </a:lnSpc>
              <a:spcBef>
                <a:spcPts val="600"/>
              </a:spcBef>
              <a:spcAft>
                <a:spcPts val="200"/>
              </a:spcAft>
              <a:buClr>
                <a:srgbClr val="000000"/>
              </a:buClr>
              <a:buSzTx/>
              <a:buFont typeface="Wingdings" panose="05000000000000000000" pitchFamily="2" charset="2"/>
              <a:buChar char="§"/>
              <a:tabLst/>
              <a:defRPr/>
            </a:pPr>
            <a:endParaRPr kumimoji="0" lang="da-DK" sz="500" b="0" i="0" u="none" strike="noStrike" kern="1200" cap="none" spc="0" normalizeH="0" baseline="0" noProof="0" dirty="0">
              <a:ln>
                <a:noFill/>
              </a:ln>
              <a:solidFill>
                <a:srgbClr val="000000">
                  <a:lumMod val="75000"/>
                  <a:lumOff val="25000"/>
                </a:srgbClr>
              </a:solidFill>
              <a:effectLst/>
              <a:uLnTx/>
              <a:uFillTx/>
              <a:latin typeface="Verdana"/>
              <a:ea typeface="+mn-ea"/>
              <a:cs typeface="+mn-cs"/>
            </a:endParaRPr>
          </a:p>
          <a:p>
            <a:endParaRPr lang="da-DK" dirty="0"/>
          </a:p>
        </p:txBody>
      </p:sp>
      <p:sp>
        <p:nvSpPr>
          <p:cNvPr id="9" name="Pladsholder til billede 8">
            <a:extLst>
              <a:ext uri="{FF2B5EF4-FFF2-40B4-BE49-F238E27FC236}">
                <a16:creationId xmlns:a16="http://schemas.microsoft.com/office/drawing/2014/main" id="{763EA16F-119F-455E-0839-B0929BFA83BC}"/>
              </a:ext>
            </a:extLst>
          </p:cNvPr>
          <p:cNvSpPr>
            <a:spLocks noGrp="1"/>
          </p:cNvSpPr>
          <p:nvPr>
            <p:ph type="pic" sz="quarter" idx="16"/>
          </p:nvPr>
        </p:nvSpPr>
        <p:spPr/>
        <p:txBody>
          <a:bodyPr/>
          <a:lstStyle/>
          <a:p>
            <a:endParaRPr lang="da-DK"/>
          </a:p>
        </p:txBody>
      </p:sp>
      <p:grpSp>
        <p:nvGrpSpPr>
          <p:cNvPr id="4" name="Gruppe 3">
            <a:extLst>
              <a:ext uri="{FF2B5EF4-FFF2-40B4-BE49-F238E27FC236}">
                <a16:creationId xmlns:a16="http://schemas.microsoft.com/office/drawing/2014/main" id="{75CA5D84-67C9-4ACE-32BD-EABA311E4299}"/>
              </a:ext>
            </a:extLst>
          </p:cNvPr>
          <p:cNvGrpSpPr/>
          <p:nvPr/>
        </p:nvGrpSpPr>
        <p:grpSpPr>
          <a:xfrm>
            <a:off x="159067" y="1925162"/>
            <a:ext cx="8825865" cy="2662812"/>
            <a:chOff x="179512" y="2070770"/>
            <a:chExt cx="8825865" cy="2662812"/>
          </a:xfrm>
        </p:grpSpPr>
        <p:grpSp>
          <p:nvGrpSpPr>
            <p:cNvPr id="5" name="Gruppe 4">
              <a:extLst>
                <a:ext uri="{FF2B5EF4-FFF2-40B4-BE49-F238E27FC236}">
                  <a16:creationId xmlns:a16="http://schemas.microsoft.com/office/drawing/2014/main" id="{83A8FD5C-DE93-9283-9CC8-402E690E7A07}"/>
                </a:ext>
              </a:extLst>
            </p:cNvPr>
            <p:cNvGrpSpPr/>
            <p:nvPr/>
          </p:nvGrpSpPr>
          <p:grpSpPr>
            <a:xfrm>
              <a:off x="179512" y="2070770"/>
              <a:ext cx="8825865" cy="2662812"/>
              <a:chOff x="323529" y="2069177"/>
              <a:chExt cx="8825865" cy="2662812"/>
            </a:xfrm>
          </p:grpSpPr>
          <p:grpSp>
            <p:nvGrpSpPr>
              <p:cNvPr id="11" name="Gruppe 10">
                <a:extLst>
                  <a:ext uri="{FF2B5EF4-FFF2-40B4-BE49-F238E27FC236}">
                    <a16:creationId xmlns:a16="http://schemas.microsoft.com/office/drawing/2014/main" id="{DF3B5CAF-07A4-769D-A7C1-BA9EEE62724A}"/>
                  </a:ext>
                </a:extLst>
              </p:cNvPr>
              <p:cNvGrpSpPr/>
              <p:nvPr/>
            </p:nvGrpSpPr>
            <p:grpSpPr>
              <a:xfrm>
                <a:off x="323529" y="2069177"/>
                <a:ext cx="7200799" cy="2662812"/>
                <a:chOff x="323529" y="1557156"/>
                <a:chExt cx="8677754" cy="3174834"/>
              </a:xfrm>
            </p:grpSpPr>
            <p:grpSp>
              <p:nvGrpSpPr>
                <p:cNvPr id="18" name="Gruppe 17">
                  <a:extLst>
                    <a:ext uri="{FF2B5EF4-FFF2-40B4-BE49-F238E27FC236}">
                      <a16:creationId xmlns:a16="http://schemas.microsoft.com/office/drawing/2014/main" id="{C163E532-6586-3431-9D10-BA15A140F1D7}"/>
                    </a:ext>
                  </a:extLst>
                </p:cNvPr>
                <p:cNvGrpSpPr/>
                <p:nvPr/>
              </p:nvGrpSpPr>
              <p:grpSpPr>
                <a:xfrm>
                  <a:off x="323529" y="1557156"/>
                  <a:ext cx="8677754" cy="3174834"/>
                  <a:chOff x="544018" y="922512"/>
                  <a:chExt cx="9471545" cy="3488755"/>
                </a:xfrm>
              </p:grpSpPr>
              <p:grpSp>
                <p:nvGrpSpPr>
                  <p:cNvPr id="21" name="Gruppe 20">
                    <a:extLst>
                      <a:ext uri="{FF2B5EF4-FFF2-40B4-BE49-F238E27FC236}">
                        <a16:creationId xmlns:a16="http://schemas.microsoft.com/office/drawing/2014/main" id="{70518172-6727-1037-5E30-AE68F4E6925E}"/>
                      </a:ext>
                    </a:extLst>
                  </p:cNvPr>
                  <p:cNvGrpSpPr/>
                  <p:nvPr/>
                </p:nvGrpSpPr>
                <p:grpSpPr>
                  <a:xfrm>
                    <a:off x="1767259" y="2488477"/>
                    <a:ext cx="8248304" cy="1119731"/>
                    <a:chOff x="1422051" y="4448948"/>
                    <a:chExt cx="10347590" cy="1537700"/>
                  </a:xfrm>
                </p:grpSpPr>
                <p:grpSp>
                  <p:nvGrpSpPr>
                    <p:cNvPr id="74" name="Gruppe 73">
                      <a:extLst>
                        <a:ext uri="{FF2B5EF4-FFF2-40B4-BE49-F238E27FC236}">
                          <a16:creationId xmlns:a16="http://schemas.microsoft.com/office/drawing/2014/main" id="{EB22D7E2-CBD6-51CC-0888-F44D9D28047A}"/>
                        </a:ext>
                      </a:extLst>
                    </p:cNvPr>
                    <p:cNvGrpSpPr/>
                    <p:nvPr/>
                  </p:nvGrpSpPr>
                  <p:grpSpPr>
                    <a:xfrm>
                      <a:off x="1422051" y="4448948"/>
                      <a:ext cx="8223888" cy="709724"/>
                      <a:chOff x="1476664" y="3994912"/>
                      <a:chExt cx="5803350" cy="486371"/>
                    </a:xfrm>
                  </p:grpSpPr>
                  <p:sp>
                    <p:nvSpPr>
                      <p:cNvPr id="79" name="Pil: vinkel 78">
                        <a:extLst>
                          <a:ext uri="{FF2B5EF4-FFF2-40B4-BE49-F238E27FC236}">
                            <a16:creationId xmlns:a16="http://schemas.microsoft.com/office/drawing/2014/main" id="{198F2437-59EB-EFA2-B884-A32E66031128}"/>
                          </a:ext>
                        </a:extLst>
                      </p:cNvPr>
                      <p:cNvSpPr/>
                      <p:nvPr/>
                    </p:nvSpPr>
                    <p:spPr>
                      <a:xfrm>
                        <a:off x="2330581" y="3996097"/>
                        <a:ext cx="615897" cy="484632"/>
                      </a:xfrm>
                      <a:prstGeom prst="chevron">
                        <a:avLst/>
                      </a:prstGeom>
                      <a:solidFill>
                        <a:srgbClr val="00AC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dirty="0">
                          <a:solidFill>
                            <a:schemeClr val="tx1"/>
                          </a:solidFill>
                        </a:endParaRPr>
                      </a:p>
                    </p:txBody>
                  </p:sp>
                  <p:sp>
                    <p:nvSpPr>
                      <p:cNvPr id="80" name="Pil: vinkel 79">
                        <a:extLst>
                          <a:ext uri="{FF2B5EF4-FFF2-40B4-BE49-F238E27FC236}">
                            <a16:creationId xmlns:a16="http://schemas.microsoft.com/office/drawing/2014/main" id="{34A5A423-E95F-F377-6A5E-343E1A3658E4}"/>
                          </a:ext>
                        </a:extLst>
                      </p:cNvPr>
                      <p:cNvSpPr/>
                      <p:nvPr/>
                    </p:nvSpPr>
                    <p:spPr>
                      <a:xfrm>
                        <a:off x="1476664" y="3994912"/>
                        <a:ext cx="1004852" cy="484632"/>
                      </a:xfrm>
                      <a:prstGeom prst="chevron">
                        <a:avLst/>
                      </a:prstGeom>
                      <a:solidFill>
                        <a:srgbClr val="00AC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dirty="0">
                          <a:solidFill>
                            <a:schemeClr val="tx1"/>
                          </a:solidFill>
                        </a:endParaRPr>
                      </a:p>
                    </p:txBody>
                  </p:sp>
                  <p:sp>
                    <p:nvSpPr>
                      <p:cNvPr id="81" name="Pil: vinkel 80">
                        <a:extLst>
                          <a:ext uri="{FF2B5EF4-FFF2-40B4-BE49-F238E27FC236}">
                            <a16:creationId xmlns:a16="http://schemas.microsoft.com/office/drawing/2014/main" id="{03D4E9D0-FD16-36F6-73B0-607ACE0A601B}"/>
                          </a:ext>
                        </a:extLst>
                      </p:cNvPr>
                      <p:cNvSpPr/>
                      <p:nvPr/>
                    </p:nvSpPr>
                    <p:spPr>
                      <a:xfrm>
                        <a:off x="2800987" y="3996651"/>
                        <a:ext cx="1611086" cy="484632"/>
                      </a:xfrm>
                      <a:prstGeom prst="chevron">
                        <a:avLst/>
                      </a:prstGeom>
                      <a:solidFill>
                        <a:srgbClr val="556D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dirty="0">
                          <a:solidFill>
                            <a:schemeClr val="tx1"/>
                          </a:solidFill>
                        </a:endParaRPr>
                      </a:p>
                    </p:txBody>
                  </p:sp>
                  <p:sp>
                    <p:nvSpPr>
                      <p:cNvPr id="82" name="Pil: vinkel 81">
                        <a:extLst>
                          <a:ext uri="{FF2B5EF4-FFF2-40B4-BE49-F238E27FC236}">
                            <a16:creationId xmlns:a16="http://schemas.microsoft.com/office/drawing/2014/main" id="{98E35574-3443-9C27-244C-FDF018D002AC}"/>
                          </a:ext>
                        </a:extLst>
                      </p:cNvPr>
                      <p:cNvSpPr/>
                      <p:nvPr/>
                    </p:nvSpPr>
                    <p:spPr>
                      <a:xfrm>
                        <a:off x="4263297" y="3996097"/>
                        <a:ext cx="1861385" cy="484632"/>
                      </a:xfrm>
                      <a:prstGeom prst="chevron">
                        <a:avLst/>
                      </a:prstGeom>
                      <a:solidFill>
                        <a:srgbClr val="00AC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dirty="0">
                          <a:solidFill>
                            <a:schemeClr val="tx1"/>
                          </a:solidFill>
                        </a:endParaRPr>
                      </a:p>
                    </p:txBody>
                  </p:sp>
                  <p:sp>
                    <p:nvSpPr>
                      <p:cNvPr id="83" name="Pil: vinkel 82">
                        <a:extLst>
                          <a:ext uri="{FF2B5EF4-FFF2-40B4-BE49-F238E27FC236}">
                            <a16:creationId xmlns:a16="http://schemas.microsoft.com/office/drawing/2014/main" id="{25D52F89-D9A2-5A92-56E2-349F52D932A3}"/>
                          </a:ext>
                        </a:extLst>
                      </p:cNvPr>
                      <p:cNvSpPr/>
                      <p:nvPr/>
                    </p:nvSpPr>
                    <p:spPr>
                      <a:xfrm>
                        <a:off x="5983443" y="3996097"/>
                        <a:ext cx="1296571" cy="484632"/>
                      </a:xfrm>
                      <a:prstGeom prst="chevron">
                        <a:avLst/>
                      </a:prstGeom>
                      <a:solidFill>
                        <a:srgbClr val="556D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dirty="0">
                          <a:solidFill>
                            <a:schemeClr val="tx1"/>
                          </a:solidFill>
                        </a:endParaRPr>
                      </a:p>
                    </p:txBody>
                  </p:sp>
                </p:grpSp>
                <p:grpSp>
                  <p:nvGrpSpPr>
                    <p:cNvPr id="75" name="Gruppe 74">
                      <a:extLst>
                        <a:ext uri="{FF2B5EF4-FFF2-40B4-BE49-F238E27FC236}">
                          <a16:creationId xmlns:a16="http://schemas.microsoft.com/office/drawing/2014/main" id="{5B37FF59-30A6-4AD7-BF12-7BE7DE6F98EA}"/>
                        </a:ext>
                      </a:extLst>
                    </p:cNvPr>
                    <p:cNvGrpSpPr/>
                    <p:nvPr/>
                  </p:nvGrpSpPr>
                  <p:grpSpPr>
                    <a:xfrm>
                      <a:off x="2639148" y="5248344"/>
                      <a:ext cx="9130493" cy="738304"/>
                      <a:chOff x="2258818" y="5246843"/>
                      <a:chExt cx="6548443" cy="505956"/>
                    </a:xfrm>
                  </p:grpSpPr>
                  <p:sp>
                    <p:nvSpPr>
                      <p:cNvPr id="76" name="Pil: vinkel 75">
                        <a:extLst>
                          <a:ext uri="{FF2B5EF4-FFF2-40B4-BE49-F238E27FC236}">
                            <a16:creationId xmlns:a16="http://schemas.microsoft.com/office/drawing/2014/main" id="{EDE0599B-4378-67DB-97D2-645F4B844E4F}"/>
                          </a:ext>
                        </a:extLst>
                      </p:cNvPr>
                      <p:cNvSpPr/>
                      <p:nvPr/>
                    </p:nvSpPr>
                    <p:spPr>
                      <a:xfrm>
                        <a:off x="2258818" y="5253765"/>
                        <a:ext cx="615897" cy="499034"/>
                      </a:xfrm>
                      <a:prstGeom prst="chevron">
                        <a:avLst/>
                      </a:prstGeom>
                      <a:solidFill>
                        <a:srgbClr val="00AC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dirty="0">
                          <a:solidFill>
                            <a:schemeClr val="tx1"/>
                          </a:solidFill>
                        </a:endParaRPr>
                      </a:p>
                    </p:txBody>
                  </p:sp>
                  <p:sp>
                    <p:nvSpPr>
                      <p:cNvPr id="77" name="Pil: vinkel 76">
                        <a:extLst>
                          <a:ext uri="{FF2B5EF4-FFF2-40B4-BE49-F238E27FC236}">
                            <a16:creationId xmlns:a16="http://schemas.microsoft.com/office/drawing/2014/main" id="{0D84AAAD-E23F-2450-7FDE-9C4BCF3B886B}"/>
                          </a:ext>
                        </a:extLst>
                      </p:cNvPr>
                      <p:cNvSpPr/>
                      <p:nvPr/>
                    </p:nvSpPr>
                    <p:spPr>
                      <a:xfrm>
                        <a:off x="4218096" y="5246843"/>
                        <a:ext cx="1891809" cy="484632"/>
                      </a:xfrm>
                      <a:prstGeom prst="chevron">
                        <a:avLst/>
                      </a:prstGeom>
                      <a:solidFill>
                        <a:srgbClr val="00AC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dirty="0">
                          <a:solidFill>
                            <a:schemeClr val="tx1"/>
                          </a:solidFill>
                        </a:endParaRPr>
                      </a:p>
                    </p:txBody>
                  </p:sp>
                  <p:sp>
                    <p:nvSpPr>
                      <p:cNvPr id="78" name="Pil: vinkel 77">
                        <a:extLst>
                          <a:ext uri="{FF2B5EF4-FFF2-40B4-BE49-F238E27FC236}">
                            <a16:creationId xmlns:a16="http://schemas.microsoft.com/office/drawing/2014/main" id="{B405B562-E457-00F7-4E22-9BE0A6247BDE}"/>
                          </a:ext>
                        </a:extLst>
                      </p:cNvPr>
                      <p:cNvSpPr/>
                      <p:nvPr/>
                    </p:nvSpPr>
                    <p:spPr>
                      <a:xfrm>
                        <a:off x="5966363" y="5246843"/>
                        <a:ext cx="2840898" cy="491342"/>
                      </a:xfrm>
                      <a:prstGeom prst="chevron">
                        <a:avLst/>
                      </a:prstGeom>
                      <a:solidFill>
                        <a:srgbClr val="556D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dirty="0">
                          <a:solidFill>
                            <a:schemeClr val="tx1"/>
                          </a:solidFill>
                        </a:endParaRPr>
                      </a:p>
                    </p:txBody>
                  </p:sp>
                </p:grpSp>
              </p:grpSp>
              <p:sp>
                <p:nvSpPr>
                  <p:cNvPr id="22" name="Tekstfelt 21">
                    <a:extLst>
                      <a:ext uri="{FF2B5EF4-FFF2-40B4-BE49-F238E27FC236}">
                        <a16:creationId xmlns:a16="http://schemas.microsoft.com/office/drawing/2014/main" id="{54FD258F-BE27-3041-F840-6C44639D77A6}"/>
                      </a:ext>
                    </a:extLst>
                  </p:cNvPr>
                  <p:cNvSpPr txBox="1"/>
                  <p:nvPr/>
                </p:nvSpPr>
                <p:spPr>
                  <a:xfrm>
                    <a:off x="550644" y="2502557"/>
                    <a:ext cx="1040417" cy="323368"/>
                  </a:xfrm>
                  <a:prstGeom prst="rect">
                    <a:avLst/>
                  </a:prstGeom>
                  <a:noFill/>
                </p:spPr>
                <p:txBody>
                  <a:bodyPr wrap="square" rtlCol="0">
                    <a:spAutoFit/>
                  </a:bodyPr>
                  <a:lstStyle/>
                  <a:p>
                    <a:r>
                      <a:rPr lang="da-DK" sz="1000" b="1" dirty="0">
                        <a:solidFill>
                          <a:srgbClr val="00AC9C"/>
                        </a:solidFill>
                        <a:latin typeface="Verdana" panose="020B0604030504040204" pitchFamily="34" charset="0"/>
                        <a:ea typeface="Verdana" panose="020B0604030504040204" pitchFamily="34" charset="0"/>
                      </a:rPr>
                      <a:t>Moren</a:t>
                    </a:r>
                  </a:p>
                </p:txBody>
              </p:sp>
              <p:sp>
                <p:nvSpPr>
                  <p:cNvPr id="23" name="Tekstfelt 22">
                    <a:extLst>
                      <a:ext uri="{FF2B5EF4-FFF2-40B4-BE49-F238E27FC236}">
                        <a16:creationId xmlns:a16="http://schemas.microsoft.com/office/drawing/2014/main" id="{81D5ADF2-8383-DFE8-40DD-6400054F3A1C}"/>
                      </a:ext>
                    </a:extLst>
                  </p:cNvPr>
                  <p:cNvSpPr txBox="1"/>
                  <p:nvPr/>
                </p:nvSpPr>
                <p:spPr>
                  <a:xfrm>
                    <a:off x="544018" y="3108803"/>
                    <a:ext cx="1360953" cy="524215"/>
                  </a:xfrm>
                  <a:prstGeom prst="rect">
                    <a:avLst/>
                  </a:prstGeom>
                  <a:noFill/>
                </p:spPr>
                <p:txBody>
                  <a:bodyPr wrap="square" rtlCol="0">
                    <a:spAutoFit/>
                  </a:bodyPr>
                  <a:lstStyle/>
                  <a:p>
                    <a:r>
                      <a:rPr lang="da-DK" sz="1000" b="1" dirty="0">
                        <a:solidFill>
                          <a:srgbClr val="00AC9C"/>
                        </a:solidFill>
                        <a:latin typeface="Verdana" panose="020B0604030504040204" pitchFamily="34" charset="0"/>
                        <a:ea typeface="Verdana" panose="020B0604030504040204" pitchFamily="34" charset="0"/>
                      </a:rPr>
                      <a:t>Faren/ medmoren</a:t>
                    </a:r>
                  </a:p>
                </p:txBody>
              </p:sp>
              <p:sp>
                <p:nvSpPr>
                  <p:cNvPr id="24" name="Google Shape;443;p39">
                    <a:extLst>
                      <a:ext uri="{FF2B5EF4-FFF2-40B4-BE49-F238E27FC236}">
                        <a16:creationId xmlns:a16="http://schemas.microsoft.com/office/drawing/2014/main" id="{84E1D9C7-C837-EDCC-A15D-124B6497955A}"/>
                      </a:ext>
                    </a:extLst>
                  </p:cNvPr>
                  <p:cNvSpPr txBox="1"/>
                  <p:nvPr/>
                </p:nvSpPr>
                <p:spPr>
                  <a:xfrm>
                    <a:off x="1707496" y="1603268"/>
                    <a:ext cx="1242405" cy="346596"/>
                  </a:xfrm>
                  <a:prstGeom prst="rect">
                    <a:avLst/>
                  </a:prstGeom>
                  <a:noFill/>
                  <a:ln>
                    <a:noFill/>
                  </a:ln>
                </p:spPr>
                <p:txBody>
                  <a:bodyPr spcFirstLastPara="1" wrap="square" lIns="0" tIns="0" rIns="0" bIns="0" anchor="b" anchorCtr="0">
                    <a:noAutofit/>
                  </a:bodyPr>
                  <a:lstStyle/>
                  <a:p>
                    <a:r>
                      <a:rPr lang="da-DK" sz="700" b="1" dirty="0">
                        <a:solidFill>
                          <a:srgbClr val="00AC9C"/>
                        </a:solidFill>
                        <a:latin typeface="Caecilia LT Std Roman" panose="00000500000000000000" pitchFamily="50" charset="0"/>
                        <a:ea typeface="Verdana" panose="020B0604030504040204" pitchFamily="34" charset="0"/>
                        <a:cs typeface="Inria Serif"/>
                        <a:sym typeface="Inria Serif"/>
                      </a:rPr>
                      <a:t>Orlov før fødsel</a:t>
                    </a:r>
                  </a:p>
                  <a:p>
                    <a:r>
                      <a:rPr lang="da-DK" sz="700" b="1" dirty="0">
                        <a:solidFill>
                          <a:srgbClr val="00AC9C"/>
                        </a:solidFill>
                        <a:latin typeface="Caecilia LT Std Roman" panose="00000500000000000000" pitchFamily="50" charset="0"/>
                        <a:ea typeface="Verdana" panose="020B0604030504040204" pitchFamily="34" charset="0"/>
                        <a:cs typeface="Inria Serif"/>
                        <a:sym typeface="Inria Serif"/>
                      </a:rPr>
                      <a:t>4 uger</a:t>
                    </a:r>
                    <a:endParaRPr sz="700" b="1" dirty="0">
                      <a:solidFill>
                        <a:srgbClr val="00AC9C"/>
                      </a:solidFill>
                      <a:latin typeface="Caecilia LT Std Roman" panose="00000500000000000000" pitchFamily="50" charset="0"/>
                      <a:ea typeface="Verdana" panose="020B0604030504040204" pitchFamily="34" charset="0"/>
                      <a:cs typeface="Inria Serif"/>
                      <a:sym typeface="Inria Serif"/>
                    </a:endParaRPr>
                  </a:p>
                </p:txBody>
              </p:sp>
              <p:sp>
                <p:nvSpPr>
                  <p:cNvPr id="25" name="Google Shape;445;p39">
                    <a:extLst>
                      <a:ext uri="{FF2B5EF4-FFF2-40B4-BE49-F238E27FC236}">
                        <a16:creationId xmlns:a16="http://schemas.microsoft.com/office/drawing/2014/main" id="{B5CED911-2F24-9957-35F8-C000E5DB6854}"/>
                      </a:ext>
                    </a:extLst>
                  </p:cNvPr>
                  <p:cNvSpPr txBox="1"/>
                  <p:nvPr/>
                </p:nvSpPr>
                <p:spPr>
                  <a:xfrm>
                    <a:off x="2776046" y="1695423"/>
                    <a:ext cx="1249500" cy="255699"/>
                  </a:xfrm>
                  <a:prstGeom prst="rect">
                    <a:avLst/>
                  </a:prstGeom>
                  <a:noFill/>
                  <a:ln>
                    <a:noFill/>
                  </a:ln>
                </p:spPr>
                <p:txBody>
                  <a:bodyPr spcFirstLastPara="1" wrap="square" lIns="0" tIns="0" rIns="0" bIns="0" anchor="b" anchorCtr="0">
                    <a:noAutofit/>
                  </a:bodyPr>
                  <a:lstStyle/>
                  <a:p>
                    <a:r>
                      <a:rPr lang="en" sz="700" b="1" dirty="0">
                        <a:solidFill>
                          <a:srgbClr val="00AC9C"/>
                        </a:solidFill>
                        <a:latin typeface="Caecilia LT Std Roman" panose="00000500000000000000" pitchFamily="50" charset="0"/>
                        <a:ea typeface="Verdana" panose="020B0604030504040204" pitchFamily="34" charset="0"/>
                        <a:cs typeface="Inria Serif"/>
                        <a:sym typeface="Inria Serif"/>
                      </a:rPr>
                      <a:t>Øremærket orlov </a:t>
                    </a:r>
                  </a:p>
                  <a:p>
                    <a:r>
                      <a:rPr lang="en" sz="700" b="1" dirty="0">
                        <a:solidFill>
                          <a:srgbClr val="00AC9C"/>
                        </a:solidFill>
                        <a:latin typeface="Caecilia LT Std Roman" panose="00000500000000000000" pitchFamily="50" charset="0"/>
                        <a:ea typeface="Verdana" panose="020B0604030504040204" pitchFamily="34" charset="0"/>
                        <a:cs typeface="Inria Serif"/>
                        <a:sym typeface="Inria Serif"/>
                      </a:rPr>
                      <a:t>2 uger</a:t>
                    </a:r>
                    <a:endParaRPr sz="700" b="1" dirty="0">
                      <a:solidFill>
                        <a:srgbClr val="00AC9C"/>
                      </a:solidFill>
                      <a:latin typeface="Caecilia LT Std Roman" panose="00000500000000000000" pitchFamily="50" charset="0"/>
                      <a:ea typeface="Verdana" panose="020B0604030504040204" pitchFamily="34" charset="0"/>
                      <a:cs typeface="Inria Serif"/>
                      <a:sym typeface="Inria Serif"/>
                    </a:endParaRPr>
                  </a:p>
                </p:txBody>
              </p:sp>
              <p:sp>
                <p:nvSpPr>
                  <p:cNvPr id="26" name="Google Shape;445;p39">
                    <a:extLst>
                      <a:ext uri="{FF2B5EF4-FFF2-40B4-BE49-F238E27FC236}">
                        <a16:creationId xmlns:a16="http://schemas.microsoft.com/office/drawing/2014/main" id="{5A1D75DD-23B0-25A2-1EDB-CFBAE943C2C4}"/>
                      </a:ext>
                    </a:extLst>
                  </p:cNvPr>
                  <p:cNvSpPr txBox="1"/>
                  <p:nvPr/>
                </p:nvSpPr>
                <p:spPr>
                  <a:xfrm>
                    <a:off x="5463429" y="1700471"/>
                    <a:ext cx="1249500" cy="255699"/>
                  </a:xfrm>
                  <a:prstGeom prst="rect">
                    <a:avLst/>
                  </a:prstGeom>
                  <a:noFill/>
                  <a:ln>
                    <a:noFill/>
                  </a:ln>
                </p:spPr>
                <p:txBody>
                  <a:bodyPr spcFirstLastPara="1" wrap="square" lIns="0" tIns="0" rIns="0" bIns="0" anchor="b" anchorCtr="0">
                    <a:noAutofit/>
                  </a:bodyPr>
                  <a:lstStyle/>
                  <a:p>
                    <a:r>
                      <a:rPr lang="en" sz="700" b="1" dirty="0">
                        <a:solidFill>
                          <a:srgbClr val="00AC9C"/>
                        </a:solidFill>
                        <a:latin typeface="Caecilia LT Std Roman" panose="00000500000000000000" pitchFamily="50" charset="0"/>
                        <a:ea typeface="Verdana" panose="020B0604030504040204" pitchFamily="34" charset="0"/>
                        <a:cs typeface="Inria Serif"/>
                        <a:sym typeface="Inria Serif"/>
                      </a:rPr>
                      <a:t>Øremærket orlov </a:t>
                    </a:r>
                  </a:p>
                  <a:p>
                    <a:r>
                      <a:rPr lang="da-DK" sz="700" b="1" dirty="0">
                        <a:solidFill>
                          <a:srgbClr val="00AC9C"/>
                        </a:solidFill>
                        <a:latin typeface="Caecilia LT Std Roman" panose="00000500000000000000" pitchFamily="50" charset="0"/>
                        <a:ea typeface="Verdana" panose="020B0604030504040204" pitchFamily="34" charset="0"/>
                        <a:cs typeface="Inria Serif"/>
                        <a:sym typeface="Inria Serif"/>
                      </a:rPr>
                      <a:t>9 uger</a:t>
                    </a:r>
                    <a:endParaRPr sz="700" b="1" dirty="0">
                      <a:solidFill>
                        <a:srgbClr val="00AC9C"/>
                      </a:solidFill>
                      <a:latin typeface="Caecilia LT Std Roman" panose="00000500000000000000" pitchFamily="50" charset="0"/>
                      <a:ea typeface="Verdana" panose="020B0604030504040204" pitchFamily="34" charset="0"/>
                      <a:cs typeface="Inria Serif"/>
                      <a:sym typeface="Inria Serif"/>
                    </a:endParaRPr>
                  </a:p>
                </p:txBody>
              </p:sp>
              <p:sp>
                <p:nvSpPr>
                  <p:cNvPr id="27" name="Google Shape;445;p39">
                    <a:extLst>
                      <a:ext uri="{FF2B5EF4-FFF2-40B4-BE49-F238E27FC236}">
                        <a16:creationId xmlns:a16="http://schemas.microsoft.com/office/drawing/2014/main" id="{E100E7A1-7489-566E-84A1-8E397CB82A2F}"/>
                      </a:ext>
                    </a:extLst>
                  </p:cNvPr>
                  <p:cNvSpPr txBox="1"/>
                  <p:nvPr/>
                </p:nvSpPr>
                <p:spPr>
                  <a:xfrm>
                    <a:off x="5503512" y="4155568"/>
                    <a:ext cx="1249500" cy="255699"/>
                  </a:xfrm>
                  <a:prstGeom prst="rect">
                    <a:avLst/>
                  </a:prstGeom>
                  <a:noFill/>
                  <a:ln>
                    <a:noFill/>
                  </a:ln>
                </p:spPr>
                <p:txBody>
                  <a:bodyPr spcFirstLastPara="1" wrap="square" lIns="0" tIns="0" rIns="0" bIns="0" anchor="b" anchorCtr="0">
                    <a:noAutofit/>
                  </a:bodyPr>
                  <a:lstStyle/>
                  <a:p>
                    <a:r>
                      <a:rPr lang="en" sz="700" b="1" dirty="0">
                        <a:solidFill>
                          <a:srgbClr val="00AC9C"/>
                        </a:solidFill>
                        <a:latin typeface="Caecilia LT Std Roman" panose="00000500000000000000" pitchFamily="50" charset="0"/>
                        <a:ea typeface="Verdana" panose="020B0604030504040204" pitchFamily="34" charset="0"/>
                        <a:cs typeface="Inria Serif"/>
                        <a:sym typeface="Inria Serif"/>
                      </a:rPr>
                      <a:t>Øremærket orlov </a:t>
                    </a:r>
                  </a:p>
                  <a:p>
                    <a:r>
                      <a:rPr lang="da-DK" sz="700" b="1" dirty="0">
                        <a:solidFill>
                          <a:srgbClr val="00AC9C"/>
                        </a:solidFill>
                        <a:latin typeface="Caecilia LT Std Roman" panose="00000500000000000000" pitchFamily="50" charset="0"/>
                        <a:ea typeface="Verdana" panose="020B0604030504040204" pitchFamily="34" charset="0"/>
                        <a:cs typeface="Inria Serif"/>
                        <a:sym typeface="Inria Serif"/>
                      </a:rPr>
                      <a:t>9 uger</a:t>
                    </a:r>
                    <a:endParaRPr sz="700" b="1" dirty="0">
                      <a:solidFill>
                        <a:srgbClr val="00AC9C"/>
                      </a:solidFill>
                      <a:latin typeface="Caecilia LT Std Roman" panose="00000500000000000000" pitchFamily="50" charset="0"/>
                      <a:ea typeface="Verdana" panose="020B0604030504040204" pitchFamily="34" charset="0"/>
                      <a:cs typeface="Inria Serif"/>
                      <a:sym typeface="Inria Serif"/>
                    </a:endParaRPr>
                  </a:p>
                </p:txBody>
              </p:sp>
              <p:sp>
                <p:nvSpPr>
                  <p:cNvPr id="61" name="Google Shape;445;p39">
                    <a:extLst>
                      <a:ext uri="{FF2B5EF4-FFF2-40B4-BE49-F238E27FC236}">
                        <a16:creationId xmlns:a16="http://schemas.microsoft.com/office/drawing/2014/main" id="{80FF6781-5D39-E389-9332-EBD027B35D70}"/>
                      </a:ext>
                    </a:extLst>
                  </p:cNvPr>
                  <p:cNvSpPr txBox="1"/>
                  <p:nvPr/>
                </p:nvSpPr>
                <p:spPr>
                  <a:xfrm>
                    <a:off x="2525901" y="4151203"/>
                    <a:ext cx="1249500" cy="255699"/>
                  </a:xfrm>
                  <a:prstGeom prst="rect">
                    <a:avLst/>
                  </a:prstGeom>
                  <a:noFill/>
                  <a:ln>
                    <a:noFill/>
                  </a:ln>
                </p:spPr>
                <p:txBody>
                  <a:bodyPr spcFirstLastPara="1" wrap="square" lIns="0" tIns="0" rIns="0" bIns="0" anchor="b" anchorCtr="0">
                    <a:noAutofit/>
                  </a:bodyPr>
                  <a:lstStyle/>
                  <a:p>
                    <a:r>
                      <a:rPr lang="en" sz="700" b="1" dirty="0">
                        <a:solidFill>
                          <a:srgbClr val="00AC9C"/>
                        </a:solidFill>
                        <a:latin typeface="Caecilia LT Std Roman" panose="00000500000000000000" pitchFamily="50" charset="0"/>
                        <a:ea typeface="Verdana" panose="020B0604030504040204" pitchFamily="34" charset="0"/>
                        <a:cs typeface="Inria Serif"/>
                        <a:sym typeface="Inria Serif"/>
                      </a:rPr>
                      <a:t>Øremærket orlov </a:t>
                    </a:r>
                  </a:p>
                  <a:p>
                    <a:r>
                      <a:rPr lang="en" sz="700" b="1" dirty="0">
                        <a:solidFill>
                          <a:srgbClr val="00AC9C"/>
                        </a:solidFill>
                        <a:latin typeface="Caecilia LT Std Roman" panose="00000500000000000000" pitchFamily="50" charset="0"/>
                        <a:ea typeface="Verdana" panose="020B0604030504040204" pitchFamily="34" charset="0"/>
                        <a:cs typeface="Inria Serif"/>
                        <a:sym typeface="Inria Serif"/>
                      </a:rPr>
                      <a:t>2 uger</a:t>
                    </a:r>
                    <a:endParaRPr sz="700" b="1" dirty="0">
                      <a:solidFill>
                        <a:srgbClr val="00AC9C"/>
                      </a:solidFill>
                      <a:latin typeface="Caecilia LT Std Roman" panose="00000500000000000000" pitchFamily="50" charset="0"/>
                      <a:ea typeface="Verdana" panose="020B0604030504040204" pitchFamily="34" charset="0"/>
                      <a:cs typeface="Inria Serif"/>
                      <a:sym typeface="Inria Serif"/>
                    </a:endParaRPr>
                  </a:p>
                </p:txBody>
              </p:sp>
              <p:sp>
                <p:nvSpPr>
                  <p:cNvPr id="62" name="Google Shape;445;p39">
                    <a:extLst>
                      <a:ext uri="{FF2B5EF4-FFF2-40B4-BE49-F238E27FC236}">
                        <a16:creationId xmlns:a16="http://schemas.microsoft.com/office/drawing/2014/main" id="{3FD5EA2C-A1B9-4CDD-4311-0F1ED149A7CB}"/>
                      </a:ext>
                    </a:extLst>
                  </p:cNvPr>
                  <p:cNvSpPr txBox="1"/>
                  <p:nvPr/>
                </p:nvSpPr>
                <p:spPr>
                  <a:xfrm>
                    <a:off x="3840860" y="1691699"/>
                    <a:ext cx="1249500" cy="255699"/>
                  </a:xfrm>
                  <a:prstGeom prst="rect">
                    <a:avLst/>
                  </a:prstGeom>
                  <a:noFill/>
                  <a:ln>
                    <a:noFill/>
                  </a:ln>
                </p:spPr>
                <p:txBody>
                  <a:bodyPr spcFirstLastPara="1" wrap="square" lIns="0" tIns="0" rIns="0" bIns="0" anchor="b" anchorCtr="0">
                    <a:noAutofit/>
                  </a:bodyPr>
                  <a:lstStyle/>
                  <a:p>
                    <a:r>
                      <a:rPr lang="en" sz="700" b="1" dirty="0">
                        <a:solidFill>
                          <a:srgbClr val="00AC9C"/>
                        </a:solidFill>
                        <a:latin typeface="Caecilia LT Std Roman" panose="00000500000000000000" pitchFamily="50" charset="0"/>
                        <a:ea typeface="Verdana" panose="020B0604030504040204" pitchFamily="34" charset="0"/>
                        <a:cs typeface="Inria Serif"/>
                        <a:sym typeface="Inria Serif"/>
                      </a:rPr>
                      <a:t>Overførbar orlov </a:t>
                    </a:r>
                  </a:p>
                  <a:p>
                    <a:r>
                      <a:rPr lang="en" sz="700" b="1" dirty="0">
                        <a:solidFill>
                          <a:srgbClr val="00AC9C"/>
                        </a:solidFill>
                        <a:latin typeface="Caecilia LT Std Roman" panose="00000500000000000000" pitchFamily="50" charset="0"/>
                        <a:ea typeface="Verdana" panose="020B0604030504040204" pitchFamily="34" charset="0"/>
                        <a:cs typeface="Inria Serif"/>
                        <a:sym typeface="Inria Serif"/>
                      </a:rPr>
                      <a:t>8 uger</a:t>
                    </a:r>
                    <a:endParaRPr sz="700" b="1" dirty="0">
                      <a:solidFill>
                        <a:srgbClr val="00AC9C"/>
                      </a:solidFill>
                      <a:latin typeface="Caecilia LT Std Roman" panose="00000500000000000000" pitchFamily="50" charset="0"/>
                      <a:ea typeface="Verdana" panose="020B0604030504040204" pitchFamily="34" charset="0"/>
                      <a:cs typeface="Inria Serif"/>
                      <a:sym typeface="Inria Serif"/>
                    </a:endParaRPr>
                  </a:p>
                </p:txBody>
              </p:sp>
              <p:sp>
                <p:nvSpPr>
                  <p:cNvPr id="63" name="Google Shape;445;p39">
                    <a:extLst>
                      <a:ext uri="{FF2B5EF4-FFF2-40B4-BE49-F238E27FC236}">
                        <a16:creationId xmlns:a16="http://schemas.microsoft.com/office/drawing/2014/main" id="{E6DE35C0-0FC9-1219-9A42-AAA982A99DE4}"/>
                      </a:ext>
                    </a:extLst>
                  </p:cNvPr>
                  <p:cNvSpPr txBox="1"/>
                  <p:nvPr/>
                </p:nvSpPr>
                <p:spPr>
                  <a:xfrm>
                    <a:off x="7073211" y="1692923"/>
                    <a:ext cx="1249500" cy="255699"/>
                  </a:xfrm>
                  <a:prstGeom prst="rect">
                    <a:avLst/>
                  </a:prstGeom>
                  <a:noFill/>
                  <a:ln>
                    <a:noFill/>
                  </a:ln>
                </p:spPr>
                <p:txBody>
                  <a:bodyPr spcFirstLastPara="1" wrap="square" lIns="0" tIns="0" rIns="0" bIns="0" anchor="b" anchorCtr="0">
                    <a:noAutofit/>
                  </a:bodyPr>
                  <a:lstStyle/>
                  <a:p>
                    <a:r>
                      <a:rPr lang="en" sz="700" b="1" dirty="0">
                        <a:solidFill>
                          <a:srgbClr val="00AC9C"/>
                        </a:solidFill>
                        <a:latin typeface="Caecilia LT Std Roman" panose="00000500000000000000" pitchFamily="50" charset="0"/>
                        <a:ea typeface="Verdana" panose="020B0604030504040204" pitchFamily="34" charset="0"/>
                        <a:cs typeface="Inria Serif"/>
                        <a:sym typeface="Inria Serif"/>
                      </a:rPr>
                      <a:t>Overførbar orlov </a:t>
                    </a:r>
                  </a:p>
                  <a:p>
                    <a:r>
                      <a:rPr lang="en" sz="700" b="1" dirty="0">
                        <a:solidFill>
                          <a:srgbClr val="00AC9C"/>
                        </a:solidFill>
                        <a:latin typeface="Caecilia LT Std Roman" panose="00000500000000000000" pitchFamily="50" charset="0"/>
                        <a:ea typeface="Verdana" panose="020B0604030504040204" pitchFamily="34" charset="0"/>
                        <a:cs typeface="Inria Serif"/>
                        <a:sym typeface="Inria Serif"/>
                      </a:rPr>
                      <a:t>5 uger</a:t>
                    </a:r>
                    <a:endParaRPr sz="700" b="1" dirty="0">
                      <a:solidFill>
                        <a:srgbClr val="00AC9C"/>
                      </a:solidFill>
                      <a:latin typeface="Caecilia LT Std Roman" panose="00000500000000000000" pitchFamily="50" charset="0"/>
                      <a:ea typeface="Verdana" panose="020B0604030504040204" pitchFamily="34" charset="0"/>
                      <a:cs typeface="Inria Serif"/>
                      <a:sym typeface="Inria Serif"/>
                    </a:endParaRPr>
                  </a:p>
                </p:txBody>
              </p:sp>
              <p:sp>
                <p:nvSpPr>
                  <p:cNvPr id="64" name="Google Shape;445;p39">
                    <a:extLst>
                      <a:ext uri="{FF2B5EF4-FFF2-40B4-BE49-F238E27FC236}">
                        <a16:creationId xmlns:a16="http://schemas.microsoft.com/office/drawing/2014/main" id="{4FE41626-A98F-9EF1-4132-CA6FA63FFBA6}"/>
                      </a:ext>
                    </a:extLst>
                  </p:cNvPr>
                  <p:cNvSpPr txBox="1"/>
                  <p:nvPr/>
                </p:nvSpPr>
                <p:spPr>
                  <a:xfrm>
                    <a:off x="8018548" y="4148703"/>
                    <a:ext cx="1249500" cy="255699"/>
                  </a:xfrm>
                  <a:prstGeom prst="rect">
                    <a:avLst/>
                  </a:prstGeom>
                  <a:noFill/>
                  <a:ln>
                    <a:noFill/>
                  </a:ln>
                </p:spPr>
                <p:txBody>
                  <a:bodyPr spcFirstLastPara="1" wrap="square" lIns="0" tIns="0" rIns="0" bIns="0" anchor="b" anchorCtr="0">
                    <a:noAutofit/>
                  </a:bodyPr>
                  <a:lstStyle/>
                  <a:p>
                    <a:r>
                      <a:rPr lang="en" sz="700" b="1" dirty="0">
                        <a:solidFill>
                          <a:srgbClr val="00AC9C"/>
                        </a:solidFill>
                        <a:latin typeface="Caecilia LT Std Roman" panose="00000500000000000000" pitchFamily="50" charset="0"/>
                        <a:ea typeface="Verdana" panose="020B0604030504040204" pitchFamily="34" charset="0"/>
                        <a:cs typeface="Inria Serif"/>
                        <a:sym typeface="Inria Serif"/>
                      </a:rPr>
                      <a:t>Overførbar orlov </a:t>
                    </a:r>
                  </a:p>
                  <a:p>
                    <a:r>
                      <a:rPr lang="en" sz="700" b="1" dirty="0">
                        <a:solidFill>
                          <a:srgbClr val="00AC9C"/>
                        </a:solidFill>
                        <a:latin typeface="Caecilia LT Std Roman" panose="00000500000000000000" pitchFamily="50" charset="0"/>
                        <a:ea typeface="Verdana" panose="020B0604030504040204" pitchFamily="34" charset="0"/>
                        <a:cs typeface="Inria Serif"/>
                        <a:sym typeface="Inria Serif"/>
                      </a:rPr>
                      <a:t>13 uger</a:t>
                    </a:r>
                    <a:endParaRPr sz="700" b="1" dirty="0">
                      <a:solidFill>
                        <a:srgbClr val="00AC9C"/>
                      </a:solidFill>
                      <a:latin typeface="Caecilia LT Std Roman" panose="00000500000000000000" pitchFamily="50" charset="0"/>
                      <a:ea typeface="Verdana" panose="020B0604030504040204" pitchFamily="34" charset="0"/>
                      <a:cs typeface="Inria Serif"/>
                      <a:sym typeface="Inria Serif"/>
                    </a:endParaRPr>
                  </a:p>
                </p:txBody>
              </p:sp>
              <p:cxnSp>
                <p:nvCxnSpPr>
                  <p:cNvPr id="65" name="Google Shape;442;p39">
                    <a:extLst>
                      <a:ext uri="{FF2B5EF4-FFF2-40B4-BE49-F238E27FC236}">
                        <a16:creationId xmlns:a16="http://schemas.microsoft.com/office/drawing/2014/main" id="{E4E1E23B-51A1-2445-6D56-C59295B21368}"/>
                      </a:ext>
                    </a:extLst>
                  </p:cNvPr>
                  <p:cNvCxnSpPr>
                    <a:cxnSpLocks/>
                  </p:cNvCxnSpPr>
                  <p:nvPr/>
                </p:nvCxnSpPr>
                <p:spPr>
                  <a:xfrm flipV="1">
                    <a:off x="2282665" y="2038071"/>
                    <a:ext cx="0" cy="330165"/>
                  </a:xfrm>
                  <a:prstGeom prst="straightConnector1">
                    <a:avLst/>
                  </a:prstGeom>
                  <a:ln w="12700">
                    <a:solidFill>
                      <a:srgbClr val="00AC9C"/>
                    </a:solidFill>
                    <a:headEnd type="oval" w="med" len="med"/>
                    <a:tailEnd type="oval" w="med" len="med"/>
                  </a:ln>
                </p:spPr>
                <p:style>
                  <a:lnRef idx="3">
                    <a:schemeClr val="accent2"/>
                  </a:lnRef>
                  <a:fillRef idx="0">
                    <a:schemeClr val="accent2"/>
                  </a:fillRef>
                  <a:effectRef idx="2">
                    <a:schemeClr val="accent2"/>
                  </a:effectRef>
                  <a:fontRef idx="minor">
                    <a:schemeClr val="tx1"/>
                  </a:fontRef>
                </p:style>
              </p:cxnSp>
              <p:cxnSp>
                <p:nvCxnSpPr>
                  <p:cNvPr id="66" name="Google Shape;442;p39">
                    <a:extLst>
                      <a:ext uri="{FF2B5EF4-FFF2-40B4-BE49-F238E27FC236}">
                        <a16:creationId xmlns:a16="http://schemas.microsoft.com/office/drawing/2014/main" id="{A52596BE-7A8B-777D-7AA9-D52AF486CAFA}"/>
                      </a:ext>
                    </a:extLst>
                  </p:cNvPr>
                  <p:cNvCxnSpPr>
                    <a:cxnSpLocks/>
                  </p:cNvCxnSpPr>
                  <p:nvPr/>
                </p:nvCxnSpPr>
                <p:spPr>
                  <a:xfrm flipV="1">
                    <a:off x="2974106" y="3684639"/>
                    <a:ext cx="0" cy="346595"/>
                  </a:xfrm>
                  <a:prstGeom prst="straightConnector1">
                    <a:avLst/>
                  </a:prstGeom>
                  <a:ln w="12700">
                    <a:solidFill>
                      <a:srgbClr val="00AC9C"/>
                    </a:solidFill>
                    <a:headEnd type="oval" w="med" len="med"/>
                    <a:tailEnd type="oval" w="med" len="med"/>
                  </a:ln>
                </p:spPr>
                <p:style>
                  <a:lnRef idx="3">
                    <a:schemeClr val="accent2"/>
                  </a:lnRef>
                  <a:fillRef idx="0">
                    <a:schemeClr val="accent2"/>
                  </a:fillRef>
                  <a:effectRef idx="2">
                    <a:schemeClr val="accent2"/>
                  </a:effectRef>
                  <a:fontRef idx="minor">
                    <a:schemeClr val="tx1"/>
                  </a:fontRef>
                </p:style>
              </p:cxnSp>
              <p:cxnSp>
                <p:nvCxnSpPr>
                  <p:cNvPr id="67" name="Google Shape;442;p39">
                    <a:extLst>
                      <a:ext uri="{FF2B5EF4-FFF2-40B4-BE49-F238E27FC236}">
                        <a16:creationId xmlns:a16="http://schemas.microsoft.com/office/drawing/2014/main" id="{CF5857B7-E83D-9882-0318-AC70E533EA3A}"/>
                      </a:ext>
                    </a:extLst>
                  </p:cNvPr>
                  <p:cNvCxnSpPr>
                    <a:cxnSpLocks/>
                  </p:cNvCxnSpPr>
                  <p:nvPr/>
                </p:nvCxnSpPr>
                <p:spPr>
                  <a:xfrm flipV="1">
                    <a:off x="8482099" y="3684639"/>
                    <a:ext cx="0" cy="346595"/>
                  </a:xfrm>
                  <a:prstGeom prst="straightConnector1">
                    <a:avLst/>
                  </a:prstGeom>
                  <a:ln w="12700">
                    <a:solidFill>
                      <a:srgbClr val="00AC9C"/>
                    </a:solidFill>
                    <a:headEnd type="oval" w="med" len="med"/>
                    <a:tailEnd type="oval" w="med" len="med"/>
                  </a:ln>
                </p:spPr>
                <p:style>
                  <a:lnRef idx="3">
                    <a:schemeClr val="accent2"/>
                  </a:lnRef>
                  <a:fillRef idx="0">
                    <a:schemeClr val="accent2"/>
                  </a:fillRef>
                  <a:effectRef idx="2">
                    <a:schemeClr val="accent2"/>
                  </a:effectRef>
                  <a:fontRef idx="minor">
                    <a:schemeClr val="tx1"/>
                  </a:fontRef>
                </p:style>
              </p:cxnSp>
              <p:cxnSp>
                <p:nvCxnSpPr>
                  <p:cNvPr id="68" name="Google Shape;442;p39">
                    <a:extLst>
                      <a:ext uri="{FF2B5EF4-FFF2-40B4-BE49-F238E27FC236}">
                        <a16:creationId xmlns:a16="http://schemas.microsoft.com/office/drawing/2014/main" id="{6544A2B6-EB47-50F3-194C-078A0813285A}"/>
                      </a:ext>
                    </a:extLst>
                  </p:cNvPr>
                  <p:cNvCxnSpPr>
                    <a:cxnSpLocks/>
                  </p:cNvCxnSpPr>
                  <p:nvPr/>
                </p:nvCxnSpPr>
                <p:spPr>
                  <a:xfrm flipV="1">
                    <a:off x="5967063" y="3671575"/>
                    <a:ext cx="0" cy="346595"/>
                  </a:xfrm>
                  <a:prstGeom prst="straightConnector1">
                    <a:avLst/>
                  </a:prstGeom>
                  <a:ln w="12700">
                    <a:solidFill>
                      <a:srgbClr val="00AC9C"/>
                    </a:solidFill>
                    <a:headEnd type="oval" w="med" len="med"/>
                    <a:tailEnd type="oval" w="med" len="med"/>
                  </a:ln>
                </p:spPr>
                <p:style>
                  <a:lnRef idx="3">
                    <a:schemeClr val="accent2"/>
                  </a:lnRef>
                  <a:fillRef idx="0">
                    <a:schemeClr val="accent2"/>
                  </a:fillRef>
                  <a:effectRef idx="2">
                    <a:schemeClr val="accent2"/>
                  </a:effectRef>
                  <a:fontRef idx="minor">
                    <a:schemeClr val="tx1"/>
                  </a:fontRef>
                </p:style>
              </p:cxnSp>
              <p:cxnSp>
                <p:nvCxnSpPr>
                  <p:cNvPr id="69" name="Google Shape;442;p39">
                    <a:extLst>
                      <a:ext uri="{FF2B5EF4-FFF2-40B4-BE49-F238E27FC236}">
                        <a16:creationId xmlns:a16="http://schemas.microsoft.com/office/drawing/2014/main" id="{F6F278DB-922F-9459-0757-A1E5D273E474}"/>
                      </a:ext>
                    </a:extLst>
                  </p:cNvPr>
                  <p:cNvCxnSpPr>
                    <a:cxnSpLocks/>
                  </p:cNvCxnSpPr>
                  <p:nvPr/>
                </p:nvCxnSpPr>
                <p:spPr>
                  <a:xfrm flipV="1">
                    <a:off x="5940152" y="2048566"/>
                    <a:ext cx="0" cy="346595"/>
                  </a:xfrm>
                  <a:prstGeom prst="straightConnector1">
                    <a:avLst/>
                  </a:prstGeom>
                  <a:ln w="12700">
                    <a:solidFill>
                      <a:srgbClr val="00AC9C"/>
                    </a:solidFill>
                    <a:headEnd type="oval" w="med" len="med"/>
                    <a:tailEnd type="oval" w="med" len="med"/>
                  </a:ln>
                </p:spPr>
                <p:style>
                  <a:lnRef idx="3">
                    <a:schemeClr val="accent2"/>
                  </a:lnRef>
                  <a:fillRef idx="0">
                    <a:schemeClr val="accent2"/>
                  </a:fillRef>
                  <a:effectRef idx="2">
                    <a:schemeClr val="accent2"/>
                  </a:effectRef>
                  <a:fontRef idx="minor">
                    <a:schemeClr val="tx1"/>
                  </a:fontRef>
                </p:style>
              </p:cxnSp>
              <p:cxnSp>
                <p:nvCxnSpPr>
                  <p:cNvPr id="70" name="Google Shape;442;p39">
                    <a:extLst>
                      <a:ext uri="{FF2B5EF4-FFF2-40B4-BE49-F238E27FC236}">
                        <a16:creationId xmlns:a16="http://schemas.microsoft.com/office/drawing/2014/main" id="{CFE41287-6B85-7A39-A3F8-C6A893D9A97A}"/>
                      </a:ext>
                    </a:extLst>
                  </p:cNvPr>
                  <p:cNvCxnSpPr>
                    <a:cxnSpLocks/>
                  </p:cNvCxnSpPr>
                  <p:nvPr/>
                </p:nvCxnSpPr>
                <p:spPr>
                  <a:xfrm flipV="1">
                    <a:off x="4139952" y="2038071"/>
                    <a:ext cx="0" cy="346595"/>
                  </a:xfrm>
                  <a:prstGeom prst="straightConnector1">
                    <a:avLst/>
                  </a:prstGeom>
                  <a:ln w="12700">
                    <a:solidFill>
                      <a:srgbClr val="00AC9C"/>
                    </a:solidFill>
                    <a:headEnd type="oval" w="med" len="med"/>
                    <a:tailEnd type="oval" w="med" len="med"/>
                  </a:ln>
                </p:spPr>
                <p:style>
                  <a:lnRef idx="3">
                    <a:schemeClr val="accent2"/>
                  </a:lnRef>
                  <a:fillRef idx="0">
                    <a:schemeClr val="accent2"/>
                  </a:fillRef>
                  <a:effectRef idx="2">
                    <a:schemeClr val="accent2"/>
                  </a:effectRef>
                  <a:fontRef idx="minor">
                    <a:schemeClr val="tx1"/>
                  </a:fontRef>
                </p:style>
              </p:cxnSp>
              <p:cxnSp>
                <p:nvCxnSpPr>
                  <p:cNvPr id="71" name="Google Shape;442;p39">
                    <a:extLst>
                      <a:ext uri="{FF2B5EF4-FFF2-40B4-BE49-F238E27FC236}">
                        <a16:creationId xmlns:a16="http://schemas.microsoft.com/office/drawing/2014/main" id="{3B38C7D1-412A-9150-003F-7C8418D0F6C9}"/>
                      </a:ext>
                    </a:extLst>
                  </p:cNvPr>
                  <p:cNvCxnSpPr>
                    <a:cxnSpLocks/>
                  </p:cNvCxnSpPr>
                  <p:nvPr/>
                </p:nvCxnSpPr>
                <p:spPr>
                  <a:xfrm flipV="1">
                    <a:off x="2974106" y="2038071"/>
                    <a:ext cx="0" cy="346595"/>
                  </a:xfrm>
                  <a:prstGeom prst="straightConnector1">
                    <a:avLst/>
                  </a:prstGeom>
                  <a:ln w="12700">
                    <a:solidFill>
                      <a:srgbClr val="00AC9C"/>
                    </a:solidFill>
                    <a:headEnd type="oval" w="med" len="med"/>
                    <a:tailEnd type="oval" w="med" len="med"/>
                  </a:ln>
                </p:spPr>
                <p:style>
                  <a:lnRef idx="3">
                    <a:schemeClr val="accent2"/>
                  </a:lnRef>
                  <a:fillRef idx="0">
                    <a:schemeClr val="accent2"/>
                  </a:fillRef>
                  <a:effectRef idx="2">
                    <a:schemeClr val="accent2"/>
                  </a:effectRef>
                  <a:fontRef idx="minor">
                    <a:schemeClr val="tx1"/>
                  </a:fontRef>
                </p:style>
              </p:cxnSp>
              <p:cxnSp>
                <p:nvCxnSpPr>
                  <p:cNvPr id="72" name="Google Shape;442;p39">
                    <a:extLst>
                      <a:ext uri="{FF2B5EF4-FFF2-40B4-BE49-F238E27FC236}">
                        <a16:creationId xmlns:a16="http://schemas.microsoft.com/office/drawing/2014/main" id="{9A2EBCF3-BE0F-7539-914F-5E5BC7DB3C00}"/>
                      </a:ext>
                    </a:extLst>
                  </p:cNvPr>
                  <p:cNvCxnSpPr>
                    <a:cxnSpLocks/>
                  </p:cNvCxnSpPr>
                  <p:nvPr/>
                </p:nvCxnSpPr>
                <p:spPr>
                  <a:xfrm flipV="1">
                    <a:off x="7520946" y="2038071"/>
                    <a:ext cx="0" cy="346595"/>
                  </a:xfrm>
                  <a:prstGeom prst="straightConnector1">
                    <a:avLst/>
                  </a:prstGeom>
                  <a:ln w="12700">
                    <a:solidFill>
                      <a:srgbClr val="00AC9C"/>
                    </a:solidFill>
                    <a:headEnd type="oval" w="med" len="med"/>
                    <a:tailEnd type="oval" w="med" len="med"/>
                  </a:ln>
                </p:spPr>
                <p:style>
                  <a:lnRef idx="3">
                    <a:schemeClr val="accent2"/>
                  </a:lnRef>
                  <a:fillRef idx="0">
                    <a:schemeClr val="accent2"/>
                  </a:fillRef>
                  <a:effectRef idx="2">
                    <a:schemeClr val="accent2"/>
                  </a:effectRef>
                  <a:fontRef idx="minor">
                    <a:schemeClr val="tx1"/>
                  </a:fontRef>
                </p:style>
              </p:cxnSp>
              <p:sp>
                <p:nvSpPr>
                  <p:cNvPr id="73" name="Google Shape;445;p39">
                    <a:extLst>
                      <a:ext uri="{FF2B5EF4-FFF2-40B4-BE49-F238E27FC236}">
                        <a16:creationId xmlns:a16="http://schemas.microsoft.com/office/drawing/2014/main" id="{31EDACE3-EB17-0E8F-AFAB-FAF802F0AEE1}"/>
                      </a:ext>
                    </a:extLst>
                  </p:cNvPr>
                  <p:cNvSpPr txBox="1"/>
                  <p:nvPr/>
                </p:nvSpPr>
                <p:spPr>
                  <a:xfrm>
                    <a:off x="2438327" y="922512"/>
                    <a:ext cx="663008" cy="346596"/>
                  </a:xfrm>
                  <a:prstGeom prst="rect">
                    <a:avLst/>
                  </a:prstGeom>
                  <a:noFill/>
                  <a:ln>
                    <a:noFill/>
                  </a:ln>
                </p:spPr>
                <p:txBody>
                  <a:bodyPr spcFirstLastPara="1" wrap="square" lIns="0" tIns="0" rIns="0" bIns="0" anchor="b" anchorCtr="0">
                    <a:noAutofit/>
                  </a:bodyPr>
                  <a:lstStyle/>
                  <a:p>
                    <a:r>
                      <a:rPr lang="en" sz="1000" b="1" dirty="0">
                        <a:solidFill>
                          <a:srgbClr val="00AC9C"/>
                        </a:solidFill>
                        <a:latin typeface="Caecilia LT Std Roman" panose="00000500000000000000" pitchFamily="50" charset="0"/>
                        <a:ea typeface="Verdana" panose="020B0604030504040204" pitchFamily="34" charset="0"/>
                        <a:cs typeface="Inria Serif"/>
                        <a:sym typeface="Inria Serif"/>
                      </a:rPr>
                      <a:t>FØDSEL</a:t>
                    </a:r>
                    <a:endParaRPr sz="1000" b="1" dirty="0">
                      <a:solidFill>
                        <a:srgbClr val="00AC9C"/>
                      </a:solidFill>
                      <a:latin typeface="Caecilia LT Std Roman" panose="00000500000000000000" pitchFamily="50" charset="0"/>
                      <a:ea typeface="Verdana" panose="020B0604030504040204" pitchFamily="34" charset="0"/>
                      <a:cs typeface="Inria Serif"/>
                      <a:sym typeface="Inria Serif"/>
                    </a:endParaRPr>
                  </a:p>
                </p:txBody>
              </p:sp>
            </p:grpSp>
            <p:cxnSp>
              <p:nvCxnSpPr>
                <p:cNvPr id="19" name="Lige pilforbindelse 18">
                  <a:extLst>
                    <a:ext uri="{FF2B5EF4-FFF2-40B4-BE49-F238E27FC236}">
                      <a16:creationId xmlns:a16="http://schemas.microsoft.com/office/drawing/2014/main" id="{72B42A28-E629-34E1-FA35-FFAA649904D9}"/>
                    </a:ext>
                  </a:extLst>
                </p:cNvPr>
                <p:cNvCxnSpPr>
                  <a:cxnSpLocks/>
                </p:cNvCxnSpPr>
                <p:nvPr/>
              </p:nvCxnSpPr>
              <p:spPr>
                <a:xfrm>
                  <a:off x="4278028" y="1909418"/>
                  <a:ext cx="0" cy="1056280"/>
                </a:xfrm>
                <a:prstGeom prst="straightConnector1">
                  <a:avLst/>
                </a:prstGeom>
                <a:ln w="28575">
                  <a:solidFill>
                    <a:srgbClr val="00AC9C"/>
                  </a:solidFill>
                  <a:tailEnd type="triangle"/>
                </a:ln>
              </p:spPr>
              <p:style>
                <a:lnRef idx="1">
                  <a:schemeClr val="accent1"/>
                </a:lnRef>
                <a:fillRef idx="0">
                  <a:schemeClr val="accent1"/>
                </a:fillRef>
                <a:effectRef idx="0">
                  <a:schemeClr val="accent1"/>
                </a:effectRef>
                <a:fontRef idx="minor">
                  <a:schemeClr val="tx1"/>
                </a:fontRef>
              </p:style>
            </p:cxnSp>
            <p:sp>
              <p:nvSpPr>
                <p:cNvPr id="20" name="Google Shape;445;p39">
                  <a:extLst>
                    <a:ext uri="{FF2B5EF4-FFF2-40B4-BE49-F238E27FC236}">
                      <a16:creationId xmlns:a16="http://schemas.microsoft.com/office/drawing/2014/main" id="{D0A2DB00-45FA-0A4D-1120-7A43BCAA9A3F}"/>
                    </a:ext>
                  </a:extLst>
                </p:cNvPr>
                <p:cNvSpPr txBox="1"/>
                <p:nvPr/>
              </p:nvSpPr>
              <p:spPr>
                <a:xfrm>
                  <a:off x="4009601" y="1587521"/>
                  <a:ext cx="739582" cy="285043"/>
                </a:xfrm>
                <a:prstGeom prst="rect">
                  <a:avLst/>
                </a:prstGeom>
                <a:noFill/>
                <a:ln>
                  <a:noFill/>
                </a:ln>
              </p:spPr>
              <p:txBody>
                <a:bodyPr spcFirstLastPara="1" wrap="square" lIns="0" tIns="0" rIns="0" bIns="0" anchor="b" anchorCtr="0">
                  <a:noAutofit/>
                </a:bodyPr>
                <a:lstStyle/>
                <a:p>
                  <a:r>
                    <a:rPr lang="da-DK" sz="1000" b="1" dirty="0">
                      <a:solidFill>
                        <a:srgbClr val="00AC9C"/>
                      </a:solidFill>
                      <a:latin typeface="Caecilia LT Std Roman" panose="00000500000000000000" pitchFamily="50" charset="0"/>
                      <a:ea typeface="Verdana" panose="020B0604030504040204" pitchFamily="34" charset="0"/>
                      <a:cs typeface="Inria Serif"/>
                      <a:sym typeface="Inria Serif"/>
                    </a:rPr>
                    <a:t>10 UGER</a:t>
                  </a:r>
                  <a:endParaRPr sz="1000" b="1" dirty="0">
                    <a:solidFill>
                      <a:srgbClr val="00AC9C"/>
                    </a:solidFill>
                    <a:latin typeface="Caecilia LT Std Roman" panose="00000500000000000000" pitchFamily="50" charset="0"/>
                    <a:ea typeface="Verdana" panose="020B0604030504040204" pitchFamily="34" charset="0"/>
                    <a:cs typeface="Inria Serif"/>
                    <a:sym typeface="Inria Serif"/>
                  </a:endParaRPr>
                </a:p>
              </p:txBody>
            </p:sp>
          </p:grpSp>
          <p:sp>
            <p:nvSpPr>
              <p:cNvPr id="12" name="Pil: vinkel 11">
                <a:extLst>
                  <a:ext uri="{FF2B5EF4-FFF2-40B4-BE49-F238E27FC236}">
                    <a16:creationId xmlns:a16="http://schemas.microsoft.com/office/drawing/2014/main" id="{56668A43-4CAD-27C0-2E19-D15E1BEB81A1}"/>
                  </a:ext>
                </a:extLst>
              </p:cNvPr>
              <p:cNvSpPr/>
              <p:nvPr/>
            </p:nvSpPr>
            <p:spPr>
              <a:xfrm>
                <a:off x="7380314" y="3708702"/>
                <a:ext cx="1769080" cy="393049"/>
              </a:xfrm>
              <a:prstGeom prst="chevron">
                <a:avLst/>
              </a:prstGeom>
              <a:noFill/>
              <a:ln w="19050">
                <a:solidFill>
                  <a:srgbClr val="556D7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dirty="0">
                  <a:solidFill>
                    <a:schemeClr val="tx1"/>
                  </a:solidFill>
                </a:endParaRPr>
              </a:p>
            </p:txBody>
          </p:sp>
          <p:sp>
            <p:nvSpPr>
              <p:cNvPr id="13" name="Pil: vinkel 12">
                <a:extLst>
                  <a:ext uri="{FF2B5EF4-FFF2-40B4-BE49-F238E27FC236}">
                    <a16:creationId xmlns:a16="http://schemas.microsoft.com/office/drawing/2014/main" id="{731C5729-6DE8-1672-CC36-BCA9CBDA6311}"/>
                  </a:ext>
                </a:extLst>
              </p:cNvPr>
              <p:cNvSpPr/>
              <p:nvPr/>
            </p:nvSpPr>
            <p:spPr>
              <a:xfrm>
                <a:off x="6100151" y="3264409"/>
                <a:ext cx="3049243" cy="393049"/>
              </a:xfrm>
              <a:prstGeom prst="chevron">
                <a:avLst/>
              </a:prstGeom>
              <a:noFill/>
              <a:ln w="19050">
                <a:solidFill>
                  <a:srgbClr val="556D7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dirty="0">
                  <a:solidFill>
                    <a:schemeClr val="tx1"/>
                  </a:solidFill>
                </a:endParaRPr>
              </a:p>
            </p:txBody>
          </p:sp>
          <p:sp>
            <p:nvSpPr>
              <p:cNvPr id="14" name="Google Shape;445;p39">
                <a:extLst>
                  <a:ext uri="{FF2B5EF4-FFF2-40B4-BE49-F238E27FC236}">
                    <a16:creationId xmlns:a16="http://schemas.microsoft.com/office/drawing/2014/main" id="{8216FB45-0A17-3A0D-3A13-F9EABDBC5D0B}"/>
                  </a:ext>
                </a:extLst>
              </p:cNvPr>
              <p:cNvSpPr txBox="1"/>
              <p:nvPr/>
            </p:nvSpPr>
            <p:spPr>
              <a:xfrm>
                <a:off x="7684285" y="4531585"/>
                <a:ext cx="1208195" cy="195164"/>
              </a:xfrm>
              <a:prstGeom prst="rect">
                <a:avLst/>
              </a:prstGeom>
              <a:noFill/>
              <a:ln>
                <a:noFill/>
              </a:ln>
            </p:spPr>
            <p:txBody>
              <a:bodyPr spcFirstLastPara="1" wrap="square" lIns="0" tIns="0" rIns="0" bIns="0" anchor="b" anchorCtr="0">
                <a:noAutofit/>
              </a:bodyPr>
              <a:lstStyle/>
              <a:p>
                <a:r>
                  <a:rPr lang="en" sz="700" b="1" dirty="0">
                    <a:solidFill>
                      <a:srgbClr val="00AC9C"/>
                    </a:solidFill>
                    <a:latin typeface="Caecilia LT Std Roman" panose="00000500000000000000" pitchFamily="50" charset="0"/>
                    <a:ea typeface="Verdana" panose="020B0604030504040204" pitchFamily="34" charset="0"/>
                    <a:cs typeface="Inria Serif"/>
                    <a:sym typeface="Inria Serif"/>
                  </a:rPr>
                  <a:t>Yderligere ret til fravær </a:t>
                </a:r>
              </a:p>
              <a:p>
                <a:r>
                  <a:rPr lang="en" sz="700" b="1" dirty="0">
                    <a:solidFill>
                      <a:srgbClr val="00AC9C"/>
                    </a:solidFill>
                    <a:latin typeface="Caecilia LT Std Roman" panose="00000500000000000000" pitchFamily="50" charset="0"/>
                    <a:ea typeface="Verdana" panose="020B0604030504040204" pitchFamily="34" charset="0"/>
                    <a:cs typeface="Inria Serif"/>
                    <a:sym typeface="Inria Serif"/>
                  </a:rPr>
                  <a:t>10 uger</a:t>
                </a:r>
                <a:endParaRPr sz="700" b="1" dirty="0">
                  <a:solidFill>
                    <a:srgbClr val="00AC9C"/>
                  </a:solidFill>
                  <a:latin typeface="Caecilia LT Std Roman" panose="00000500000000000000" pitchFamily="50" charset="0"/>
                  <a:ea typeface="Verdana" panose="020B0604030504040204" pitchFamily="34" charset="0"/>
                  <a:cs typeface="Inria Serif"/>
                  <a:sym typeface="Inria Serif"/>
                </a:endParaRPr>
              </a:p>
            </p:txBody>
          </p:sp>
          <p:cxnSp>
            <p:nvCxnSpPr>
              <p:cNvPr id="15" name="Google Shape;442;p39">
                <a:extLst>
                  <a:ext uri="{FF2B5EF4-FFF2-40B4-BE49-F238E27FC236}">
                    <a16:creationId xmlns:a16="http://schemas.microsoft.com/office/drawing/2014/main" id="{A4DAECE5-C0F9-617C-812A-3FACD849C1FA}"/>
                  </a:ext>
                </a:extLst>
              </p:cNvPr>
              <p:cNvCxnSpPr>
                <a:cxnSpLocks/>
              </p:cNvCxnSpPr>
              <p:nvPr/>
            </p:nvCxnSpPr>
            <p:spPr>
              <a:xfrm flipV="1">
                <a:off x="8108703" y="4177385"/>
                <a:ext cx="0" cy="264541"/>
              </a:xfrm>
              <a:prstGeom prst="straightConnector1">
                <a:avLst/>
              </a:prstGeom>
              <a:ln w="12700">
                <a:solidFill>
                  <a:srgbClr val="00AC9C"/>
                </a:solidFill>
                <a:headEnd type="oval" w="med" len="med"/>
                <a:tailEnd type="oval" w="med" len="med"/>
              </a:ln>
            </p:spPr>
            <p:style>
              <a:lnRef idx="3">
                <a:schemeClr val="accent2"/>
              </a:lnRef>
              <a:fillRef idx="0">
                <a:schemeClr val="accent2"/>
              </a:fillRef>
              <a:effectRef idx="2">
                <a:schemeClr val="accent2"/>
              </a:effectRef>
              <a:fontRef idx="minor">
                <a:schemeClr val="tx1"/>
              </a:fontRef>
            </p:style>
          </p:cxnSp>
          <p:sp>
            <p:nvSpPr>
              <p:cNvPr id="16" name="Google Shape;445;p39">
                <a:extLst>
                  <a:ext uri="{FF2B5EF4-FFF2-40B4-BE49-F238E27FC236}">
                    <a16:creationId xmlns:a16="http://schemas.microsoft.com/office/drawing/2014/main" id="{F6F718E8-8CF8-A2F5-E30A-5E1E6EDC1B49}"/>
                  </a:ext>
                </a:extLst>
              </p:cNvPr>
              <p:cNvSpPr txBox="1"/>
              <p:nvPr/>
            </p:nvSpPr>
            <p:spPr>
              <a:xfrm>
                <a:off x="7020272" y="2649811"/>
                <a:ext cx="1132479" cy="202550"/>
              </a:xfrm>
              <a:prstGeom prst="rect">
                <a:avLst/>
              </a:prstGeom>
              <a:noFill/>
              <a:ln>
                <a:noFill/>
              </a:ln>
            </p:spPr>
            <p:txBody>
              <a:bodyPr spcFirstLastPara="1" wrap="square" lIns="0" tIns="0" rIns="0" bIns="0" anchor="b" anchorCtr="0">
                <a:noAutofit/>
              </a:bodyPr>
              <a:lstStyle/>
              <a:p>
                <a:r>
                  <a:rPr lang="en" sz="700" b="1" dirty="0">
                    <a:solidFill>
                      <a:srgbClr val="00AC9C"/>
                    </a:solidFill>
                    <a:latin typeface="Caecilia LT Std Roman" panose="00000500000000000000" pitchFamily="50" charset="0"/>
                    <a:ea typeface="Verdana" panose="020B0604030504040204" pitchFamily="34" charset="0"/>
                    <a:cs typeface="Inria Serif"/>
                    <a:sym typeface="Inria Serif"/>
                  </a:rPr>
                  <a:t>Yderligere ret til fravær</a:t>
                </a:r>
              </a:p>
              <a:p>
                <a:r>
                  <a:rPr lang="en" sz="700" b="1" dirty="0">
                    <a:solidFill>
                      <a:srgbClr val="00AC9C"/>
                    </a:solidFill>
                    <a:latin typeface="Caecilia LT Std Roman" panose="00000500000000000000" pitchFamily="50" charset="0"/>
                    <a:ea typeface="Verdana" panose="020B0604030504040204" pitchFamily="34" charset="0"/>
                    <a:cs typeface="Inria Serif"/>
                    <a:sym typeface="Inria Serif"/>
                  </a:rPr>
                  <a:t>18 uger</a:t>
                </a:r>
                <a:endParaRPr sz="700" b="1" dirty="0">
                  <a:solidFill>
                    <a:srgbClr val="00AC9C"/>
                  </a:solidFill>
                  <a:latin typeface="Caecilia LT Std Roman" panose="00000500000000000000" pitchFamily="50" charset="0"/>
                  <a:ea typeface="Verdana" panose="020B0604030504040204" pitchFamily="34" charset="0"/>
                  <a:cs typeface="Inria Serif"/>
                  <a:sym typeface="Inria Serif"/>
                </a:endParaRPr>
              </a:p>
            </p:txBody>
          </p:sp>
          <p:cxnSp>
            <p:nvCxnSpPr>
              <p:cNvPr id="17" name="Google Shape;442;p39">
                <a:extLst>
                  <a:ext uri="{FF2B5EF4-FFF2-40B4-BE49-F238E27FC236}">
                    <a16:creationId xmlns:a16="http://schemas.microsoft.com/office/drawing/2014/main" id="{46F1B965-A16A-5065-C51C-66DBB4B72DF1}"/>
                  </a:ext>
                </a:extLst>
              </p:cNvPr>
              <p:cNvCxnSpPr>
                <a:cxnSpLocks/>
              </p:cNvCxnSpPr>
              <p:nvPr/>
            </p:nvCxnSpPr>
            <p:spPr>
              <a:xfrm flipV="1">
                <a:off x="7524328" y="2913247"/>
                <a:ext cx="0" cy="264541"/>
              </a:xfrm>
              <a:prstGeom prst="straightConnector1">
                <a:avLst/>
              </a:prstGeom>
              <a:ln w="12700">
                <a:solidFill>
                  <a:srgbClr val="00AC9C"/>
                </a:solidFill>
                <a:headEnd type="oval" w="med" len="med"/>
                <a:tailEnd type="oval" w="med" len="med"/>
              </a:ln>
            </p:spPr>
            <p:style>
              <a:lnRef idx="3">
                <a:schemeClr val="accent2"/>
              </a:lnRef>
              <a:fillRef idx="0">
                <a:schemeClr val="accent2"/>
              </a:fillRef>
              <a:effectRef idx="2">
                <a:schemeClr val="accent2"/>
              </a:effectRef>
              <a:fontRef idx="minor">
                <a:schemeClr val="tx1"/>
              </a:fontRef>
            </p:style>
          </p:cxnSp>
        </p:grpSp>
        <p:cxnSp>
          <p:nvCxnSpPr>
            <p:cNvPr id="8" name="Lige pilforbindelse 7">
              <a:extLst>
                <a:ext uri="{FF2B5EF4-FFF2-40B4-BE49-F238E27FC236}">
                  <a16:creationId xmlns:a16="http://schemas.microsoft.com/office/drawing/2014/main" id="{0A3B73C9-3DD1-11F2-3A1F-EE8FBDE0DEC6}"/>
                </a:ext>
              </a:extLst>
            </p:cNvPr>
            <p:cNvCxnSpPr>
              <a:cxnSpLocks/>
            </p:cNvCxnSpPr>
            <p:nvPr/>
          </p:nvCxnSpPr>
          <p:spPr>
            <a:xfrm>
              <a:off x="1784133" y="2366221"/>
              <a:ext cx="0" cy="885928"/>
            </a:xfrm>
            <a:prstGeom prst="straightConnector1">
              <a:avLst/>
            </a:prstGeom>
            <a:ln w="28575">
              <a:solidFill>
                <a:srgbClr val="00AC9C"/>
              </a:solidFill>
              <a:tailEnd type="triangle"/>
            </a:ln>
          </p:spPr>
          <p:style>
            <a:lnRef idx="1">
              <a:schemeClr val="accent1"/>
            </a:lnRef>
            <a:fillRef idx="0">
              <a:schemeClr val="accent1"/>
            </a:fillRef>
            <a:effectRef idx="0">
              <a:schemeClr val="accent1"/>
            </a:effectRef>
            <a:fontRef idx="minor">
              <a:schemeClr val="tx1"/>
            </a:fontRef>
          </p:style>
        </p:cxnSp>
      </p:grpSp>
      <p:sp>
        <p:nvSpPr>
          <p:cNvPr id="2" name="Pladsholder til diasnummer 4">
            <a:extLst>
              <a:ext uri="{FF2B5EF4-FFF2-40B4-BE49-F238E27FC236}">
                <a16:creationId xmlns:a16="http://schemas.microsoft.com/office/drawing/2014/main" id="{BFBD5B47-7F91-2C5C-873F-14DC46BEC9C8}"/>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37</a:t>
            </a:r>
          </a:p>
        </p:txBody>
      </p:sp>
    </p:spTree>
    <p:extLst>
      <p:ext uri="{BB962C8B-B14F-4D97-AF65-F5344CB8AC3E}">
        <p14:creationId xmlns:p14="http://schemas.microsoft.com/office/powerpoint/2010/main" val="1881634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F73FA-D8E4-C79A-1F22-FD459205C779}"/>
              </a:ext>
            </a:extLst>
          </p:cNvPr>
          <p:cNvSpPr>
            <a:spLocks noGrp="1"/>
          </p:cNvSpPr>
          <p:nvPr>
            <p:ph type="title"/>
          </p:nvPr>
        </p:nvSpPr>
        <p:spPr>
          <a:xfrm>
            <a:off x="693738" y="555526"/>
            <a:ext cx="8126734" cy="792088"/>
          </a:xfrm>
        </p:spPr>
        <p:txBody>
          <a:bodyPr/>
          <a:lstStyle/>
          <a:p>
            <a:r>
              <a:rPr lang="en-US" sz="2400" dirty="0" err="1"/>
              <a:t>Nyt</a:t>
            </a:r>
            <a:r>
              <a:rPr lang="en-US" sz="2400" dirty="0"/>
              <a:t> om </a:t>
            </a:r>
            <a:r>
              <a:rPr lang="en-US" sz="2400" dirty="0" err="1"/>
              <a:t>barselsloven</a:t>
            </a:r>
            <a:endParaRPr lang="da-DK" sz="2400" dirty="0"/>
          </a:p>
        </p:txBody>
      </p:sp>
      <p:sp>
        <p:nvSpPr>
          <p:cNvPr id="3" name="Pladsholder til tekst 2">
            <a:extLst>
              <a:ext uri="{FF2B5EF4-FFF2-40B4-BE49-F238E27FC236}">
                <a16:creationId xmlns:a16="http://schemas.microsoft.com/office/drawing/2014/main" id="{A75B41EB-3623-5D64-7FE3-E41DE9137FE4}"/>
              </a:ext>
            </a:extLst>
          </p:cNvPr>
          <p:cNvSpPr>
            <a:spLocks noGrp="1"/>
          </p:cNvSpPr>
          <p:nvPr>
            <p:ph type="body" sz="quarter" idx="12"/>
          </p:nvPr>
        </p:nvSpPr>
        <p:spPr/>
        <p:txBody>
          <a:bodyPr/>
          <a:lstStyle/>
          <a:p>
            <a:r>
              <a:rPr lang="da-DK" sz="1800" dirty="0">
                <a:solidFill>
                  <a:schemeClr val="tx1"/>
                </a:solidFill>
              </a:rPr>
              <a:t>Surrogataftaler </a:t>
            </a:r>
          </a:p>
          <a:p>
            <a:endParaRPr lang="da-DK" sz="500" dirty="0"/>
          </a:p>
          <a:p>
            <a:pPr marL="266700" lvl="1" indent="-266700">
              <a:spcAft>
                <a:spcPts val="200"/>
              </a:spcAft>
              <a:buClr>
                <a:srgbClr val="00AC9C"/>
              </a:buClr>
              <a:defRPr/>
            </a:pPr>
            <a:r>
              <a:rPr lang="da-DK" sz="1400" dirty="0">
                <a:solidFill>
                  <a:srgbClr val="000000"/>
                </a:solidFill>
              </a:rPr>
              <a:t>Regeringen og en række partier har indgået en aftale, der sikrer stabilitet for de børn, der kommer til Danmark gennem udenlandske surrogataftaler, og forbedrer forholdene for de borgere, der stifter familie gennem nationale altruistiske surrogataftaler</a:t>
            </a:r>
          </a:p>
          <a:p>
            <a:pPr marL="266700" lvl="1" indent="-266700">
              <a:spcAft>
                <a:spcPts val="200"/>
              </a:spcAft>
              <a:buClr>
                <a:srgbClr val="00AC9C"/>
              </a:buClr>
              <a:defRPr/>
            </a:pPr>
            <a:r>
              <a:rPr lang="da-DK" sz="1400" dirty="0">
                <a:solidFill>
                  <a:srgbClr val="000000"/>
                </a:solidFill>
              </a:rPr>
              <a:t>Læs mere </a:t>
            </a:r>
            <a:r>
              <a:rPr lang="da-DK" sz="1400" dirty="0">
                <a:solidFill>
                  <a:schemeClr val="accent4"/>
                </a:solidFill>
                <a:hlinkClick r:id="rId2">
                  <a:extLst>
                    <a:ext uri="{A12FA001-AC4F-418D-AE19-62706E023703}">
                      <ahyp:hlinkClr xmlns:ahyp="http://schemas.microsoft.com/office/drawing/2018/hyperlinkcolor" val="tx"/>
                    </a:ext>
                  </a:extLst>
                </a:hlinkClick>
              </a:rPr>
              <a:t>her</a:t>
            </a:r>
            <a:r>
              <a:rPr lang="da-DK" sz="1400" dirty="0">
                <a:solidFill>
                  <a:srgbClr val="696869"/>
                </a:solidFill>
                <a:hlinkClick r:id="rId2">
                  <a:extLst>
                    <a:ext uri="{A12FA001-AC4F-418D-AE19-62706E023703}">
                      <ahyp:hlinkClr xmlns:ahyp="http://schemas.microsoft.com/office/drawing/2018/hyperlinkcolor" val="tx"/>
                    </a:ext>
                  </a:extLst>
                </a:hlinkClick>
              </a:rPr>
              <a:t> </a:t>
            </a:r>
            <a:endParaRPr lang="da-DK" sz="1400" dirty="0">
              <a:solidFill>
                <a:srgbClr val="00AC9C"/>
              </a:solidFill>
            </a:endParaRPr>
          </a:p>
        </p:txBody>
      </p:sp>
      <p:sp>
        <p:nvSpPr>
          <p:cNvPr id="5" name="Pladsholder til billede 4">
            <a:extLst>
              <a:ext uri="{FF2B5EF4-FFF2-40B4-BE49-F238E27FC236}">
                <a16:creationId xmlns:a16="http://schemas.microsoft.com/office/drawing/2014/main" id="{4B0979B8-27B0-2A34-A7B1-57F290954C72}"/>
              </a:ext>
            </a:extLst>
          </p:cNvPr>
          <p:cNvSpPr>
            <a:spLocks noGrp="1"/>
          </p:cNvSpPr>
          <p:nvPr>
            <p:ph type="pic" sz="quarter" idx="16"/>
          </p:nvPr>
        </p:nvSpPr>
        <p:spPr/>
        <p:txBody>
          <a:bodyPr/>
          <a:lstStyle/>
          <a:p>
            <a:endParaRPr lang="da-DK"/>
          </a:p>
        </p:txBody>
      </p:sp>
      <p:pic>
        <p:nvPicPr>
          <p:cNvPr id="11" name="Pladsholder til billede 10">
            <a:extLst>
              <a:ext uri="{FF2B5EF4-FFF2-40B4-BE49-F238E27FC236}">
                <a16:creationId xmlns:a16="http://schemas.microsoft.com/office/drawing/2014/main" id="{7AF6423D-2CA9-B187-B527-18D1A91AD654}"/>
              </a:ext>
            </a:extLst>
          </p:cNvPr>
          <p:cNvPicPr>
            <a:picLocks noGrp="1" noChangeAspect="1"/>
          </p:cNvPicPr>
          <p:nvPr>
            <p:ph type="pic" sz="quarter" idx="13"/>
          </p:nvPr>
        </p:nvPicPr>
        <p:blipFill>
          <a:blip r:embed="rId3"/>
          <a:srcRect l="2" r="2"/>
          <a:stretch>
            <a:fillRect/>
          </a:stretch>
        </p:blipFill>
        <p:spPr>
          <a:prstGeom prst="rect">
            <a:avLst/>
          </a:prstGeom>
        </p:spPr>
      </p:pic>
      <p:sp>
        <p:nvSpPr>
          <p:cNvPr id="4" name="Pladsholder til diasnummer 4">
            <a:extLst>
              <a:ext uri="{FF2B5EF4-FFF2-40B4-BE49-F238E27FC236}">
                <a16:creationId xmlns:a16="http://schemas.microsoft.com/office/drawing/2014/main" id="{0F67DFB8-23F5-2DB3-9827-695B05254700}"/>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da-DK" sz="1500" dirty="0"/>
          </a:p>
        </p:txBody>
      </p:sp>
      <p:sp>
        <p:nvSpPr>
          <p:cNvPr id="8" name="Pladsholder til diasnummer 4">
            <a:extLst>
              <a:ext uri="{FF2B5EF4-FFF2-40B4-BE49-F238E27FC236}">
                <a16:creationId xmlns:a16="http://schemas.microsoft.com/office/drawing/2014/main" id="{CE726BBF-56DA-F886-E2F5-E3ED7914AEAA}"/>
              </a:ext>
            </a:extLst>
          </p:cNvPr>
          <p:cNvSpPr txBox="1">
            <a:spLocks/>
          </p:cNvSpPr>
          <p:nvPr/>
        </p:nvSpPr>
        <p:spPr>
          <a:xfrm>
            <a:off x="3177118" y="4717496"/>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43</a:t>
            </a:r>
          </a:p>
        </p:txBody>
      </p:sp>
    </p:spTree>
    <p:extLst>
      <p:ext uri="{BB962C8B-B14F-4D97-AF65-F5344CB8AC3E}">
        <p14:creationId xmlns:p14="http://schemas.microsoft.com/office/powerpoint/2010/main" val="251311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78AC3-E886-65B3-ED82-B2242EEE1A6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6201E39-5D85-4E50-0497-BDC3EF12A0FE}"/>
              </a:ext>
            </a:extLst>
          </p:cNvPr>
          <p:cNvSpPr>
            <a:spLocks noGrp="1"/>
          </p:cNvSpPr>
          <p:nvPr>
            <p:ph type="title"/>
          </p:nvPr>
        </p:nvSpPr>
        <p:spPr/>
        <p:txBody>
          <a:bodyPr/>
          <a:lstStyle/>
          <a:p>
            <a:r>
              <a:rPr lang="da-DK" sz="2400" dirty="0"/>
              <a:t>Nyt om barselsloven</a:t>
            </a:r>
          </a:p>
        </p:txBody>
      </p:sp>
      <p:sp>
        <p:nvSpPr>
          <p:cNvPr id="4" name="Pladsholder til indhold 3">
            <a:extLst>
              <a:ext uri="{FF2B5EF4-FFF2-40B4-BE49-F238E27FC236}">
                <a16:creationId xmlns:a16="http://schemas.microsoft.com/office/drawing/2014/main" id="{B2BC00B9-17AF-17C8-DC1D-14E110CC99DA}"/>
              </a:ext>
            </a:extLst>
          </p:cNvPr>
          <p:cNvSpPr>
            <a:spLocks noGrp="1"/>
          </p:cNvSpPr>
          <p:nvPr>
            <p:ph type="body" sz="quarter" idx="12"/>
          </p:nvPr>
        </p:nvSpPr>
        <p:spPr>
          <a:xfrm>
            <a:off x="4700588" y="1414713"/>
            <a:ext cx="3740860" cy="3027600"/>
          </a:xfrm>
        </p:spPr>
        <p:txBody>
          <a:bodyPr/>
          <a:lstStyle/>
          <a:p>
            <a:pPr marL="0" lvl="2">
              <a:lnSpc>
                <a:spcPct val="100000"/>
              </a:lnSpc>
              <a:spcBef>
                <a:spcPts val="600"/>
              </a:spcBef>
              <a:spcAft>
                <a:spcPts val="200"/>
              </a:spcAft>
              <a:tabLst>
                <a:tab pos="539750" algn="l"/>
              </a:tabLst>
              <a:defRPr/>
            </a:pPr>
            <a:r>
              <a:rPr lang="da-DK" sz="1800" dirty="0">
                <a:solidFill>
                  <a:schemeClr val="tx1"/>
                </a:solidFill>
              </a:rPr>
              <a:t>Ny lovbekendtgørelse</a:t>
            </a:r>
          </a:p>
          <a:p>
            <a:pPr marL="0" lvl="2">
              <a:lnSpc>
                <a:spcPct val="100000"/>
              </a:lnSpc>
              <a:spcBef>
                <a:spcPts val="600"/>
              </a:spcBef>
              <a:spcAft>
                <a:spcPts val="200"/>
              </a:spcAft>
              <a:tabLst>
                <a:tab pos="539750" algn="l"/>
              </a:tabLst>
              <a:defRPr/>
            </a:pPr>
            <a:endParaRPr lang="da-DK" sz="500" dirty="0">
              <a:solidFill>
                <a:schemeClr val="tx1"/>
              </a:solidFill>
            </a:endParaRPr>
          </a:p>
          <a:p>
            <a:pPr marL="266700" lvl="1" indent="-266700">
              <a:spcAft>
                <a:spcPts val="200"/>
              </a:spcAft>
              <a:buClr>
                <a:srgbClr val="00AC9C"/>
              </a:buClr>
              <a:tabLst>
                <a:tab pos="539750" algn="l"/>
              </a:tabLst>
              <a:defRPr/>
            </a:pPr>
            <a:r>
              <a:rPr lang="da-DK" sz="1400" dirty="0">
                <a:solidFill>
                  <a:srgbClr val="000000"/>
                </a:solidFill>
              </a:rPr>
              <a:t>Bekendtgørelse af lov om ret til orlov og dagpenge ved barsel (barselsloven) af 27. februar 2024</a:t>
            </a:r>
          </a:p>
          <a:p>
            <a:pPr marL="266700" lvl="1" indent="-266700">
              <a:spcAft>
                <a:spcPts val="200"/>
              </a:spcAft>
              <a:buClr>
                <a:srgbClr val="00AC9C"/>
              </a:buClr>
              <a:tabLst>
                <a:tab pos="539750" algn="l"/>
              </a:tabLst>
              <a:defRPr/>
            </a:pPr>
            <a:r>
              <a:rPr lang="da-DK" sz="1400" dirty="0">
                <a:solidFill>
                  <a:srgbClr val="000000"/>
                </a:solidFill>
              </a:rPr>
              <a:t>Se den </a:t>
            </a:r>
            <a:r>
              <a:rPr lang="da-DK" sz="1400" dirty="0">
                <a:solidFill>
                  <a:schemeClr val="accent4"/>
                </a:solidFill>
                <a:hlinkClick r:id="rId2">
                  <a:extLst>
                    <a:ext uri="{A12FA001-AC4F-418D-AE19-62706E023703}">
                      <ahyp:hlinkClr xmlns:ahyp="http://schemas.microsoft.com/office/drawing/2018/hyperlinkcolor" val="tx"/>
                    </a:ext>
                  </a:extLst>
                </a:hlinkClick>
              </a:rPr>
              <a:t>her</a:t>
            </a:r>
            <a:r>
              <a:rPr lang="da-DK" sz="1400" dirty="0">
                <a:solidFill>
                  <a:srgbClr val="000000"/>
                </a:solidFill>
              </a:rPr>
              <a:t> </a:t>
            </a:r>
          </a:p>
        </p:txBody>
      </p:sp>
      <p:pic>
        <p:nvPicPr>
          <p:cNvPr id="12" name="Pladsholder til billede 11">
            <a:extLst>
              <a:ext uri="{FF2B5EF4-FFF2-40B4-BE49-F238E27FC236}">
                <a16:creationId xmlns:a16="http://schemas.microsoft.com/office/drawing/2014/main" id="{08321A90-F3F0-269D-C4AF-C6A6304A29FA}"/>
              </a:ext>
            </a:extLst>
          </p:cNvPr>
          <p:cNvPicPr>
            <a:picLocks noGrp="1" noChangeAspect="1"/>
          </p:cNvPicPr>
          <p:nvPr>
            <p:ph type="pic" sz="quarter" idx="13"/>
          </p:nvPr>
        </p:nvPicPr>
        <p:blipFill>
          <a:blip r:embed="rId3"/>
          <a:srcRect l="8945" r="8945"/>
          <a:stretch>
            <a:fillRect/>
          </a:stretch>
        </p:blipFill>
        <p:spPr>
          <a:prstGeom prst="rect">
            <a:avLst/>
          </a:prstGeom>
        </p:spPr>
      </p:pic>
      <p:sp>
        <p:nvSpPr>
          <p:cNvPr id="3" name="Pladsholder til billede 2">
            <a:extLst>
              <a:ext uri="{FF2B5EF4-FFF2-40B4-BE49-F238E27FC236}">
                <a16:creationId xmlns:a16="http://schemas.microsoft.com/office/drawing/2014/main" id="{54EA0896-D98B-D1E6-C51A-5A824F7F1526}"/>
              </a:ext>
            </a:extLst>
          </p:cNvPr>
          <p:cNvSpPr>
            <a:spLocks noGrp="1"/>
          </p:cNvSpPr>
          <p:nvPr>
            <p:ph type="pic" sz="quarter" idx="16"/>
          </p:nvPr>
        </p:nvSpPr>
        <p:spPr/>
        <p:txBody>
          <a:bodyPr/>
          <a:lstStyle/>
          <a:p>
            <a:endParaRPr lang="da-DK"/>
          </a:p>
        </p:txBody>
      </p:sp>
      <p:sp>
        <p:nvSpPr>
          <p:cNvPr id="5" name="Pladsholder til diasnummer 4">
            <a:extLst>
              <a:ext uri="{FF2B5EF4-FFF2-40B4-BE49-F238E27FC236}">
                <a16:creationId xmlns:a16="http://schemas.microsoft.com/office/drawing/2014/main" id="{82F1BD20-BA2A-E319-3707-CFA99D1CBD0E}"/>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44</a:t>
            </a:r>
          </a:p>
        </p:txBody>
      </p:sp>
    </p:spTree>
    <p:extLst>
      <p:ext uri="{BB962C8B-B14F-4D97-AF65-F5344CB8AC3E}">
        <p14:creationId xmlns:p14="http://schemas.microsoft.com/office/powerpoint/2010/main" val="3066001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670888-D4C0-CFE1-90AA-5757A2BCA2EA}"/>
              </a:ext>
            </a:extLst>
          </p:cNvPr>
          <p:cNvSpPr>
            <a:spLocks noGrp="1"/>
          </p:cNvSpPr>
          <p:nvPr>
            <p:ph type="title"/>
          </p:nvPr>
        </p:nvSpPr>
        <p:spPr/>
        <p:txBody>
          <a:bodyPr/>
          <a:lstStyle/>
          <a:p>
            <a:r>
              <a:rPr lang="da-DK" sz="2400" dirty="0"/>
              <a:t>Nyt om barselsloven</a:t>
            </a:r>
          </a:p>
        </p:txBody>
      </p:sp>
      <p:sp>
        <p:nvSpPr>
          <p:cNvPr id="6" name="Pladsholder til tekst 5">
            <a:extLst>
              <a:ext uri="{FF2B5EF4-FFF2-40B4-BE49-F238E27FC236}">
                <a16:creationId xmlns:a16="http://schemas.microsoft.com/office/drawing/2014/main" id="{0FBB9071-4FCD-7394-0D40-84616BE725C4}"/>
              </a:ext>
            </a:extLst>
          </p:cNvPr>
          <p:cNvSpPr>
            <a:spLocks noGrp="1"/>
          </p:cNvSpPr>
          <p:nvPr>
            <p:ph type="body" sz="quarter" idx="12"/>
          </p:nvPr>
        </p:nvSpPr>
        <p:spPr/>
        <p:txBody>
          <a:bodyPr/>
          <a:lstStyle/>
          <a:p>
            <a:pPr marL="0" indent="0">
              <a:buNone/>
            </a:pPr>
            <a:r>
              <a:rPr lang="da-DK" sz="1800" dirty="0">
                <a:solidFill>
                  <a:schemeClr val="tx1"/>
                </a:solidFill>
              </a:rPr>
              <a:t>Ny principmeddelelse fra Ankestyrelsen</a:t>
            </a:r>
          </a:p>
          <a:p>
            <a:endParaRPr lang="da-DK" sz="500" dirty="0"/>
          </a:p>
          <a:p>
            <a:pPr marL="266700" lvl="1" indent="-266700">
              <a:spcAft>
                <a:spcPts val="200"/>
              </a:spcAft>
              <a:buClr>
                <a:srgbClr val="00AC9C"/>
              </a:buClr>
              <a:defRPr/>
            </a:pPr>
            <a:r>
              <a:rPr lang="da-DK" sz="1400" dirty="0">
                <a:solidFill>
                  <a:srgbClr val="000000"/>
                </a:solidFill>
              </a:rPr>
              <a:t>Orlov med ret til barselsdagpenge </a:t>
            </a:r>
            <a:r>
              <a:rPr lang="da-DK" sz="1400" dirty="0" err="1">
                <a:solidFill>
                  <a:srgbClr val="000000"/>
                </a:solidFill>
              </a:rPr>
              <a:t>ligedeles</a:t>
            </a:r>
            <a:r>
              <a:rPr lang="da-DK" sz="1400" dirty="0">
                <a:solidFill>
                  <a:srgbClr val="000000"/>
                </a:solidFill>
              </a:rPr>
              <a:t> som udgangspunkt mellem forældrene, når de bor sammen på fødselstidspunktet</a:t>
            </a:r>
          </a:p>
          <a:p>
            <a:pPr marL="266700" lvl="1" indent="-266700">
              <a:spcAft>
                <a:spcPts val="200"/>
              </a:spcAft>
              <a:buClr>
                <a:srgbClr val="00AC9C"/>
              </a:buClr>
              <a:defRPr/>
            </a:pPr>
            <a:r>
              <a:rPr lang="da-DK" sz="1400" dirty="0">
                <a:solidFill>
                  <a:srgbClr val="000000"/>
                </a:solidFill>
              </a:rPr>
              <a:t>Bor forældrene ikke sammen på fødselstidspunktet, afhænger finder omfanget af orlov med ret til barselsdagpenge af barnets bopæl og af forældremyndigheden</a:t>
            </a:r>
          </a:p>
          <a:p>
            <a:pPr marL="266700" lvl="1" indent="-266700">
              <a:spcAft>
                <a:spcPts val="200"/>
              </a:spcAft>
              <a:buClr>
                <a:srgbClr val="00AC9C"/>
              </a:buClr>
              <a:defRPr/>
            </a:pPr>
            <a:r>
              <a:rPr lang="da-DK" sz="1400" dirty="0">
                <a:solidFill>
                  <a:srgbClr val="000000"/>
                </a:solidFill>
              </a:rPr>
              <a:t>Der skelnes mellem den forælder, som har barnet boende, og den forælder, som ikke har barnet boende</a:t>
            </a:r>
          </a:p>
          <a:p>
            <a:pPr marL="266700" lvl="1" indent="-266700">
              <a:spcAft>
                <a:spcPts val="200"/>
              </a:spcAft>
              <a:buClr>
                <a:srgbClr val="00AC9C"/>
              </a:buClr>
              <a:defRPr/>
            </a:pPr>
            <a:r>
              <a:rPr lang="da-DK" sz="1400" dirty="0">
                <a:solidFill>
                  <a:srgbClr val="000000"/>
                </a:solidFill>
              </a:rPr>
              <a:t>Principmeddelelsen forholder sig også til muligheden for at få tildelt ekstra ugers orlov i særlige situationer</a:t>
            </a:r>
          </a:p>
          <a:p>
            <a:pPr marL="266700" lvl="1" indent="-266700">
              <a:spcAft>
                <a:spcPts val="200"/>
              </a:spcAft>
              <a:buClr>
                <a:srgbClr val="00AC9C"/>
              </a:buClr>
              <a:defRPr/>
            </a:pPr>
            <a:r>
              <a:rPr lang="da-DK" sz="1400" dirty="0">
                <a:solidFill>
                  <a:srgbClr val="000000"/>
                </a:solidFill>
              </a:rPr>
              <a:t>Læs meddelelsen </a:t>
            </a:r>
            <a:r>
              <a:rPr lang="da-DK" sz="1400" dirty="0">
                <a:solidFill>
                  <a:schemeClr val="accent4"/>
                </a:solidFill>
                <a:hlinkClick r:id="rId2">
                  <a:extLst>
                    <a:ext uri="{A12FA001-AC4F-418D-AE19-62706E023703}">
                      <ahyp:hlinkClr xmlns:ahyp="http://schemas.microsoft.com/office/drawing/2018/hyperlinkcolor" val="tx"/>
                    </a:ext>
                  </a:extLst>
                </a:hlinkClick>
              </a:rPr>
              <a:t>her</a:t>
            </a:r>
            <a:r>
              <a:rPr lang="da-DK" sz="1400" dirty="0">
                <a:solidFill>
                  <a:schemeClr val="accent4"/>
                </a:solidFill>
              </a:rPr>
              <a:t> </a:t>
            </a:r>
          </a:p>
        </p:txBody>
      </p:sp>
      <p:sp>
        <p:nvSpPr>
          <p:cNvPr id="7" name="Pladsholder til billede 6">
            <a:extLst>
              <a:ext uri="{FF2B5EF4-FFF2-40B4-BE49-F238E27FC236}">
                <a16:creationId xmlns:a16="http://schemas.microsoft.com/office/drawing/2014/main" id="{109DFF93-1241-8948-E9FA-AA1A69CAC249}"/>
              </a:ext>
            </a:extLst>
          </p:cNvPr>
          <p:cNvSpPr>
            <a:spLocks noGrp="1"/>
          </p:cNvSpPr>
          <p:nvPr>
            <p:ph type="pic" sz="quarter" idx="16"/>
          </p:nvPr>
        </p:nvSpPr>
        <p:spPr/>
        <p:txBody>
          <a:bodyPr/>
          <a:lstStyle/>
          <a:p>
            <a:endParaRPr lang="da-DK"/>
          </a:p>
        </p:txBody>
      </p:sp>
      <p:sp>
        <p:nvSpPr>
          <p:cNvPr id="3" name="Pladsholder til diasnummer 4">
            <a:extLst>
              <a:ext uri="{FF2B5EF4-FFF2-40B4-BE49-F238E27FC236}">
                <a16:creationId xmlns:a16="http://schemas.microsoft.com/office/drawing/2014/main" id="{DCC972FE-D803-57CC-85AA-637211BD950D}"/>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45</a:t>
            </a:r>
          </a:p>
        </p:txBody>
      </p:sp>
    </p:spTree>
    <p:extLst>
      <p:ext uri="{BB962C8B-B14F-4D97-AF65-F5344CB8AC3E}">
        <p14:creationId xmlns:p14="http://schemas.microsoft.com/office/powerpoint/2010/main" val="1300116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D31695-DFB2-70B9-4609-D5EAE8FA6AEB}"/>
              </a:ext>
            </a:extLst>
          </p:cNvPr>
          <p:cNvSpPr>
            <a:spLocks noGrp="1"/>
          </p:cNvSpPr>
          <p:nvPr>
            <p:ph type="title"/>
          </p:nvPr>
        </p:nvSpPr>
        <p:spPr/>
        <p:txBody>
          <a:bodyPr/>
          <a:lstStyle/>
          <a:p>
            <a:r>
              <a:rPr lang="da-DK" sz="2400" dirty="0"/>
              <a:t>Nyt om barselsloven</a:t>
            </a:r>
          </a:p>
        </p:txBody>
      </p:sp>
      <p:sp>
        <p:nvSpPr>
          <p:cNvPr id="3" name="Pladsholder til tekst 2">
            <a:extLst>
              <a:ext uri="{FF2B5EF4-FFF2-40B4-BE49-F238E27FC236}">
                <a16:creationId xmlns:a16="http://schemas.microsoft.com/office/drawing/2014/main" id="{45B6F055-62ED-DA0D-1D8A-A7ACFAB7F757}"/>
              </a:ext>
            </a:extLst>
          </p:cNvPr>
          <p:cNvSpPr>
            <a:spLocks noGrp="1"/>
          </p:cNvSpPr>
          <p:nvPr>
            <p:ph type="body" sz="quarter" idx="12"/>
          </p:nvPr>
        </p:nvSpPr>
        <p:spPr/>
        <p:txBody>
          <a:bodyPr/>
          <a:lstStyle/>
          <a:p>
            <a:pPr marL="0" indent="0">
              <a:buNone/>
            </a:pPr>
            <a:r>
              <a:rPr lang="da-DK" sz="1800" dirty="0">
                <a:solidFill>
                  <a:schemeClr val="tx1"/>
                </a:solidFill>
              </a:rPr>
              <a:t>Orlov efter </a:t>
            </a:r>
            <a:r>
              <a:rPr lang="da-DK" sz="1800" dirty="0" err="1">
                <a:solidFill>
                  <a:schemeClr val="tx1"/>
                </a:solidFill>
              </a:rPr>
              <a:t>barselslovens</a:t>
            </a:r>
            <a:r>
              <a:rPr lang="da-DK" sz="1800" dirty="0">
                <a:solidFill>
                  <a:schemeClr val="tx1"/>
                </a:solidFill>
              </a:rPr>
              <a:t> § 9 - genopfriskning</a:t>
            </a:r>
          </a:p>
          <a:p>
            <a:endParaRPr lang="da-DK" sz="500" dirty="0"/>
          </a:p>
          <a:p>
            <a:pPr marL="266700" lvl="1" indent="-266700">
              <a:spcAft>
                <a:spcPts val="200"/>
              </a:spcAft>
              <a:buClr>
                <a:srgbClr val="00AC9C"/>
              </a:buClr>
              <a:defRPr/>
            </a:pPr>
            <a:r>
              <a:rPr lang="da-DK" sz="1400" dirty="0">
                <a:solidFill>
                  <a:srgbClr val="000000"/>
                </a:solidFill>
              </a:rPr>
              <a:t>Efter den 10. uge efter fødslen har hver af de retlige forældre ret til 32 ugers fravær</a:t>
            </a:r>
          </a:p>
          <a:p>
            <a:pPr marL="266700" lvl="1" indent="-266700">
              <a:spcAft>
                <a:spcPts val="200"/>
              </a:spcAft>
              <a:buClr>
                <a:srgbClr val="00AC9C"/>
              </a:buClr>
              <a:defRPr/>
            </a:pPr>
            <a:r>
              <a:rPr lang="da-DK" sz="1400" dirty="0">
                <a:solidFill>
                  <a:srgbClr val="000000"/>
                </a:solidFill>
              </a:rPr>
              <a:t>Antallet af uger med ret til barselsdagpenge varierer – far, mor, soloforælder, samboende/ikke samboende med den anden forælder osv.</a:t>
            </a:r>
          </a:p>
          <a:p>
            <a:pPr marL="266700" lvl="1" indent="-266700">
              <a:spcAft>
                <a:spcPts val="200"/>
              </a:spcAft>
              <a:buClr>
                <a:srgbClr val="00AC9C"/>
              </a:buClr>
              <a:defRPr/>
            </a:pPr>
            <a:r>
              <a:rPr lang="da-DK" sz="1400" dirty="0">
                <a:solidFill>
                  <a:srgbClr val="000000"/>
                </a:solidFill>
              </a:rPr>
              <a:t>Orloven kan</a:t>
            </a:r>
          </a:p>
          <a:p>
            <a:pPr marL="715963" lvl="3" indent="-265113" fontAlgn="base">
              <a:lnSpc>
                <a:spcPct val="110000"/>
              </a:lnSpc>
              <a:spcBef>
                <a:spcPts val="600"/>
              </a:spcBef>
              <a:spcAft>
                <a:spcPts val="0"/>
              </a:spcAft>
              <a:buClr>
                <a:srgbClr val="00AC9C"/>
              </a:buClr>
              <a:tabLst>
                <a:tab pos="539750" algn="l"/>
              </a:tabLst>
              <a:defRPr/>
            </a:pPr>
            <a:r>
              <a:rPr lang="da-DK" sz="1400" dirty="0">
                <a:solidFill>
                  <a:srgbClr val="000000"/>
                </a:solidFill>
              </a:rPr>
              <a:t>Afholdes i flere perioder inden for det første år efter fødslen</a:t>
            </a:r>
          </a:p>
          <a:p>
            <a:pPr marL="715963" lvl="3" indent="-265113" fontAlgn="base">
              <a:lnSpc>
                <a:spcPct val="110000"/>
              </a:lnSpc>
              <a:spcBef>
                <a:spcPts val="600"/>
              </a:spcBef>
              <a:spcAft>
                <a:spcPts val="0"/>
              </a:spcAft>
              <a:buClr>
                <a:srgbClr val="00AC9C"/>
              </a:buClr>
              <a:tabLst>
                <a:tab pos="539750" algn="l"/>
              </a:tabLst>
              <a:defRPr/>
            </a:pPr>
            <a:r>
              <a:rPr lang="da-DK" sz="1400" dirty="0">
                <a:solidFill>
                  <a:srgbClr val="000000"/>
                </a:solidFill>
              </a:rPr>
              <a:t>Udskydes/forlænges retsbaseret </a:t>
            </a:r>
          </a:p>
          <a:p>
            <a:pPr marL="715963" lvl="3" indent="-265113" fontAlgn="base">
              <a:lnSpc>
                <a:spcPct val="110000"/>
              </a:lnSpc>
              <a:spcBef>
                <a:spcPts val="600"/>
              </a:spcBef>
              <a:spcAft>
                <a:spcPts val="0"/>
              </a:spcAft>
              <a:buClr>
                <a:srgbClr val="00AC9C"/>
              </a:buClr>
              <a:tabLst>
                <a:tab pos="539750" algn="l"/>
              </a:tabLst>
              <a:defRPr/>
            </a:pPr>
            <a:r>
              <a:rPr lang="da-DK" sz="1400" dirty="0">
                <a:solidFill>
                  <a:srgbClr val="000000"/>
                </a:solidFill>
              </a:rPr>
              <a:t>Udskydes/forlænges efter aftale</a:t>
            </a:r>
          </a:p>
          <a:p>
            <a:pPr marL="715963" lvl="3" indent="-265113" fontAlgn="base">
              <a:lnSpc>
                <a:spcPct val="110000"/>
              </a:lnSpc>
              <a:spcBef>
                <a:spcPts val="600"/>
              </a:spcBef>
              <a:spcAft>
                <a:spcPts val="0"/>
              </a:spcAft>
              <a:buClr>
                <a:srgbClr val="00AC9C"/>
              </a:buClr>
              <a:tabLst>
                <a:tab pos="539750" algn="l"/>
              </a:tabLst>
              <a:defRPr/>
            </a:pPr>
            <a:endParaRPr lang="da-DK" sz="1400" dirty="0">
              <a:solidFill>
                <a:srgbClr val="000000"/>
              </a:solidFill>
            </a:endParaRPr>
          </a:p>
        </p:txBody>
      </p:sp>
      <p:sp>
        <p:nvSpPr>
          <p:cNvPr id="6" name="Pladsholder til billede 5">
            <a:extLst>
              <a:ext uri="{FF2B5EF4-FFF2-40B4-BE49-F238E27FC236}">
                <a16:creationId xmlns:a16="http://schemas.microsoft.com/office/drawing/2014/main" id="{1262A6DB-A8FD-EFB1-CC15-3500A5B45C5D}"/>
              </a:ext>
            </a:extLst>
          </p:cNvPr>
          <p:cNvSpPr>
            <a:spLocks noGrp="1"/>
          </p:cNvSpPr>
          <p:nvPr>
            <p:ph type="pic" sz="quarter" idx="16"/>
          </p:nvPr>
        </p:nvSpPr>
        <p:spPr/>
        <p:txBody>
          <a:bodyPr/>
          <a:lstStyle/>
          <a:p>
            <a:endParaRPr lang="da-DK"/>
          </a:p>
        </p:txBody>
      </p:sp>
      <p:sp>
        <p:nvSpPr>
          <p:cNvPr id="4" name="Pladsholder til diasnummer 4">
            <a:extLst>
              <a:ext uri="{FF2B5EF4-FFF2-40B4-BE49-F238E27FC236}">
                <a16:creationId xmlns:a16="http://schemas.microsoft.com/office/drawing/2014/main" id="{0E4116D1-09F5-3A7C-EB51-A42A664AD886}"/>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46</a:t>
            </a:r>
          </a:p>
        </p:txBody>
      </p:sp>
    </p:spTree>
    <p:extLst>
      <p:ext uri="{BB962C8B-B14F-4D97-AF65-F5344CB8AC3E}">
        <p14:creationId xmlns:p14="http://schemas.microsoft.com/office/powerpoint/2010/main" val="3274514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56B1061D-5A12-1B45-5DF5-369279381AF2}"/>
              </a:ext>
            </a:extLst>
          </p:cNvPr>
          <p:cNvSpPr>
            <a:spLocks noGrp="1"/>
          </p:cNvSpPr>
          <p:nvPr>
            <p:ph type="pic" sz="quarter" idx="16"/>
          </p:nvPr>
        </p:nvSpPr>
        <p:spPr/>
        <p:txBody>
          <a:bodyPr/>
          <a:lstStyle/>
          <a:p>
            <a:endParaRPr lang="da-DK"/>
          </a:p>
        </p:txBody>
      </p:sp>
      <p:sp>
        <p:nvSpPr>
          <p:cNvPr id="2" name="Titel 1">
            <a:extLst>
              <a:ext uri="{FF2B5EF4-FFF2-40B4-BE49-F238E27FC236}">
                <a16:creationId xmlns:a16="http://schemas.microsoft.com/office/drawing/2014/main" id="{C6F155C7-DE90-256D-5C9B-73AD83327A00}"/>
              </a:ext>
            </a:extLst>
          </p:cNvPr>
          <p:cNvSpPr>
            <a:spLocks noGrp="1"/>
          </p:cNvSpPr>
          <p:nvPr>
            <p:ph type="title"/>
          </p:nvPr>
        </p:nvSpPr>
        <p:spPr/>
        <p:txBody>
          <a:bodyPr/>
          <a:lstStyle/>
          <a:p>
            <a:r>
              <a:rPr lang="da-DK" sz="2400" dirty="0"/>
              <a:t>Nyt om barselsloven</a:t>
            </a:r>
          </a:p>
        </p:txBody>
      </p:sp>
      <p:sp>
        <p:nvSpPr>
          <p:cNvPr id="3" name="Pladsholder til tekst 2">
            <a:extLst>
              <a:ext uri="{FF2B5EF4-FFF2-40B4-BE49-F238E27FC236}">
                <a16:creationId xmlns:a16="http://schemas.microsoft.com/office/drawing/2014/main" id="{6AA97B9F-4F38-A66B-4457-6F4CCD7B8CFC}"/>
              </a:ext>
            </a:extLst>
          </p:cNvPr>
          <p:cNvSpPr>
            <a:spLocks noGrp="1"/>
          </p:cNvSpPr>
          <p:nvPr>
            <p:ph type="body" sz="quarter" idx="12"/>
          </p:nvPr>
        </p:nvSpPr>
        <p:spPr/>
        <p:txBody>
          <a:bodyPr/>
          <a:lstStyle/>
          <a:p>
            <a:pPr marL="0" indent="0">
              <a:buNone/>
            </a:pPr>
            <a:r>
              <a:rPr lang="da-DK" sz="1800" dirty="0">
                <a:solidFill>
                  <a:schemeClr val="tx1"/>
                </a:solidFill>
              </a:rPr>
              <a:t>Retsbaseret</a:t>
            </a:r>
          </a:p>
          <a:p>
            <a:pPr marL="0" indent="0">
              <a:buNone/>
            </a:pPr>
            <a:endParaRPr lang="da-DK" sz="500" dirty="0">
              <a:solidFill>
                <a:srgbClr val="000000"/>
              </a:solidFill>
            </a:endParaRPr>
          </a:p>
          <a:p>
            <a:pPr marL="266700" lvl="1" indent="-266700" fontAlgn="base">
              <a:spcAft>
                <a:spcPts val="200"/>
              </a:spcAft>
              <a:buClr>
                <a:srgbClr val="00AC9C"/>
              </a:buClr>
              <a:tabLst>
                <a:tab pos="539750" algn="l"/>
              </a:tabLst>
              <a:defRPr/>
            </a:pPr>
            <a:r>
              <a:rPr lang="da-DK" sz="1400" dirty="0">
                <a:solidFill>
                  <a:srgbClr val="000000"/>
                </a:solidFill>
              </a:rPr>
              <a:t>De 32 uger kan forlænges op til 46 uger</a:t>
            </a:r>
          </a:p>
          <a:p>
            <a:pPr marL="266700" lvl="1" indent="-266700" fontAlgn="base">
              <a:spcAft>
                <a:spcPts val="200"/>
              </a:spcAft>
              <a:buClr>
                <a:srgbClr val="00AC9C"/>
              </a:buClr>
              <a:tabLst>
                <a:tab pos="539750" algn="l"/>
              </a:tabLst>
              <a:defRPr/>
            </a:pPr>
            <a:r>
              <a:rPr lang="da-DK" sz="1400" dirty="0">
                <a:solidFill>
                  <a:srgbClr val="000000"/>
                </a:solidFill>
              </a:rPr>
              <a:t>Der kan udskydes op til 5 ugers orlov til afholdelse, inden barnet fylder 9 år</a:t>
            </a:r>
          </a:p>
          <a:p>
            <a:pPr marL="266700" lvl="1" indent="-266700" fontAlgn="base">
              <a:spcAft>
                <a:spcPts val="200"/>
              </a:spcAft>
              <a:buClr>
                <a:srgbClr val="00AC9C"/>
              </a:buClr>
              <a:tabLst>
                <a:tab pos="539750" algn="l"/>
              </a:tabLst>
              <a:defRPr/>
            </a:pPr>
            <a:r>
              <a:rPr lang="da-DK" sz="1400" dirty="0">
                <a:solidFill>
                  <a:srgbClr val="000000"/>
                </a:solidFill>
              </a:rPr>
              <a:t>Skal varsles inden for 6 uger efter fødslen, og forlængelse og udskydelse kan kombineres</a:t>
            </a:r>
          </a:p>
          <a:p>
            <a:endParaRPr lang="da-DK" dirty="0"/>
          </a:p>
        </p:txBody>
      </p:sp>
      <p:sp>
        <p:nvSpPr>
          <p:cNvPr id="4" name="Pladsholder til tekst 3">
            <a:extLst>
              <a:ext uri="{FF2B5EF4-FFF2-40B4-BE49-F238E27FC236}">
                <a16:creationId xmlns:a16="http://schemas.microsoft.com/office/drawing/2014/main" id="{6B2C09D5-0D04-DAD0-2A1E-F9E3502C3A08}"/>
              </a:ext>
            </a:extLst>
          </p:cNvPr>
          <p:cNvSpPr>
            <a:spLocks noGrp="1"/>
          </p:cNvSpPr>
          <p:nvPr>
            <p:ph type="body" sz="quarter" idx="13"/>
          </p:nvPr>
        </p:nvSpPr>
        <p:spPr/>
        <p:txBody>
          <a:bodyPr/>
          <a:lstStyle/>
          <a:p>
            <a:pPr marL="0" indent="0">
              <a:buNone/>
            </a:pPr>
            <a:r>
              <a:rPr lang="da-DK" sz="1800" dirty="0">
                <a:solidFill>
                  <a:schemeClr val="tx1"/>
                </a:solidFill>
              </a:rPr>
              <a:t>Aftalebaseret</a:t>
            </a:r>
          </a:p>
          <a:p>
            <a:pPr marL="0" indent="0">
              <a:buNone/>
            </a:pPr>
            <a:endParaRPr lang="da-DK" sz="500" dirty="0"/>
          </a:p>
          <a:p>
            <a:pPr marL="266700" lvl="1" indent="-266700" fontAlgn="base">
              <a:spcAft>
                <a:spcPts val="200"/>
              </a:spcAft>
              <a:buClr>
                <a:srgbClr val="00AC9C"/>
              </a:buClr>
              <a:tabLst>
                <a:tab pos="539750" algn="l"/>
              </a:tabLst>
              <a:defRPr/>
            </a:pPr>
            <a:r>
              <a:rPr lang="da-DK" sz="1400" dirty="0">
                <a:solidFill>
                  <a:srgbClr val="000000"/>
                </a:solidFill>
              </a:rPr>
              <a:t>Ved genoptagelse af arbejdet på fuld tid, kan det aftales, at der udskydes et antal uger, svarende til den tid, arbejdet har været genoptaget, til afholdelse inden barnet fylder 9 år</a:t>
            </a:r>
          </a:p>
          <a:p>
            <a:pPr marL="266700" lvl="1" indent="-266700" fontAlgn="base">
              <a:spcAft>
                <a:spcPts val="200"/>
              </a:spcAft>
              <a:buClr>
                <a:srgbClr val="00AC9C"/>
              </a:buClr>
              <a:tabLst>
                <a:tab pos="539750" algn="l"/>
              </a:tabLst>
              <a:defRPr/>
            </a:pPr>
            <a:r>
              <a:rPr lang="da-DK" sz="1400" dirty="0">
                <a:solidFill>
                  <a:srgbClr val="000000"/>
                </a:solidFill>
              </a:rPr>
              <a:t>Ved delvis genoptagelse af arbejdet kan det aftales, at orloven forlænges med den tid, hvori arbejdet har været genoptaget</a:t>
            </a:r>
          </a:p>
          <a:p>
            <a:pPr marL="0" indent="0">
              <a:buNone/>
            </a:pPr>
            <a:endParaRPr lang="da-DK" sz="1800" dirty="0"/>
          </a:p>
        </p:txBody>
      </p:sp>
      <p:sp>
        <p:nvSpPr>
          <p:cNvPr id="5" name="Pladsholder til diasnummer 4">
            <a:extLst>
              <a:ext uri="{FF2B5EF4-FFF2-40B4-BE49-F238E27FC236}">
                <a16:creationId xmlns:a16="http://schemas.microsoft.com/office/drawing/2014/main" id="{82DD09EC-A453-4DC0-868B-14A330FDE46A}"/>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47</a:t>
            </a:r>
          </a:p>
        </p:txBody>
      </p:sp>
    </p:spTree>
    <p:extLst>
      <p:ext uri="{BB962C8B-B14F-4D97-AF65-F5344CB8AC3E}">
        <p14:creationId xmlns:p14="http://schemas.microsoft.com/office/powerpoint/2010/main" val="1516582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F871B0-2495-B1AD-1BB5-80FDE54A66F0}"/>
              </a:ext>
            </a:extLst>
          </p:cNvPr>
          <p:cNvSpPr>
            <a:spLocks noGrp="1"/>
          </p:cNvSpPr>
          <p:nvPr>
            <p:ph type="title"/>
          </p:nvPr>
        </p:nvSpPr>
        <p:spPr/>
        <p:txBody>
          <a:bodyPr/>
          <a:lstStyle/>
          <a:p>
            <a:r>
              <a:rPr lang="da-DK" sz="2400" dirty="0"/>
              <a:t>Nyt om barselsloven</a:t>
            </a:r>
          </a:p>
        </p:txBody>
      </p:sp>
      <p:sp>
        <p:nvSpPr>
          <p:cNvPr id="3" name="Pladsholder til tekst 2">
            <a:extLst>
              <a:ext uri="{FF2B5EF4-FFF2-40B4-BE49-F238E27FC236}">
                <a16:creationId xmlns:a16="http://schemas.microsoft.com/office/drawing/2014/main" id="{E92ACCF2-A824-0838-FC52-81B8A396BDDD}"/>
              </a:ext>
            </a:extLst>
          </p:cNvPr>
          <p:cNvSpPr>
            <a:spLocks noGrp="1"/>
          </p:cNvSpPr>
          <p:nvPr>
            <p:ph type="body" sz="quarter" idx="12"/>
          </p:nvPr>
        </p:nvSpPr>
        <p:spPr>
          <a:xfrm>
            <a:off x="4700588" y="1414713"/>
            <a:ext cx="3975868" cy="3027600"/>
          </a:xfrm>
        </p:spPr>
        <p:txBody>
          <a:bodyPr/>
          <a:lstStyle/>
          <a:p>
            <a:pPr marL="0" indent="0">
              <a:buNone/>
            </a:pPr>
            <a:r>
              <a:rPr lang="da-DK" sz="1800" dirty="0">
                <a:solidFill>
                  <a:schemeClr val="tx1"/>
                </a:solidFill>
              </a:rPr>
              <a:t>Ændringer i barselsloven</a:t>
            </a:r>
          </a:p>
          <a:p>
            <a:pPr marL="0" indent="0">
              <a:buNone/>
            </a:pPr>
            <a:endParaRPr lang="da-DK" sz="500" dirty="0"/>
          </a:p>
          <a:p>
            <a:pPr marL="266700" lvl="1" indent="-266700">
              <a:spcAft>
                <a:spcPts val="200"/>
              </a:spcAft>
              <a:buClr>
                <a:srgbClr val="00AC9C"/>
              </a:buClr>
              <a:defRPr/>
            </a:pPr>
            <a:r>
              <a:rPr lang="da-DK" sz="1400" dirty="0">
                <a:solidFill>
                  <a:srgbClr val="000000"/>
                </a:solidFill>
              </a:rPr>
              <a:t>De 32 uger kan forlænges op til 46 uger</a:t>
            </a:r>
          </a:p>
          <a:p>
            <a:pPr marL="266700" lvl="1" indent="-266700">
              <a:spcAft>
                <a:spcPts val="200"/>
              </a:spcAft>
              <a:buClr>
                <a:srgbClr val="00AC9C"/>
              </a:buClr>
              <a:defRPr/>
            </a:pPr>
            <a:r>
              <a:rPr lang="da-DK" sz="1400" dirty="0">
                <a:solidFill>
                  <a:srgbClr val="000000"/>
                </a:solidFill>
              </a:rPr>
              <a:t>Forældre, der får 2 eller flere børn ved samme fødsel eller modtager 2 eller flere børn, der er født ved samme fødsel, får ret til 13 ugers ekstra orlov med barselsdagpenge</a:t>
            </a:r>
          </a:p>
          <a:p>
            <a:pPr marL="715963" lvl="3" indent="-265113" fontAlgn="base">
              <a:lnSpc>
                <a:spcPct val="110000"/>
              </a:lnSpc>
              <a:spcBef>
                <a:spcPts val="600"/>
              </a:spcBef>
              <a:spcAft>
                <a:spcPts val="0"/>
              </a:spcAft>
              <a:buClr>
                <a:srgbClr val="00AC9C"/>
              </a:buClr>
              <a:tabLst>
                <a:tab pos="539750" algn="l"/>
              </a:tabLst>
              <a:defRPr/>
            </a:pPr>
            <a:r>
              <a:rPr lang="da-DK" sz="1400" dirty="0">
                <a:solidFill>
                  <a:srgbClr val="000000"/>
                </a:solidFill>
              </a:rPr>
              <a:t>Formålet er, at forældrene skal kunne holde mere orlov sammen</a:t>
            </a:r>
            <a:endParaRPr lang="da-DK" sz="500" dirty="0">
              <a:solidFill>
                <a:srgbClr val="000000"/>
              </a:solidFill>
            </a:endParaRPr>
          </a:p>
          <a:p>
            <a:pPr marL="266700" lvl="1" indent="-266700">
              <a:spcAft>
                <a:spcPts val="200"/>
              </a:spcAft>
              <a:buClr>
                <a:srgbClr val="00AC9C"/>
              </a:buClr>
              <a:defRPr/>
            </a:pPr>
            <a:r>
              <a:rPr lang="da-DK" sz="1400" dirty="0">
                <a:solidFill>
                  <a:srgbClr val="000000"/>
                </a:solidFill>
              </a:rPr>
              <a:t>Ændringerne træder i kraft den 1. maj 2024</a:t>
            </a:r>
          </a:p>
          <a:p>
            <a:pPr marL="0" indent="0">
              <a:buNone/>
            </a:pPr>
            <a:endParaRPr lang="da-DK" dirty="0"/>
          </a:p>
        </p:txBody>
      </p:sp>
      <p:pic>
        <p:nvPicPr>
          <p:cNvPr id="7" name="Pladsholder til billede 6">
            <a:extLst>
              <a:ext uri="{FF2B5EF4-FFF2-40B4-BE49-F238E27FC236}">
                <a16:creationId xmlns:a16="http://schemas.microsoft.com/office/drawing/2014/main" id="{63C2F659-4344-4027-04E6-6659CCEA8DC1}"/>
              </a:ext>
            </a:extLst>
          </p:cNvPr>
          <p:cNvPicPr>
            <a:picLocks noGrp="1" noChangeAspect="1"/>
          </p:cNvPicPr>
          <p:nvPr>
            <p:ph type="pic" sz="quarter" idx="13"/>
          </p:nvPr>
        </p:nvPicPr>
        <p:blipFill>
          <a:blip r:embed="rId2"/>
          <a:srcRect t="80" b="80"/>
          <a:stretch>
            <a:fillRect/>
          </a:stretch>
        </p:blipFill>
        <p:spPr>
          <a:prstGeom prst="rect">
            <a:avLst/>
          </a:prstGeom>
        </p:spPr>
      </p:pic>
      <p:sp>
        <p:nvSpPr>
          <p:cNvPr id="6" name="Pladsholder til billede 5">
            <a:extLst>
              <a:ext uri="{FF2B5EF4-FFF2-40B4-BE49-F238E27FC236}">
                <a16:creationId xmlns:a16="http://schemas.microsoft.com/office/drawing/2014/main" id="{6F183D72-BF53-B2A2-2D84-887932EABF02}"/>
              </a:ext>
            </a:extLst>
          </p:cNvPr>
          <p:cNvSpPr>
            <a:spLocks noGrp="1"/>
          </p:cNvSpPr>
          <p:nvPr>
            <p:ph type="pic" sz="quarter" idx="16"/>
          </p:nvPr>
        </p:nvSpPr>
        <p:spPr/>
        <p:txBody>
          <a:bodyPr/>
          <a:lstStyle/>
          <a:p>
            <a:endParaRPr lang="da-DK"/>
          </a:p>
        </p:txBody>
      </p:sp>
      <p:sp>
        <p:nvSpPr>
          <p:cNvPr id="4" name="Pladsholder til diasnummer 4">
            <a:extLst>
              <a:ext uri="{FF2B5EF4-FFF2-40B4-BE49-F238E27FC236}">
                <a16:creationId xmlns:a16="http://schemas.microsoft.com/office/drawing/2014/main" id="{78714420-8CCC-3259-A2D3-236C41BD387C}"/>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48</a:t>
            </a:r>
          </a:p>
        </p:txBody>
      </p:sp>
    </p:spTree>
    <p:extLst>
      <p:ext uri="{BB962C8B-B14F-4D97-AF65-F5344CB8AC3E}">
        <p14:creationId xmlns:p14="http://schemas.microsoft.com/office/powerpoint/2010/main" val="11252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3FC54A-FE48-8D8B-C307-2AEC207C6D9D}"/>
              </a:ext>
            </a:extLst>
          </p:cNvPr>
          <p:cNvSpPr>
            <a:spLocks noGrp="1"/>
          </p:cNvSpPr>
          <p:nvPr>
            <p:ph type="title"/>
          </p:nvPr>
        </p:nvSpPr>
        <p:spPr/>
        <p:txBody>
          <a:bodyPr/>
          <a:lstStyle/>
          <a:p>
            <a:r>
              <a:rPr lang="da-DK" sz="2400" dirty="0"/>
              <a:t>Nyt om barselsloven</a:t>
            </a:r>
          </a:p>
        </p:txBody>
      </p:sp>
      <p:sp>
        <p:nvSpPr>
          <p:cNvPr id="3" name="Pladsholder til tekst 2">
            <a:extLst>
              <a:ext uri="{FF2B5EF4-FFF2-40B4-BE49-F238E27FC236}">
                <a16:creationId xmlns:a16="http://schemas.microsoft.com/office/drawing/2014/main" id="{04E26405-9FE0-3AB5-B7F2-9AFC88040271}"/>
              </a:ext>
            </a:extLst>
          </p:cNvPr>
          <p:cNvSpPr>
            <a:spLocks noGrp="1"/>
          </p:cNvSpPr>
          <p:nvPr>
            <p:ph type="body" sz="quarter" idx="12"/>
          </p:nvPr>
        </p:nvSpPr>
        <p:spPr/>
        <p:txBody>
          <a:bodyPr/>
          <a:lstStyle/>
          <a:p>
            <a:pPr marL="0" indent="0">
              <a:buNone/>
            </a:pPr>
            <a:r>
              <a:rPr lang="da-DK" sz="1800" dirty="0">
                <a:solidFill>
                  <a:schemeClr val="tx1"/>
                </a:solidFill>
              </a:rPr>
              <a:t>Retsbaseret forlængelse af orlov</a:t>
            </a:r>
          </a:p>
          <a:p>
            <a:pPr marL="0" indent="0">
              <a:buNone/>
            </a:pPr>
            <a:endParaRPr lang="da-DK" sz="500" dirty="0"/>
          </a:p>
          <a:p>
            <a:pPr marL="266700" lvl="1" indent="-266700">
              <a:spcAft>
                <a:spcPts val="200"/>
              </a:spcAft>
              <a:buClr>
                <a:srgbClr val="00AC9C"/>
              </a:buClr>
              <a:defRPr/>
            </a:pPr>
            <a:r>
              <a:rPr lang="da-DK" sz="1400" dirty="0">
                <a:solidFill>
                  <a:srgbClr val="000000"/>
                </a:solidFill>
              </a:rPr>
              <a:t>Efter de nuværende regler kan de 32 uger forlænges til enten 40 eller 46 uger</a:t>
            </a:r>
          </a:p>
          <a:p>
            <a:pPr marL="715963" lvl="3" indent="-265113" fontAlgn="base">
              <a:lnSpc>
                <a:spcPct val="110000"/>
              </a:lnSpc>
              <a:spcBef>
                <a:spcPts val="600"/>
              </a:spcBef>
              <a:spcAft>
                <a:spcPts val="0"/>
              </a:spcAft>
              <a:buClr>
                <a:srgbClr val="00AC9C"/>
              </a:buClr>
              <a:tabLst>
                <a:tab pos="539750" algn="l"/>
              </a:tabLst>
              <a:defRPr/>
            </a:pPr>
            <a:r>
              <a:rPr lang="da-DK" sz="1400" dirty="0">
                <a:solidFill>
                  <a:srgbClr val="000000"/>
                </a:solidFill>
              </a:rPr>
              <a:t>Der kan efter aftale med virksomheden forlænges med et andet antal uger op til 46</a:t>
            </a:r>
            <a:endParaRPr lang="da-DK" sz="500" dirty="0">
              <a:solidFill>
                <a:srgbClr val="000000"/>
              </a:solidFill>
            </a:endParaRPr>
          </a:p>
          <a:p>
            <a:pPr marL="266700" lvl="1" indent="-266700">
              <a:spcAft>
                <a:spcPts val="200"/>
              </a:spcAft>
              <a:buClr>
                <a:srgbClr val="00AC9C"/>
              </a:buClr>
              <a:defRPr/>
            </a:pPr>
            <a:r>
              <a:rPr lang="da-DK" sz="1400" dirty="0">
                <a:solidFill>
                  <a:srgbClr val="000000"/>
                </a:solidFill>
              </a:rPr>
              <a:t>Fra den 1. maj 2024 kan de 32 uger forlænges med et hvilket om helst antal uger op til 46 uger</a:t>
            </a:r>
          </a:p>
          <a:p>
            <a:pPr marL="266700" lvl="1" indent="-266700">
              <a:spcAft>
                <a:spcPts val="200"/>
              </a:spcAft>
              <a:buClr>
                <a:srgbClr val="00AC9C"/>
              </a:buClr>
              <a:defRPr/>
            </a:pPr>
            <a:endParaRPr lang="da-DK" sz="1400" dirty="0">
              <a:solidFill>
                <a:srgbClr val="000000"/>
              </a:solidFill>
            </a:endParaRPr>
          </a:p>
          <a:p>
            <a:endParaRPr lang="da-DK" dirty="0"/>
          </a:p>
        </p:txBody>
      </p:sp>
      <p:sp>
        <p:nvSpPr>
          <p:cNvPr id="4" name="Pladsholder til billede 3">
            <a:extLst>
              <a:ext uri="{FF2B5EF4-FFF2-40B4-BE49-F238E27FC236}">
                <a16:creationId xmlns:a16="http://schemas.microsoft.com/office/drawing/2014/main" id="{779F5491-CE8E-FF65-C9C9-335861227206}"/>
              </a:ext>
            </a:extLst>
          </p:cNvPr>
          <p:cNvSpPr>
            <a:spLocks noGrp="1"/>
          </p:cNvSpPr>
          <p:nvPr>
            <p:ph type="pic" sz="quarter" idx="16"/>
          </p:nvPr>
        </p:nvSpPr>
        <p:spPr/>
        <p:txBody>
          <a:bodyPr/>
          <a:lstStyle/>
          <a:p>
            <a:endParaRPr lang="da-DK"/>
          </a:p>
        </p:txBody>
      </p:sp>
      <p:sp>
        <p:nvSpPr>
          <p:cNvPr id="5" name="Pladsholder til diasnummer 4">
            <a:extLst>
              <a:ext uri="{FF2B5EF4-FFF2-40B4-BE49-F238E27FC236}">
                <a16:creationId xmlns:a16="http://schemas.microsoft.com/office/drawing/2014/main" id="{63B7C24D-FDD7-F712-A681-071951BD3E22}"/>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49</a:t>
            </a:r>
          </a:p>
        </p:txBody>
      </p:sp>
    </p:spTree>
    <p:extLst>
      <p:ext uri="{BB962C8B-B14F-4D97-AF65-F5344CB8AC3E}">
        <p14:creationId xmlns:p14="http://schemas.microsoft.com/office/powerpoint/2010/main" val="3049080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ladsholder til billede 34" descr="Et billede, der indeholder kop, indendørs, kaffe, adskillige&#10;&#10;Automatisk genereret beskrivelse">
            <a:extLst>
              <a:ext uri="{FF2B5EF4-FFF2-40B4-BE49-F238E27FC236}">
                <a16:creationId xmlns:a16="http://schemas.microsoft.com/office/drawing/2014/main" id="{B738768C-9A65-3743-4958-55DC43557EA1}"/>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val="0"/>
              </a:ext>
            </a:extLst>
          </a:blip>
          <a:srcRect t="10201" b="10201"/>
          <a:stretch/>
        </p:blipFill>
        <p:spPr/>
      </p:pic>
      <p:sp>
        <p:nvSpPr>
          <p:cNvPr id="22" name="Pladsholder til tekst 21">
            <a:extLst>
              <a:ext uri="{FF2B5EF4-FFF2-40B4-BE49-F238E27FC236}">
                <a16:creationId xmlns:a16="http://schemas.microsoft.com/office/drawing/2014/main" id="{71349611-F857-0A53-C65F-CA9ABF988670}"/>
              </a:ext>
            </a:extLst>
          </p:cNvPr>
          <p:cNvSpPr>
            <a:spLocks noGrp="1"/>
          </p:cNvSpPr>
          <p:nvPr>
            <p:ph type="body" sz="quarter" idx="13"/>
          </p:nvPr>
        </p:nvSpPr>
        <p:spPr>
          <a:xfrm>
            <a:off x="693738" y="0"/>
            <a:ext cx="3446214" cy="5143500"/>
          </a:xfrm>
        </p:spPr>
        <p:txBody>
          <a:bodyPr/>
          <a:lstStyle/>
          <a:p>
            <a:r>
              <a:rPr lang="da-DK" sz="1800" b="0" dirty="0"/>
              <a:t>Lovforslag</a:t>
            </a:r>
          </a:p>
        </p:txBody>
      </p:sp>
    </p:spTree>
    <p:extLst>
      <p:ext uri="{BB962C8B-B14F-4D97-AF65-F5344CB8AC3E}">
        <p14:creationId xmlns:p14="http://schemas.microsoft.com/office/powerpoint/2010/main" val="379007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112DEC-F9EA-C32B-BA6D-93B6744580A6}"/>
              </a:ext>
            </a:extLst>
          </p:cNvPr>
          <p:cNvSpPr>
            <a:spLocks noGrp="1"/>
          </p:cNvSpPr>
          <p:nvPr>
            <p:ph type="title"/>
          </p:nvPr>
        </p:nvSpPr>
        <p:spPr/>
        <p:txBody>
          <a:bodyPr/>
          <a:lstStyle/>
          <a:p>
            <a:r>
              <a:rPr lang="da-DK" sz="2400" dirty="0"/>
              <a:t>Nyt om barselsloven</a:t>
            </a:r>
          </a:p>
        </p:txBody>
      </p:sp>
      <p:sp>
        <p:nvSpPr>
          <p:cNvPr id="3" name="Pladsholder til tekst 2">
            <a:extLst>
              <a:ext uri="{FF2B5EF4-FFF2-40B4-BE49-F238E27FC236}">
                <a16:creationId xmlns:a16="http://schemas.microsoft.com/office/drawing/2014/main" id="{D5BAA434-D111-CE0E-A214-648419C9479B}"/>
              </a:ext>
            </a:extLst>
          </p:cNvPr>
          <p:cNvSpPr>
            <a:spLocks noGrp="1"/>
          </p:cNvSpPr>
          <p:nvPr>
            <p:ph type="body" sz="quarter" idx="12"/>
          </p:nvPr>
        </p:nvSpPr>
        <p:spPr/>
        <p:txBody>
          <a:bodyPr/>
          <a:lstStyle/>
          <a:p>
            <a:r>
              <a:rPr lang="da-DK" sz="1800" dirty="0">
                <a:solidFill>
                  <a:schemeClr val="tx1"/>
                </a:solidFill>
              </a:rPr>
              <a:t>Ekstra orlov til flerlingeforældre </a:t>
            </a:r>
          </a:p>
          <a:p>
            <a:endParaRPr lang="da-DK" sz="500" dirty="0">
              <a:solidFill>
                <a:srgbClr val="000000"/>
              </a:solidFill>
            </a:endParaRPr>
          </a:p>
          <a:p>
            <a:pPr marL="266700" lvl="1" indent="-266700">
              <a:spcAft>
                <a:spcPts val="200"/>
              </a:spcAft>
              <a:buClr>
                <a:srgbClr val="00AC9C"/>
              </a:buClr>
              <a:defRPr/>
            </a:pPr>
            <a:r>
              <a:rPr lang="da-DK" sz="1400" dirty="0">
                <a:solidFill>
                  <a:srgbClr val="000000"/>
                </a:solidFill>
              </a:rPr>
              <a:t>Forældre, der får to eller flere levendefødte børn ved samme fødsel, har hver ret til 13 ugers ekstra orlov med dagpenge</a:t>
            </a:r>
          </a:p>
          <a:p>
            <a:pPr marL="266700" lvl="1" indent="-266700">
              <a:spcAft>
                <a:spcPts val="200"/>
              </a:spcAft>
              <a:buClr>
                <a:srgbClr val="00AC9C"/>
              </a:buClr>
              <a:defRPr/>
            </a:pPr>
            <a:r>
              <a:rPr lang="da-DK" sz="1400" dirty="0">
                <a:solidFill>
                  <a:srgbClr val="000000"/>
                </a:solidFill>
              </a:rPr>
              <a:t>Adoptanter, som adopterer to eller flere børn født ved samme fødsel, har hver ret til 13 ugers ekstra orlov med dagpenge, hvis børnene på tidspunktet for modtagelsen er under 1 år</a:t>
            </a:r>
          </a:p>
          <a:p>
            <a:pPr marL="753750" lvl="1" indent="-285750">
              <a:buClr>
                <a:srgbClr val="00AC9C"/>
              </a:buClr>
              <a:defRPr/>
            </a:pPr>
            <a:endParaRPr lang="da-DK" dirty="0">
              <a:solidFill>
                <a:schemeClr val="tx1"/>
              </a:solidFill>
            </a:endParaRPr>
          </a:p>
        </p:txBody>
      </p:sp>
      <p:sp>
        <p:nvSpPr>
          <p:cNvPr id="5" name="Pladsholder til billede 4">
            <a:extLst>
              <a:ext uri="{FF2B5EF4-FFF2-40B4-BE49-F238E27FC236}">
                <a16:creationId xmlns:a16="http://schemas.microsoft.com/office/drawing/2014/main" id="{85C0C379-6005-8631-F202-92A06607EEA1}"/>
              </a:ext>
            </a:extLst>
          </p:cNvPr>
          <p:cNvSpPr>
            <a:spLocks noGrp="1"/>
          </p:cNvSpPr>
          <p:nvPr>
            <p:ph type="pic" sz="quarter" idx="16"/>
          </p:nvPr>
        </p:nvSpPr>
        <p:spPr/>
        <p:txBody>
          <a:bodyPr/>
          <a:lstStyle/>
          <a:p>
            <a:endParaRPr lang="da-DK"/>
          </a:p>
        </p:txBody>
      </p:sp>
      <p:sp>
        <p:nvSpPr>
          <p:cNvPr id="4" name="Pladsholder til diasnummer 4">
            <a:extLst>
              <a:ext uri="{FF2B5EF4-FFF2-40B4-BE49-F238E27FC236}">
                <a16:creationId xmlns:a16="http://schemas.microsoft.com/office/drawing/2014/main" id="{54D4E31F-22E2-3B82-3CC1-02E0ED92170F}"/>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50</a:t>
            </a:r>
          </a:p>
        </p:txBody>
      </p:sp>
      <p:pic>
        <p:nvPicPr>
          <p:cNvPr id="9" name="Pladsholder til billede 8">
            <a:extLst>
              <a:ext uri="{FF2B5EF4-FFF2-40B4-BE49-F238E27FC236}">
                <a16:creationId xmlns:a16="http://schemas.microsoft.com/office/drawing/2014/main" id="{2ED9BF94-5B44-C28D-5749-D2F78F772C08}"/>
              </a:ext>
            </a:extLst>
          </p:cNvPr>
          <p:cNvPicPr>
            <a:picLocks noGrp="1" noChangeAspect="1"/>
          </p:cNvPicPr>
          <p:nvPr>
            <p:ph type="pic" sz="quarter" idx="13"/>
          </p:nvPr>
        </p:nvPicPr>
        <p:blipFill>
          <a:blip r:embed="rId3"/>
          <a:srcRect l="103" r="103"/>
          <a:stretch>
            <a:fillRect/>
          </a:stretch>
        </p:blipFill>
        <p:spPr>
          <a:prstGeom prst="rect">
            <a:avLst/>
          </a:prstGeom>
        </p:spPr>
      </p:pic>
    </p:spTree>
    <p:extLst>
      <p:ext uri="{BB962C8B-B14F-4D97-AF65-F5344CB8AC3E}">
        <p14:creationId xmlns:p14="http://schemas.microsoft.com/office/powerpoint/2010/main" val="2110085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1775DDDE-D549-44AA-0558-5EBA7DCC7964}"/>
              </a:ext>
            </a:extLst>
          </p:cNvPr>
          <p:cNvSpPr>
            <a:spLocks noGrp="1"/>
          </p:cNvSpPr>
          <p:nvPr>
            <p:ph type="title"/>
          </p:nvPr>
        </p:nvSpPr>
        <p:spPr/>
        <p:txBody>
          <a:bodyPr/>
          <a:lstStyle/>
          <a:p>
            <a:r>
              <a:rPr lang="da-DK" sz="2400" dirty="0"/>
              <a:t>Nyt om barselsloven</a:t>
            </a:r>
          </a:p>
        </p:txBody>
      </p:sp>
      <p:sp>
        <p:nvSpPr>
          <p:cNvPr id="7" name="Pladsholder til tekst 6">
            <a:extLst>
              <a:ext uri="{FF2B5EF4-FFF2-40B4-BE49-F238E27FC236}">
                <a16:creationId xmlns:a16="http://schemas.microsoft.com/office/drawing/2014/main" id="{5B614C9B-2EE0-FA04-643E-3D50E45BE799}"/>
              </a:ext>
            </a:extLst>
          </p:cNvPr>
          <p:cNvSpPr>
            <a:spLocks noGrp="1"/>
          </p:cNvSpPr>
          <p:nvPr>
            <p:ph type="body" sz="quarter" idx="12"/>
          </p:nvPr>
        </p:nvSpPr>
        <p:spPr/>
        <p:txBody>
          <a:bodyPr/>
          <a:lstStyle/>
          <a:p>
            <a:pPr marL="0" indent="0">
              <a:buNone/>
            </a:pPr>
            <a:r>
              <a:rPr lang="da-DK" sz="1800" dirty="0">
                <a:solidFill>
                  <a:schemeClr val="tx1"/>
                </a:solidFill>
              </a:rPr>
              <a:t>Ekstra orlov til flerlingeforældre</a:t>
            </a:r>
          </a:p>
          <a:p>
            <a:pPr marL="0" indent="0">
              <a:buNone/>
            </a:pPr>
            <a:endParaRPr lang="da-DK" sz="500" dirty="0"/>
          </a:p>
          <a:p>
            <a:pPr marL="266700" lvl="1" indent="-266700">
              <a:spcAft>
                <a:spcPts val="200"/>
              </a:spcAft>
              <a:buClr>
                <a:srgbClr val="00AC9C"/>
              </a:buClr>
              <a:defRPr/>
            </a:pPr>
            <a:r>
              <a:rPr lang="da-DK" sz="1400" dirty="0">
                <a:solidFill>
                  <a:srgbClr val="000000"/>
                </a:solidFill>
              </a:rPr>
              <a:t>Orloven kan ikke overdrages til den anden retlige forælder</a:t>
            </a:r>
          </a:p>
          <a:p>
            <a:pPr marL="266700" lvl="1" indent="-266700">
              <a:spcAft>
                <a:spcPts val="200"/>
              </a:spcAft>
              <a:buClr>
                <a:srgbClr val="00AC9C"/>
              </a:buClr>
              <a:defRPr/>
            </a:pPr>
            <a:r>
              <a:rPr lang="da-DK" sz="1400" dirty="0">
                <a:solidFill>
                  <a:srgbClr val="000000"/>
                </a:solidFill>
              </a:rPr>
              <a:t>Orloven kan placeres inden for det første 1 år efter fødslen/modtagelsen – eventuelt som flere perioder</a:t>
            </a:r>
          </a:p>
          <a:p>
            <a:pPr marL="266700" lvl="1" indent="-266700" fontAlgn="base">
              <a:spcAft>
                <a:spcPts val="200"/>
              </a:spcAft>
              <a:buClr>
                <a:srgbClr val="00AC9C"/>
              </a:buClr>
              <a:tabLst>
                <a:tab pos="539750" algn="l"/>
              </a:tabLst>
              <a:defRPr/>
            </a:pPr>
            <a:r>
              <a:rPr lang="da-DK" sz="1400" dirty="0">
                <a:solidFill>
                  <a:srgbClr val="000000"/>
                </a:solidFill>
              </a:rPr>
              <a:t>Der kan ikke ske retsbaseret udskydelse eller forlængelse af de 13 uger</a:t>
            </a:r>
          </a:p>
          <a:p>
            <a:pPr marL="266700" lvl="1" indent="-266700" fontAlgn="base">
              <a:spcAft>
                <a:spcPts val="200"/>
              </a:spcAft>
              <a:buClr>
                <a:srgbClr val="00AC9C"/>
              </a:buClr>
              <a:tabLst>
                <a:tab pos="539750" algn="l"/>
              </a:tabLst>
              <a:defRPr/>
            </a:pPr>
            <a:r>
              <a:rPr lang="da-DK" sz="1400" dirty="0">
                <a:solidFill>
                  <a:srgbClr val="000000"/>
                </a:solidFill>
              </a:rPr>
              <a:t>Hvis arbejdet genoptages helt eller delvist, kan der aftales udskydelse eller forlængelse af orloven med den tid, arbejdet er genoptaget</a:t>
            </a:r>
          </a:p>
          <a:p>
            <a:pPr marL="266700" lvl="1" indent="-266700">
              <a:spcAft>
                <a:spcPts val="200"/>
              </a:spcAft>
              <a:buClr>
                <a:srgbClr val="00AC9C"/>
              </a:buClr>
              <a:defRPr/>
            </a:pPr>
            <a:endParaRPr lang="da-DK" sz="1400" dirty="0">
              <a:solidFill>
                <a:srgbClr val="000000"/>
              </a:solidFill>
            </a:endParaRPr>
          </a:p>
          <a:p>
            <a:endParaRPr lang="da-DK" dirty="0"/>
          </a:p>
        </p:txBody>
      </p:sp>
      <p:sp>
        <p:nvSpPr>
          <p:cNvPr id="8" name="Pladsholder til billede 7">
            <a:extLst>
              <a:ext uri="{FF2B5EF4-FFF2-40B4-BE49-F238E27FC236}">
                <a16:creationId xmlns:a16="http://schemas.microsoft.com/office/drawing/2014/main" id="{A22A9EA5-CE6D-8DF4-6F1F-D7A47122F5BF}"/>
              </a:ext>
            </a:extLst>
          </p:cNvPr>
          <p:cNvSpPr>
            <a:spLocks noGrp="1"/>
          </p:cNvSpPr>
          <p:nvPr>
            <p:ph type="pic" sz="quarter" idx="16"/>
          </p:nvPr>
        </p:nvSpPr>
        <p:spPr/>
        <p:txBody>
          <a:bodyPr/>
          <a:lstStyle/>
          <a:p>
            <a:endParaRPr lang="da-DK"/>
          </a:p>
        </p:txBody>
      </p:sp>
      <p:sp>
        <p:nvSpPr>
          <p:cNvPr id="2" name="Pladsholder til diasnummer 4">
            <a:extLst>
              <a:ext uri="{FF2B5EF4-FFF2-40B4-BE49-F238E27FC236}">
                <a16:creationId xmlns:a16="http://schemas.microsoft.com/office/drawing/2014/main" id="{CE55DFDD-8BE9-88C6-4741-EFBFD43EF9B4}"/>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51</a:t>
            </a:r>
          </a:p>
        </p:txBody>
      </p:sp>
    </p:spTree>
    <p:extLst>
      <p:ext uri="{BB962C8B-B14F-4D97-AF65-F5344CB8AC3E}">
        <p14:creationId xmlns:p14="http://schemas.microsoft.com/office/powerpoint/2010/main" val="4161976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2EC2F-D619-8D92-E6DA-56E662ECE731}"/>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0EF33A51-D840-34EA-48CC-0C80C7C1994D}"/>
              </a:ext>
            </a:extLst>
          </p:cNvPr>
          <p:cNvSpPr>
            <a:spLocks noGrp="1"/>
          </p:cNvSpPr>
          <p:nvPr>
            <p:ph type="title"/>
          </p:nvPr>
        </p:nvSpPr>
        <p:spPr/>
        <p:txBody>
          <a:bodyPr/>
          <a:lstStyle/>
          <a:p>
            <a:r>
              <a:rPr lang="da-DK" sz="2400" dirty="0"/>
              <a:t>Nyt om barselsloven</a:t>
            </a:r>
          </a:p>
        </p:txBody>
      </p:sp>
      <p:sp>
        <p:nvSpPr>
          <p:cNvPr id="7" name="Pladsholder til tekst 6">
            <a:extLst>
              <a:ext uri="{FF2B5EF4-FFF2-40B4-BE49-F238E27FC236}">
                <a16:creationId xmlns:a16="http://schemas.microsoft.com/office/drawing/2014/main" id="{DA53CB19-A796-8AE2-549F-6D45A689042F}"/>
              </a:ext>
            </a:extLst>
          </p:cNvPr>
          <p:cNvSpPr>
            <a:spLocks noGrp="1"/>
          </p:cNvSpPr>
          <p:nvPr>
            <p:ph type="body" sz="quarter" idx="12"/>
          </p:nvPr>
        </p:nvSpPr>
        <p:spPr/>
        <p:txBody>
          <a:bodyPr/>
          <a:lstStyle/>
          <a:p>
            <a:pPr marL="0" indent="0">
              <a:buNone/>
            </a:pPr>
            <a:r>
              <a:rPr lang="da-DK" sz="1800" dirty="0">
                <a:solidFill>
                  <a:schemeClr val="tx1"/>
                </a:solidFill>
              </a:rPr>
              <a:t>Ekstra orlov til flerlingeforældre</a:t>
            </a:r>
          </a:p>
          <a:p>
            <a:pPr marL="0" indent="0">
              <a:buNone/>
            </a:pPr>
            <a:endParaRPr lang="da-DK" sz="500" dirty="0">
              <a:solidFill>
                <a:srgbClr val="000000"/>
              </a:solidFill>
            </a:endParaRPr>
          </a:p>
          <a:p>
            <a:pPr marL="266700" lvl="1" indent="-266700" fontAlgn="base">
              <a:spcAft>
                <a:spcPts val="200"/>
              </a:spcAft>
              <a:buClr>
                <a:srgbClr val="00AC9C"/>
              </a:buClr>
              <a:tabLst>
                <a:tab pos="539750" algn="l"/>
              </a:tabLst>
              <a:defRPr/>
            </a:pPr>
            <a:r>
              <a:rPr lang="da-DK" sz="1400" dirty="0">
                <a:solidFill>
                  <a:srgbClr val="000000"/>
                </a:solidFill>
              </a:rPr>
              <a:t>Orloven skal varsles efter de almindelige regler</a:t>
            </a:r>
          </a:p>
          <a:p>
            <a:pPr marL="715963" lvl="3" indent="-265113" fontAlgn="base">
              <a:lnSpc>
                <a:spcPct val="110000"/>
              </a:lnSpc>
              <a:spcBef>
                <a:spcPts val="600"/>
              </a:spcBef>
              <a:spcAft>
                <a:spcPts val="0"/>
              </a:spcAft>
              <a:buClr>
                <a:srgbClr val="00AC9C"/>
              </a:buClr>
              <a:tabLst>
                <a:tab pos="539750" algn="l"/>
              </a:tabLst>
              <a:defRPr/>
            </a:pPr>
            <a:r>
              <a:rPr lang="da-DK" sz="1400" dirty="0">
                <a:solidFill>
                  <a:srgbClr val="000000"/>
                </a:solidFill>
              </a:rPr>
              <a:t>Inden 4 uger før fødslen, hvis orloven ønskes afholdt inden for de første 10 uger efter fødslen/modtagelsen</a:t>
            </a:r>
          </a:p>
          <a:p>
            <a:pPr marL="715963" lvl="3" indent="-265113" fontAlgn="base">
              <a:lnSpc>
                <a:spcPct val="110000"/>
              </a:lnSpc>
              <a:spcBef>
                <a:spcPts val="600"/>
              </a:spcBef>
              <a:spcAft>
                <a:spcPts val="0"/>
              </a:spcAft>
              <a:buClr>
                <a:srgbClr val="00AC9C"/>
              </a:buClr>
              <a:tabLst>
                <a:tab pos="539750" algn="l"/>
              </a:tabLst>
              <a:defRPr/>
            </a:pPr>
            <a:r>
              <a:rPr lang="da-DK" sz="1400" dirty="0">
                <a:solidFill>
                  <a:srgbClr val="000000"/>
                </a:solidFill>
              </a:rPr>
              <a:t>Inden for 6 uger efter fødslen, hvis orloven ønskes placeret efter den 10. uge efter fødslen/modtagelsen</a:t>
            </a:r>
          </a:p>
          <a:p>
            <a:pPr marL="266700" lvl="1" indent="-266700" fontAlgn="base">
              <a:spcAft>
                <a:spcPts val="200"/>
              </a:spcAft>
              <a:buClr>
                <a:srgbClr val="00AC9C"/>
              </a:buClr>
              <a:tabLst>
                <a:tab pos="539750" algn="l"/>
              </a:tabLst>
              <a:defRPr/>
            </a:pPr>
            <a:r>
              <a:rPr lang="da-DK" sz="1400" dirty="0">
                <a:solidFill>
                  <a:srgbClr val="000000"/>
                </a:solidFill>
              </a:rPr>
              <a:t>For børn, der er født/modtaget fra den 1. maj 2024 til den 25. juni 2024, hvor fraværet ønskes påbegyndt i denne periode, skal der varsles hurtigst muligt</a:t>
            </a:r>
          </a:p>
          <a:p>
            <a:pPr marL="715963" lvl="3" indent="-265113" fontAlgn="base">
              <a:lnSpc>
                <a:spcPct val="110000"/>
              </a:lnSpc>
              <a:spcBef>
                <a:spcPts val="600"/>
              </a:spcBef>
              <a:spcAft>
                <a:spcPts val="0"/>
              </a:spcAft>
              <a:buClr>
                <a:srgbClr val="00AC9C"/>
              </a:buClr>
              <a:tabLst>
                <a:tab pos="539750" algn="l"/>
              </a:tabLst>
              <a:defRPr/>
            </a:pPr>
            <a:endParaRPr lang="da-DK" sz="1400" dirty="0">
              <a:solidFill>
                <a:srgbClr val="000000"/>
              </a:solidFill>
            </a:endParaRPr>
          </a:p>
          <a:p>
            <a:endParaRPr lang="da-DK" dirty="0"/>
          </a:p>
        </p:txBody>
      </p:sp>
      <p:sp>
        <p:nvSpPr>
          <p:cNvPr id="8" name="Pladsholder til billede 7">
            <a:extLst>
              <a:ext uri="{FF2B5EF4-FFF2-40B4-BE49-F238E27FC236}">
                <a16:creationId xmlns:a16="http://schemas.microsoft.com/office/drawing/2014/main" id="{50B26D54-8483-7CF8-689C-A827B5121C05}"/>
              </a:ext>
            </a:extLst>
          </p:cNvPr>
          <p:cNvSpPr>
            <a:spLocks noGrp="1"/>
          </p:cNvSpPr>
          <p:nvPr>
            <p:ph type="pic" sz="quarter" idx="16"/>
          </p:nvPr>
        </p:nvSpPr>
        <p:spPr/>
        <p:txBody>
          <a:bodyPr/>
          <a:lstStyle/>
          <a:p>
            <a:endParaRPr lang="da-DK"/>
          </a:p>
        </p:txBody>
      </p:sp>
      <p:sp>
        <p:nvSpPr>
          <p:cNvPr id="2" name="Pladsholder til diasnummer 4">
            <a:extLst>
              <a:ext uri="{FF2B5EF4-FFF2-40B4-BE49-F238E27FC236}">
                <a16:creationId xmlns:a16="http://schemas.microsoft.com/office/drawing/2014/main" id="{46C9205C-02C2-2C51-F169-BC8A93D4C721}"/>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52</a:t>
            </a:r>
          </a:p>
        </p:txBody>
      </p:sp>
    </p:spTree>
    <p:extLst>
      <p:ext uri="{BB962C8B-B14F-4D97-AF65-F5344CB8AC3E}">
        <p14:creationId xmlns:p14="http://schemas.microsoft.com/office/powerpoint/2010/main" val="3492844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C14A5-0B53-32A7-A1BE-456B998783B6}"/>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7AF3AB9B-E639-4D06-FFD2-66E2C147BE4C}"/>
              </a:ext>
            </a:extLst>
          </p:cNvPr>
          <p:cNvSpPr>
            <a:spLocks noGrp="1"/>
          </p:cNvSpPr>
          <p:nvPr>
            <p:ph type="title"/>
          </p:nvPr>
        </p:nvSpPr>
        <p:spPr/>
        <p:txBody>
          <a:bodyPr/>
          <a:lstStyle/>
          <a:p>
            <a:r>
              <a:rPr lang="da-DK" sz="2400" dirty="0"/>
              <a:t>Nyt om barselsloven</a:t>
            </a:r>
          </a:p>
        </p:txBody>
      </p:sp>
      <p:sp>
        <p:nvSpPr>
          <p:cNvPr id="7" name="Pladsholder til tekst 6">
            <a:extLst>
              <a:ext uri="{FF2B5EF4-FFF2-40B4-BE49-F238E27FC236}">
                <a16:creationId xmlns:a16="http://schemas.microsoft.com/office/drawing/2014/main" id="{31490FD6-B01F-78EB-FD0B-C6CDB0F11022}"/>
              </a:ext>
            </a:extLst>
          </p:cNvPr>
          <p:cNvSpPr>
            <a:spLocks noGrp="1"/>
          </p:cNvSpPr>
          <p:nvPr>
            <p:ph type="body" sz="quarter" idx="12"/>
          </p:nvPr>
        </p:nvSpPr>
        <p:spPr/>
        <p:txBody>
          <a:bodyPr/>
          <a:lstStyle/>
          <a:p>
            <a:pPr marL="0" lvl="1" indent="0">
              <a:spcAft>
                <a:spcPts val="200"/>
              </a:spcAft>
              <a:buClr>
                <a:srgbClr val="00AC9C"/>
              </a:buClr>
              <a:buNone/>
              <a:defRPr/>
            </a:pPr>
            <a:r>
              <a:rPr lang="da-DK" sz="1800" dirty="0">
                <a:solidFill>
                  <a:schemeClr val="tx1"/>
                </a:solidFill>
              </a:rPr>
              <a:t>Overdragelse af ekstra orlov til sociale forældre</a:t>
            </a:r>
          </a:p>
          <a:p>
            <a:pPr marL="0" indent="0">
              <a:buNone/>
            </a:pPr>
            <a:endParaRPr lang="da-DK" sz="500" dirty="0"/>
          </a:p>
          <a:p>
            <a:pPr marL="266700" lvl="1" indent="-266700" fontAlgn="base">
              <a:spcAft>
                <a:spcPts val="200"/>
              </a:spcAft>
              <a:buClr>
                <a:srgbClr val="00AC9C"/>
              </a:buClr>
              <a:tabLst>
                <a:tab pos="539750" algn="l"/>
              </a:tabLst>
              <a:defRPr/>
            </a:pPr>
            <a:r>
              <a:rPr lang="da-DK" sz="1400" dirty="0">
                <a:solidFill>
                  <a:srgbClr val="000000"/>
                </a:solidFill>
              </a:rPr>
              <a:t>Begge forældre – herunder en soloforælder - kan overdrage op til 13 ugers orlov med barselsdagpenge til en eller flere sociale forældre</a:t>
            </a:r>
          </a:p>
          <a:p>
            <a:pPr marL="266700" lvl="1" indent="-266700" fontAlgn="base">
              <a:spcAft>
                <a:spcPts val="200"/>
              </a:spcAft>
              <a:buClr>
                <a:srgbClr val="00AC9C"/>
              </a:buClr>
              <a:tabLst>
                <a:tab pos="539750" algn="l"/>
              </a:tabLst>
              <a:defRPr/>
            </a:pPr>
            <a:r>
              <a:rPr lang="da-DK" sz="1400" dirty="0">
                <a:solidFill>
                  <a:srgbClr val="000000"/>
                </a:solidFill>
              </a:rPr>
              <a:t>Hver social forælder kan højst afholde 13 ugers orlov </a:t>
            </a:r>
          </a:p>
          <a:p>
            <a:pPr marL="266700" lvl="1" indent="-266700">
              <a:spcAft>
                <a:spcPts val="200"/>
              </a:spcAft>
              <a:buClr>
                <a:srgbClr val="00AC9C"/>
              </a:buClr>
              <a:defRPr/>
            </a:pPr>
            <a:r>
              <a:rPr lang="da-DK" sz="1400" dirty="0">
                <a:solidFill>
                  <a:srgbClr val="000000"/>
                </a:solidFill>
              </a:rPr>
              <a:t>Orloven kan placeres inden for det første 1 år efter fødslen/modtagelsen – eventuelt som flere perioder</a:t>
            </a:r>
          </a:p>
          <a:p>
            <a:pPr marL="266700" lvl="1" indent="-266700" fontAlgn="base">
              <a:spcAft>
                <a:spcPts val="200"/>
              </a:spcAft>
              <a:buClr>
                <a:srgbClr val="00AC9C"/>
              </a:buClr>
              <a:tabLst>
                <a:tab pos="539750" algn="l"/>
              </a:tabLst>
              <a:defRPr/>
            </a:pPr>
            <a:r>
              <a:rPr lang="da-DK" sz="1400" dirty="0">
                <a:solidFill>
                  <a:srgbClr val="000000"/>
                </a:solidFill>
              </a:rPr>
              <a:t>Hvis arbejdet genoptages helt eller delvist, kan der aftales udskydelse eller forlængelse af orloven med den tid, arbejdet er genoptaget</a:t>
            </a:r>
          </a:p>
          <a:p>
            <a:pPr marL="266700" lvl="1" indent="-266700" fontAlgn="base">
              <a:spcAft>
                <a:spcPts val="200"/>
              </a:spcAft>
              <a:buClr>
                <a:srgbClr val="00AC9C"/>
              </a:buClr>
              <a:tabLst>
                <a:tab pos="539750" algn="l"/>
              </a:tabLst>
              <a:defRPr/>
            </a:pPr>
            <a:r>
              <a:rPr lang="da-DK" sz="1400" dirty="0">
                <a:solidFill>
                  <a:srgbClr val="000000"/>
                </a:solidFill>
              </a:rPr>
              <a:t>Orloven skal varsles efter samme regler som for de retlige forældre</a:t>
            </a:r>
          </a:p>
          <a:p>
            <a:pPr marL="266700" lvl="1" indent="-266700">
              <a:spcAft>
                <a:spcPts val="200"/>
              </a:spcAft>
              <a:buClr>
                <a:srgbClr val="00AC9C"/>
              </a:buClr>
              <a:defRPr/>
            </a:pPr>
            <a:endParaRPr lang="da-DK" sz="1400" dirty="0">
              <a:solidFill>
                <a:srgbClr val="000000"/>
              </a:solidFill>
            </a:endParaRPr>
          </a:p>
          <a:p>
            <a:pPr marL="715963" lvl="3" indent="-265113" fontAlgn="base">
              <a:lnSpc>
                <a:spcPct val="110000"/>
              </a:lnSpc>
              <a:spcBef>
                <a:spcPts val="600"/>
              </a:spcBef>
              <a:spcAft>
                <a:spcPts val="0"/>
              </a:spcAft>
              <a:buClr>
                <a:srgbClr val="00AC9C"/>
              </a:buClr>
              <a:tabLst>
                <a:tab pos="539750" algn="l"/>
              </a:tabLst>
              <a:defRPr/>
            </a:pPr>
            <a:endParaRPr lang="da-DK" sz="1400" dirty="0">
              <a:solidFill>
                <a:srgbClr val="000000"/>
              </a:solidFill>
            </a:endParaRPr>
          </a:p>
          <a:p>
            <a:pPr marL="715963" lvl="3" indent="-265113" fontAlgn="base">
              <a:lnSpc>
                <a:spcPct val="110000"/>
              </a:lnSpc>
              <a:spcBef>
                <a:spcPts val="600"/>
              </a:spcBef>
              <a:spcAft>
                <a:spcPts val="0"/>
              </a:spcAft>
              <a:buClr>
                <a:srgbClr val="00AC9C"/>
              </a:buClr>
              <a:tabLst>
                <a:tab pos="539750" algn="l"/>
              </a:tabLst>
              <a:defRPr/>
            </a:pPr>
            <a:endParaRPr lang="da-DK" sz="1400" dirty="0">
              <a:solidFill>
                <a:srgbClr val="000000"/>
              </a:solidFill>
            </a:endParaRPr>
          </a:p>
        </p:txBody>
      </p:sp>
      <p:sp>
        <p:nvSpPr>
          <p:cNvPr id="8" name="Pladsholder til billede 7">
            <a:extLst>
              <a:ext uri="{FF2B5EF4-FFF2-40B4-BE49-F238E27FC236}">
                <a16:creationId xmlns:a16="http://schemas.microsoft.com/office/drawing/2014/main" id="{296044C0-BE8A-02B2-909E-79A192A0CB6C}"/>
              </a:ext>
            </a:extLst>
          </p:cNvPr>
          <p:cNvSpPr>
            <a:spLocks noGrp="1"/>
          </p:cNvSpPr>
          <p:nvPr>
            <p:ph type="pic" sz="quarter" idx="16"/>
          </p:nvPr>
        </p:nvSpPr>
        <p:spPr/>
        <p:txBody>
          <a:bodyPr/>
          <a:lstStyle/>
          <a:p>
            <a:endParaRPr lang="da-DK"/>
          </a:p>
        </p:txBody>
      </p:sp>
      <p:sp>
        <p:nvSpPr>
          <p:cNvPr id="2" name="Pladsholder til diasnummer 4">
            <a:extLst>
              <a:ext uri="{FF2B5EF4-FFF2-40B4-BE49-F238E27FC236}">
                <a16:creationId xmlns:a16="http://schemas.microsoft.com/office/drawing/2014/main" id="{FB89829C-1AB4-D700-8FD7-C2BFE98A3A85}"/>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53</a:t>
            </a:r>
          </a:p>
        </p:txBody>
      </p:sp>
    </p:spTree>
    <p:extLst>
      <p:ext uri="{BB962C8B-B14F-4D97-AF65-F5344CB8AC3E}">
        <p14:creationId xmlns:p14="http://schemas.microsoft.com/office/powerpoint/2010/main" val="289761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D8E35A-6A1D-CF8E-2A85-FDC2D527130F}"/>
              </a:ext>
            </a:extLst>
          </p:cNvPr>
          <p:cNvSpPr>
            <a:spLocks noGrp="1"/>
          </p:cNvSpPr>
          <p:nvPr>
            <p:ph type="title"/>
          </p:nvPr>
        </p:nvSpPr>
        <p:spPr/>
        <p:txBody>
          <a:bodyPr/>
          <a:lstStyle/>
          <a:p>
            <a:r>
              <a:rPr lang="da-DK" sz="2400" dirty="0"/>
              <a:t>Nyt om barselsloven</a:t>
            </a:r>
          </a:p>
        </p:txBody>
      </p:sp>
      <p:sp>
        <p:nvSpPr>
          <p:cNvPr id="3" name="Pladsholder til tekst 2">
            <a:extLst>
              <a:ext uri="{FF2B5EF4-FFF2-40B4-BE49-F238E27FC236}">
                <a16:creationId xmlns:a16="http://schemas.microsoft.com/office/drawing/2014/main" id="{D7377ABA-9365-CB46-B267-A74E4D5138AA}"/>
              </a:ext>
            </a:extLst>
          </p:cNvPr>
          <p:cNvSpPr>
            <a:spLocks noGrp="1"/>
          </p:cNvSpPr>
          <p:nvPr>
            <p:ph type="body" sz="quarter" idx="12"/>
          </p:nvPr>
        </p:nvSpPr>
        <p:spPr/>
        <p:txBody>
          <a:bodyPr/>
          <a:lstStyle/>
          <a:p>
            <a:pPr marL="0" indent="0">
              <a:buNone/>
            </a:pPr>
            <a:r>
              <a:rPr lang="da-DK" sz="1800" dirty="0">
                <a:solidFill>
                  <a:schemeClr val="tx1"/>
                </a:solidFill>
              </a:rPr>
              <a:t>Særlige regler om ekstra orlov til solo-</a:t>
            </a:r>
            <a:r>
              <a:rPr lang="da-DK" sz="1800" dirty="0" err="1">
                <a:solidFill>
                  <a:schemeClr val="tx1"/>
                </a:solidFill>
              </a:rPr>
              <a:t>flerlingeforældre</a:t>
            </a:r>
            <a:endParaRPr lang="da-DK" sz="1800" dirty="0">
              <a:solidFill>
                <a:schemeClr val="tx1"/>
              </a:solidFill>
            </a:endParaRPr>
          </a:p>
          <a:p>
            <a:pPr marL="0" indent="0">
              <a:buNone/>
            </a:pPr>
            <a:endParaRPr lang="da-DK" sz="500" dirty="0"/>
          </a:p>
          <a:p>
            <a:pPr marL="266700" lvl="1" indent="-266700" fontAlgn="base">
              <a:spcAft>
                <a:spcPts val="200"/>
              </a:spcAft>
              <a:buClr>
                <a:srgbClr val="00AC9C"/>
              </a:buClr>
              <a:tabLst>
                <a:tab pos="539750" algn="l"/>
              </a:tabLst>
              <a:defRPr/>
            </a:pPr>
            <a:r>
              <a:rPr lang="da-DK" sz="1400" dirty="0">
                <a:solidFill>
                  <a:srgbClr val="000000"/>
                </a:solidFill>
              </a:rPr>
              <a:t>En solo-</a:t>
            </a:r>
            <a:r>
              <a:rPr lang="da-DK" sz="1400" dirty="0" err="1">
                <a:solidFill>
                  <a:srgbClr val="000000"/>
                </a:solidFill>
              </a:rPr>
              <a:t>flerlingeforælder</a:t>
            </a:r>
            <a:r>
              <a:rPr lang="da-DK" sz="1400" dirty="0">
                <a:solidFill>
                  <a:srgbClr val="000000"/>
                </a:solidFill>
              </a:rPr>
              <a:t> kan ansøge om, at der tildeles yderligere op til 13 ugers orlov med ret til barselsdagpenge til en eller flere konkret angivne nærtstående eller sociale forældre</a:t>
            </a:r>
          </a:p>
          <a:p>
            <a:pPr marL="266700" lvl="1" indent="-266700" fontAlgn="base">
              <a:spcAft>
                <a:spcPts val="200"/>
              </a:spcAft>
              <a:buClr>
                <a:srgbClr val="00AC9C"/>
              </a:buClr>
              <a:tabLst>
                <a:tab pos="539750" algn="l"/>
              </a:tabLst>
              <a:defRPr/>
            </a:pPr>
            <a:r>
              <a:rPr lang="da-DK" sz="1400" dirty="0">
                <a:solidFill>
                  <a:srgbClr val="000000"/>
                </a:solidFill>
              </a:rPr>
              <a:t>Ved tildeling af orlov til sociale forældre gælder samme regler for varsling og afholdelse som ved overdragelse af orlov fra den retlige forælder</a:t>
            </a:r>
          </a:p>
          <a:p>
            <a:pPr marL="266700" lvl="1" indent="-266700" fontAlgn="base">
              <a:spcAft>
                <a:spcPts val="200"/>
              </a:spcAft>
              <a:buClr>
                <a:srgbClr val="00AC9C"/>
              </a:buClr>
              <a:tabLst>
                <a:tab pos="539750" algn="l"/>
              </a:tabLst>
              <a:defRPr/>
            </a:pPr>
            <a:r>
              <a:rPr lang="da-DK" sz="1400" dirty="0">
                <a:solidFill>
                  <a:srgbClr val="000000"/>
                </a:solidFill>
              </a:rPr>
              <a:t>Ved tildeling af orlov til en nærtstående</a:t>
            </a:r>
          </a:p>
          <a:p>
            <a:pPr marL="715963" lvl="3" indent="-265113" fontAlgn="base">
              <a:lnSpc>
                <a:spcPct val="110000"/>
              </a:lnSpc>
              <a:spcBef>
                <a:spcPts val="600"/>
              </a:spcBef>
              <a:spcAft>
                <a:spcPts val="0"/>
              </a:spcAft>
              <a:buClr>
                <a:srgbClr val="00AC9C"/>
              </a:buClr>
              <a:tabLst>
                <a:tab pos="539750" algn="l"/>
              </a:tabLst>
              <a:defRPr/>
            </a:pPr>
            <a:r>
              <a:rPr lang="da-DK" sz="1400" dirty="0">
                <a:solidFill>
                  <a:srgbClr val="000000"/>
                </a:solidFill>
              </a:rPr>
              <a:t>Skal orloven varsles med 8 uger</a:t>
            </a:r>
          </a:p>
          <a:p>
            <a:pPr marL="715963" lvl="3" indent="-265113" fontAlgn="base">
              <a:lnSpc>
                <a:spcPct val="110000"/>
              </a:lnSpc>
              <a:spcBef>
                <a:spcPts val="600"/>
              </a:spcBef>
              <a:spcAft>
                <a:spcPts val="0"/>
              </a:spcAft>
              <a:buClr>
                <a:srgbClr val="00AC9C"/>
              </a:buClr>
              <a:tabLst>
                <a:tab pos="539750" algn="l"/>
              </a:tabLst>
              <a:defRPr/>
            </a:pPr>
            <a:r>
              <a:rPr lang="da-DK" sz="1400" dirty="0">
                <a:solidFill>
                  <a:srgbClr val="000000"/>
                </a:solidFill>
              </a:rPr>
              <a:t>Kan der, hvis arbejdet genoptages helt eller delvist, aftales udskydelse eller forlængelse af orloven med den tid, arbejdet er genoptaget</a:t>
            </a:r>
          </a:p>
          <a:p>
            <a:pPr marL="266700" lvl="1" indent="-266700" fontAlgn="base">
              <a:spcAft>
                <a:spcPts val="200"/>
              </a:spcAft>
              <a:buClr>
                <a:srgbClr val="00AC9C"/>
              </a:buClr>
              <a:tabLst>
                <a:tab pos="539750" algn="l"/>
              </a:tabLst>
              <a:defRPr/>
            </a:pPr>
            <a:endParaRPr lang="da-DK" sz="1400" dirty="0">
              <a:solidFill>
                <a:srgbClr val="000000"/>
              </a:solidFill>
            </a:endParaRPr>
          </a:p>
          <a:p>
            <a:pPr marL="266700" lvl="1" indent="-266700" fontAlgn="base">
              <a:spcAft>
                <a:spcPts val="200"/>
              </a:spcAft>
              <a:buClr>
                <a:srgbClr val="00AC9C"/>
              </a:buClr>
              <a:tabLst>
                <a:tab pos="539750" algn="l"/>
              </a:tabLst>
              <a:defRPr/>
            </a:pPr>
            <a:endParaRPr lang="da-DK" sz="1400" dirty="0">
              <a:solidFill>
                <a:srgbClr val="000000"/>
              </a:solidFill>
            </a:endParaRPr>
          </a:p>
          <a:p>
            <a:pPr marL="266700" lvl="1" indent="-266700" fontAlgn="base">
              <a:spcAft>
                <a:spcPts val="200"/>
              </a:spcAft>
              <a:buClr>
                <a:srgbClr val="00AC9C"/>
              </a:buClr>
              <a:tabLst>
                <a:tab pos="539750" algn="l"/>
              </a:tabLst>
              <a:defRPr/>
            </a:pPr>
            <a:endParaRPr lang="da-DK" sz="1400" dirty="0">
              <a:solidFill>
                <a:srgbClr val="000000"/>
              </a:solidFill>
            </a:endParaRPr>
          </a:p>
          <a:p>
            <a:pPr marL="266700" lvl="1" indent="-266700" fontAlgn="base">
              <a:spcAft>
                <a:spcPts val="200"/>
              </a:spcAft>
              <a:buClr>
                <a:srgbClr val="00AC9C"/>
              </a:buClr>
              <a:tabLst>
                <a:tab pos="539750" algn="l"/>
              </a:tabLst>
              <a:defRPr/>
            </a:pPr>
            <a:endParaRPr lang="da-DK" sz="1400" dirty="0">
              <a:solidFill>
                <a:srgbClr val="000000"/>
              </a:solidFill>
            </a:endParaRPr>
          </a:p>
        </p:txBody>
      </p:sp>
      <p:sp>
        <p:nvSpPr>
          <p:cNvPr id="4" name="Pladsholder til billede 3">
            <a:extLst>
              <a:ext uri="{FF2B5EF4-FFF2-40B4-BE49-F238E27FC236}">
                <a16:creationId xmlns:a16="http://schemas.microsoft.com/office/drawing/2014/main" id="{490702E8-3C0C-A348-9C0D-EA9716B84BC4}"/>
              </a:ext>
            </a:extLst>
          </p:cNvPr>
          <p:cNvSpPr>
            <a:spLocks noGrp="1"/>
          </p:cNvSpPr>
          <p:nvPr>
            <p:ph type="pic" sz="quarter" idx="16"/>
          </p:nvPr>
        </p:nvSpPr>
        <p:spPr/>
        <p:txBody>
          <a:bodyPr/>
          <a:lstStyle/>
          <a:p>
            <a:endParaRPr lang="da-DK"/>
          </a:p>
        </p:txBody>
      </p:sp>
      <p:sp>
        <p:nvSpPr>
          <p:cNvPr id="5" name="Pladsholder til diasnummer 4">
            <a:extLst>
              <a:ext uri="{FF2B5EF4-FFF2-40B4-BE49-F238E27FC236}">
                <a16:creationId xmlns:a16="http://schemas.microsoft.com/office/drawing/2014/main" id="{C9712F41-537F-4634-917F-379EE5684FB3}"/>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54</a:t>
            </a:r>
          </a:p>
        </p:txBody>
      </p:sp>
    </p:spTree>
    <p:extLst>
      <p:ext uri="{BB962C8B-B14F-4D97-AF65-F5344CB8AC3E}">
        <p14:creationId xmlns:p14="http://schemas.microsoft.com/office/powerpoint/2010/main" val="291375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C9251-C5C8-FAC2-A8D8-B96140BF0B66}"/>
            </a:ext>
          </a:extLst>
        </p:cNvPr>
        <p:cNvGrpSpPr/>
        <p:nvPr/>
      </p:nvGrpSpPr>
      <p:grpSpPr>
        <a:xfrm>
          <a:off x="0" y="0"/>
          <a:ext cx="0" cy="0"/>
          <a:chOff x="0" y="0"/>
          <a:chExt cx="0" cy="0"/>
        </a:xfrm>
      </p:grpSpPr>
      <p:pic>
        <p:nvPicPr>
          <p:cNvPr id="35" name="Pladsholder til billede 34" descr="Et billede, der indeholder kop, indendørs, kaffe, adskillige&#10;&#10;Automatisk genereret beskrivelse">
            <a:extLst>
              <a:ext uri="{FF2B5EF4-FFF2-40B4-BE49-F238E27FC236}">
                <a16:creationId xmlns:a16="http://schemas.microsoft.com/office/drawing/2014/main" id="{981A8642-623B-4C49-9108-E9C681E58FF3}"/>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val="0"/>
              </a:ext>
            </a:extLst>
          </a:blip>
          <a:srcRect t="10201" b="10201"/>
          <a:stretch/>
        </p:blipFill>
        <p:spPr/>
      </p:pic>
      <p:sp>
        <p:nvSpPr>
          <p:cNvPr id="22" name="Pladsholder til tekst 21">
            <a:extLst>
              <a:ext uri="{FF2B5EF4-FFF2-40B4-BE49-F238E27FC236}">
                <a16:creationId xmlns:a16="http://schemas.microsoft.com/office/drawing/2014/main" id="{B8187209-FBAD-5340-6838-1D37AEC2FABA}"/>
              </a:ext>
            </a:extLst>
          </p:cNvPr>
          <p:cNvSpPr>
            <a:spLocks noGrp="1"/>
          </p:cNvSpPr>
          <p:nvPr>
            <p:ph type="body" sz="quarter" idx="13"/>
          </p:nvPr>
        </p:nvSpPr>
        <p:spPr>
          <a:xfrm>
            <a:off x="693738" y="0"/>
            <a:ext cx="3446214" cy="5143500"/>
          </a:xfrm>
        </p:spPr>
        <p:txBody>
          <a:bodyPr/>
          <a:lstStyle/>
          <a:p>
            <a:r>
              <a:rPr lang="da-DK" sz="1800" b="0" dirty="0"/>
              <a:t>Ligeløn</a:t>
            </a:r>
          </a:p>
        </p:txBody>
      </p:sp>
    </p:spTree>
    <p:extLst>
      <p:ext uri="{BB962C8B-B14F-4D97-AF65-F5344CB8AC3E}">
        <p14:creationId xmlns:p14="http://schemas.microsoft.com/office/powerpoint/2010/main" val="195333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B89DD-8A21-7680-8E30-FD408857F09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5B71AEF-4506-8CFA-0EA5-0983B2834E59}"/>
              </a:ext>
            </a:extLst>
          </p:cNvPr>
          <p:cNvSpPr>
            <a:spLocks noGrp="1"/>
          </p:cNvSpPr>
          <p:nvPr>
            <p:ph type="title"/>
          </p:nvPr>
        </p:nvSpPr>
        <p:spPr/>
        <p:txBody>
          <a:bodyPr/>
          <a:lstStyle/>
          <a:p>
            <a:r>
              <a:rPr lang="da-DK" sz="2400" dirty="0"/>
              <a:t>Ligeløn</a:t>
            </a:r>
          </a:p>
        </p:txBody>
      </p:sp>
      <p:sp>
        <p:nvSpPr>
          <p:cNvPr id="4" name="Pladsholder til indhold 3">
            <a:extLst>
              <a:ext uri="{FF2B5EF4-FFF2-40B4-BE49-F238E27FC236}">
                <a16:creationId xmlns:a16="http://schemas.microsoft.com/office/drawing/2014/main" id="{89663B80-D72A-5232-A88A-32B6A2F52A6B}"/>
              </a:ext>
            </a:extLst>
          </p:cNvPr>
          <p:cNvSpPr>
            <a:spLocks noGrp="1"/>
          </p:cNvSpPr>
          <p:nvPr>
            <p:ph type="body" sz="quarter" idx="12"/>
          </p:nvPr>
        </p:nvSpPr>
        <p:spPr>
          <a:xfrm>
            <a:off x="4700588" y="1414713"/>
            <a:ext cx="3903860" cy="3027600"/>
          </a:xfrm>
        </p:spPr>
        <p:txBody>
          <a:bodyPr/>
          <a:lstStyle/>
          <a:p>
            <a:pPr marL="0" indent="0">
              <a:buClr>
                <a:srgbClr val="556D7E"/>
              </a:buClr>
              <a:buNone/>
            </a:pPr>
            <a:r>
              <a:rPr lang="da-DK" sz="1800" dirty="0">
                <a:solidFill>
                  <a:schemeClr val="tx1"/>
                </a:solidFill>
              </a:rPr>
              <a:t>Regelgrundlag</a:t>
            </a:r>
          </a:p>
          <a:p>
            <a:pPr marL="0" indent="0">
              <a:buClr>
                <a:srgbClr val="556D7E"/>
              </a:buClr>
              <a:buNone/>
            </a:pPr>
            <a:endParaRPr lang="da-DK" sz="500" dirty="0">
              <a:solidFill>
                <a:schemeClr val="tx1"/>
              </a:solidFill>
            </a:endParaRP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Bekendtgørelse af lov om lige løn til mænd og kvinder nr. 156 af 22. februar 2019</a:t>
            </a:r>
          </a:p>
          <a:p>
            <a:pPr marL="715963" lvl="3" indent="-265113" fontAlgn="base">
              <a:lnSpc>
                <a:spcPct val="110000"/>
              </a:lnSpc>
              <a:spcBef>
                <a:spcPts val="600"/>
              </a:spcBef>
              <a:spcAft>
                <a:spcPts val="0"/>
              </a:spcAft>
              <a:buClr>
                <a:srgbClr val="00AC9C"/>
              </a:buClr>
              <a:tabLst>
                <a:tab pos="539750" algn="l"/>
              </a:tabLst>
              <a:defRPr/>
            </a:pPr>
            <a:r>
              <a:rPr lang="da-DK" sz="1400" dirty="0">
                <a:solidFill>
                  <a:srgbClr val="000000"/>
                </a:solidFill>
              </a:rPr>
              <a:t>Læs den </a:t>
            </a:r>
            <a:r>
              <a:rPr lang="da-DK" sz="1400" dirty="0">
                <a:solidFill>
                  <a:schemeClr val="accent4"/>
                </a:solidFill>
                <a:hlinkClick r:id="rId3">
                  <a:extLst>
                    <a:ext uri="{A12FA001-AC4F-418D-AE19-62706E023703}">
                      <ahyp:hlinkClr xmlns:ahyp="http://schemas.microsoft.com/office/drawing/2018/hyperlinkcolor" val="tx"/>
                    </a:ext>
                  </a:extLst>
                </a:hlinkClick>
              </a:rPr>
              <a:t>her</a:t>
            </a:r>
            <a:r>
              <a:rPr lang="da-DK" sz="1400" dirty="0">
                <a:solidFill>
                  <a:schemeClr val="accent4"/>
                </a:solidFill>
              </a:rPr>
              <a:t> </a:t>
            </a: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EU-direktiv 2006/54 om gennemførelse af princippet om lige muligheder for og ligebehandling af mænd og kvinder i forbindelse med beskæftigelse og erhverv </a:t>
            </a:r>
          </a:p>
          <a:p>
            <a:pPr marL="715963" lvl="3" indent="-265113" fontAlgn="base">
              <a:lnSpc>
                <a:spcPct val="110000"/>
              </a:lnSpc>
              <a:spcBef>
                <a:spcPts val="600"/>
              </a:spcBef>
              <a:spcAft>
                <a:spcPts val="0"/>
              </a:spcAft>
              <a:buClr>
                <a:srgbClr val="00AC9C"/>
              </a:buClr>
              <a:tabLst>
                <a:tab pos="539750" algn="l"/>
              </a:tabLst>
              <a:defRPr/>
            </a:pPr>
            <a:r>
              <a:rPr lang="da-DK" sz="1400" dirty="0">
                <a:solidFill>
                  <a:srgbClr val="000000"/>
                </a:solidFill>
              </a:rPr>
              <a:t>Læs mere </a:t>
            </a:r>
            <a:r>
              <a:rPr lang="da-DK" sz="1400" dirty="0">
                <a:solidFill>
                  <a:schemeClr val="accent4"/>
                </a:solidFill>
                <a:hlinkClick r:id="rId4">
                  <a:extLst>
                    <a:ext uri="{A12FA001-AC4F-418D-AE19-62706E023703}">
                      <ahyp:hlinkClr xmlns:ahyp="http://schemas.microsoft.com/office/drawing/2018/hyperlinkcolor" val="tx"/>
                    </a:ext>
                  </a:extLst>
                </a:hlinkClick>
              </a:rPr>
              <a:t>her</a:t>
            </a:r>
            <a:r>
              <a:rPr lang="da-DK" sz="1400" dirty="0">
                <a:solidFill>
                  <a:schemeClr val="accent4"/>
                </a:solidFill>
              </a:rPr>
              <a:t> </a:t>
            </a:r>
          </a:p>
          <a:p>
            <a:pPr marL="0" indent="0">
              <a:buClr>
                <a:srgbClr val="556D7E"/>
              </a:buClr>
              <a:buNone/>
            </a:pPr>
            <a:endParaRPr lang="da-DK" sz="1500" dirty="0">
              <a:solidFill>
                <a:srgbClr val="00AC9C"/>
              </a:solidFill>
            </a:endParaRPr>
          </a:p>
        </p:txBody>
      </p:sp>
      <p:pic>
        <p:nvPicPr>
          <p:cNvPr id="12" name="Pladsholder til billede 11">
            <a:extLst>
              <a:ext uri="{FF2B5EF4-FFF2-40B4-BE49-F238E27FC236}">
                <a16:creationId xmlns:a16="http://schemas.microsoft.com/office/drawing/2014/main" id="{39A8414A-00D7-6A5F-3782-0C35B700027A}"/>
              </a:ext>
            </a:extLst>
          </p:cNvPr>
          <p:cNvPicPr>
            <a:picLocks noGrp="1" noChangeAspect="1"/>
          </p:cNvPicPr>
          <p:nvPr>
            <p:ph type="pic" sz="quarter" idx="13"/>
          </p:nvPr>
        </p:nvPicPr>
        <p:blipFill>
          <a:blip r:embed="rId5"/>
          <a:srcRect l="8945" r="8945"/>
          <a:stretch>
            <a:fillRect/>
          </a:stretch>
        </p:blipFill>
        <p:spPr>
          <a:prstGeom prst="rect">
            <a:avLst/>
          </a:prstGeom>
        </p:spPr>
      </p:pic>
      <p:sp>
        <p:nvSpPr>
          <p:cNvPr id="3" name="Pladsholder til billede 2">
            <a:extLst>
              <a:ext uri="{FF2B5EF4-FFF2-40B4-BE49-F238E27FC236}">
                <a16:creationId xmlns:a16="http://schemas.microsoft.com/office/drawing/2014/main" id="{86A00E9B-D045-E549-A30A-556F8EEA0B86}"/>
              </a:ext>
            </a:extLst>
          </p:cNvPr>
          <p:cNvSpPr>
            <a:spLocks noGrp="1"/>
          </p:cNvSpPr>
          <p:nvPr>
            <p:ph type="pic" sz="quarter" idx="16"/>
          </p:nvPr>
        </p:nvSpPr>
        <p:spPr/>
        <p:txBody>
          <a:bodyPr/>
          <a:lstStyle/>
          <a:p>
            <a:endParaRPr lang="da-DK"/>
          </a:p>
        </p:txBody>
      </p:sp>
      <p:sp>
        <p:nvSpPr>
          <p:cNvPr id="5" name="Pladsholder til diasnummer 4">
            <a:extLst>
              <a:ext uri="{FF2B5EF4-FFF2-40B4-BE49-F238E27FC236}">
                <a16:creationId xmlns:a16="http://schemas.microsoft.com/office/drawing/2014/main" id="{4F08F7E7-5A91-2E55-C042-13C2154B7E58}"/>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56</a:t>
            </a:r>
          </a:p>
        </p:txBody>
      </p:sp>
    </p:spTree>
    <p:extLst>
      <p:ext uri="{BB962C8B-B14F-4D97-AF65-F5344CB8AC3E}">
        <p14:creationId xmlns:p14="http://schemas.microsoft.com/office/powerpoint/2010/main" val="3643305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1A785906-64C3-952A-EF38-C2D4E58851F1}"/>
              </a:ext>
            </a:extLst>
          </p:cNvPr>
          <p:cNvSpPr>
            <a:spLocks noGrp="1"/>
          </p:cNvSpPr>
          <p:nvPr>
            <p:ph type="pic" sz="quarter" idx="16"/>
          </p:nvPr>
        </p:nvSpPr>
        <p:spPr/>
        <p:txBody>
          <a:bodyPr/>
          <a:lstStyle/>
          <a:p>
            <a:endParaRPr lang="da-DK"/>
          </a:p>
        </p:txBody>
      </p:sp>
      <p:sp>
        <p:nvSpPr>
          <p:cNvPr id="2" name="Titel 1">
            <a:extLst>
              <a:ext uri="{FF2B5EF4-FFF2-40B4-BE49-F238E27FC236}">
                <a16:creationId xmlns:a16="http://schemas.microsoft.com/office/drawing/2014/main" id="{18A4A5FE-6668-04D9-955C-F491675B562D}"/>
              </a:ext>
            </a:extLst>
          </p:cNvPr>
          <p:cNvSpPr>
            <a:spLocks noGrp="1"/>
          </p:cNvSpPr>
          <p:nvPr>
            <p:ph type="title"/>
          </p:nvPr>
        </p:nvSpPr>
        <p:spPr/>
        <p:txBody>
          <a:bodyPr/>
          <a:lstStyle/>
          <a:p>
            <a:r>
              <a:rPr lang="da-DK" sz="2400" dirty="0"/>
              <a:t>Ligeløn </a:t>
            </a:r>
          </a:p>
        </p:txBody>
      </p:sp>
      <p:sp>
        <p:nvSpPr>
          <p:cNvPr id="3" name="Pladsholder til tekst 2">
            <a:extLst>
              <a:ext uri="{FF2B5EF4-FFF2-40B4-BE49-F238E27FC236}">
                <a16:creationId xmlns:a16="http://schemas.microsoft.com/office/drawing/2014/main" id="{64181BDA-16FE-6B45-75DF-BF9C42109C6F}"/>
              </a:ext>
            </a:extLst>
          </p:cNvPr>
          <p:cNvSpPr>
            <a:spLocks noGrp="1"/>
          </p:cNvSpPr>
          <p:nvPr>
            <p:ph type="body" sz="quarter" idx="12"/>
          </p:nvPr>
        </p:nvSpPr>
        <p:spPr>
          <a:xfrm>
            <a:off x="693738" y="1347614"/>
            <a:ext cx="3733800" cy="3096360"/>
          </a:xfrm>
        </p:spPr>
        <p:txBody>
          <a:bodyPr/>
          <a:lstStyle/>
          <a:p>
            <a:pPr marL="0" indent="0">
              <a:buNone/>
            </a:pPr>
            <a:r>
              <a:rPr lang="da-DK" sz="1800" dirty="0">
                <a:solidFill>
                  <a:schemeClr val="tx1"/>
                </a:solidFill>
              </a:rPr>
              <a:t>Nyt direktiv</a:t>
            </a:r>
          </a:p>
          <a:p>
            <a:pPr marL="0" indent="0">
              <a:buNone/>
            </a:pPr>
            <a:endParaRPr lang="da-DK" sz="500" dirty="0"/>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EU-direktiv 2023/970 om styrkelse af princippet om lige løn for lige arbejde eller arbejde af samme værdi mellem mænd og kvinder gennem løngennemsigtighed og håndhævelsesmekanismer</a:t>
            </a: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Direktivet skal være gennemført i Danmark inden den 7. juni 2026</a:t>
            </a: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Læs mere </a:t>
            </a:r>
            <a:r>
              <a:rPr lang="da-DK" sz="1400" dirty="0">
                <a:solidFill>
                  <a:schemeClr val="accent4"/>
                </a:solidFill>
                <a:hlinkClick r:id="rId2">
                  <a:extLst>
                    <a:ext uri="{A12FA001-AC4F-418D-AE19-62706E023703}">
                      <ahyp:hlinkClr xmlns:ahyp="http://schemas.microsoft.com/office/drawing/2018/hyperlinkcolor" val="tx"/>
                    </a:ext>
                  </a:extLst>
                </a:hlinkClick>
              </a:rPr>
              <a:t>her</a:t>
            </a:r>
            <a:r>
              <a:rPr lang="da-DK" sz="1400" dirty="0">
                <a:solidFill>
                  <a:schemeClr val="accent4"/>
                </a:solidFill>
              </a:rPr>
              <a:t> </a:t>
            </a:r>
          </a:p>
        </p:txBody>
      </p:sp>
      <p:sp>
        <p:nvSpPr>
          <p:cNvPr id="5" name="Pladsholder til tekst 4">
            <a:extLst>
              <a:ext uri="{FF2B5EF4-FFF2-40B4-BE49-F238E27FC236}">
                <a16:creationId xmlns:a16="http://schemas.microsoft.com/office/drawing/2014/main" id="{A33EEA2A-1D3F-199B-316D-CEBAFDEB0698}"/>
              </a:ext>
            </a:extLst>
          </p:cNvPr>
          <p:cNvSpPr>
            <a:spLocks noGrp="1"/>
          </p:cNvSpPr>
          <p:nvPr>
            <p:ph type="body" sz="quarter" idx="13"/>
          </p:nvPr>
        </p:nvSpPr>
        <p:spPr>
          <a:xfrm>
            <a:off x="4716464" y="1347614"/>
            <a:ext cx="4032000" cy="3095799"/>
          </a:xfrm>
        </p:spPr>
        <p:txBody>
          <a:bodyPr/>
          <a:lstStyle/>
          <a:p>
            <a:pPr marL="285750" lvl="2" indent="-285750">
              <a:lnSpc>
                <a:spcPct val="100000"/>
              </a:lnSpc>
              <a:spcBef>
                <a:spcPts val="600"/>
              </a:spcBef>
              <a:spcAft>
                <a:spcPts val="200"/>
              </a:spcAft>
              <a:buClr>
                <a:srgbClr val="00AC9C"/>
              </a:buClr>
              <a:tabLst>
                <a:tab pos="539750" algn="l"/>
              </a:tabLst>
              <a:defRPr/>
            </a:pPr>
            <a:endParaRPr lang="da-DK" sz="1800" dirty="0">
              <a:solidFill>
                <a:srgbClr val="000000"/>
              </a:solidFill>
            </a:endParaRPr>
          </a:p>
          <a:p>
            <a:pPr marL="285750" lvl="2" indent="-285750">
              <a:lnSpc>
                <a:spcPct val="100000"/>
              </a:lnSpc>
              <a:spcBef>
                <a:spcPts val="600"/>
              </a:spcBef>
              <a:spcAft>
                <a:spcPts val="200"/>
              </a:spcAft>
              <a:buClr>
                <a:srgbClr val="00AC9C"/>
              </a:buClr>
              <a:tabLst>
                <a:tab pos="539750" algn="l"/>
              </a:tabLst>
              <a:defRPr/>
            </a:pPr>
            <a:endParaRPr lang="da-DK" sz="500" dirty="0">
              <a:solidFill>
                <a:srgbClr val="000000"/>
              </a:solidFill>
            </a:endParaRPr>
          </a:p>
          <a:p>
            <a:pPr marL="285750" lvl="2" indent="-285750">
              <a:lnSpc>
                <a:spcPct val="100000"/>
              </a:lnSpc>
              <a:spcBef>
                <a:spcPts val="600"/>
              </a:spcBef>
              <a:spcAft>
                <a:spcPts val="200"/>
              </a:spcAft>
              <a:buClr>
                <a:srgbClr val="00AC9C"/>
              </a:buClr>
              <a:tabLst>
                <a:tab pos="539750" algn="l"/>
              </a:tabLst>
              <a:defRPr/>
            </a:pPr>
            <a:r>
              <a:rPr lang="da-DK" sz="1400" dirty="0">
                <a:solidFill>
                  <a:srgbClr val="000000"/>
                </a:solidFill>
              </a:rPr>
              <a:t>Fastsætter minimumsregler for at styrke</a:t>
            </a:r>
          </a:p>
          <a:p>
            <a:pPr marL="715963" lvl="3" indent="-265113" fontAlgn="base">
              <a:lnSpc>
                <a:spcPct val="110000"/>
              </a:lnSpc>
              <a:spcBef>
                <a:spcPts val="600"/>
              </a:spcBef>
              <a:spcAft>
                <a:spcPts val="0"/>
              </a:spcAft>
              <a:buClr>
                <a:srgbClr val="00AC9C"/>
              </a:buClr>
              <a:tabLst>
                <a:tab pos="539750" algn="l"/>
              </a:tabLst>
              <a:defRPr/>
            </a:pPr>
            <a:r>
              <a:rPr lang="da-DK" sz="1400" dirty="0">
                <a:solidFill>
                  <a:srgbClr val="000000"/>
                </a:solidFill>
              </a:rPr>
              <a:t>Respekten for princippet om ligeløn for lige arbejde eller arbejde af samme værdi mellem mænd og kvinder</a:t>
            </a:r>
          </a:p>
          <a:p>
            <a:pPr marL="715963" lvl="3" indent="-265113" fontAlgn="base">
              <a:lnSpc>
                <a:spcPct val="110000"/>
              </a:lnSpc>
              <a:spcBef>
                <a:spcPts val="600"/>
              </a:spcBef>
              <a:spcAft>
                <a:spcPts val="0"/>
              </a:spcAft>
              <a:buClr>
                <a:srgbClr val="00AC9C"/>
              </a:buClr>
              <a:tabLst>
                <a:tab pos="539750" algn="l"/>
              </a:tabLst>
              <a:defRPr/>
            </a:pPr>
            <a:r>
              <a:rPr lang="da-DK" sz="1400" dirty="0">
                <a:solidFill>
                  <a:srgbClr val="000000"/>
                </a:solidFill>
              </a:rPr>
              <a:t>Forbud mod enhver direkte eller indirekte løndiskrimination på grund af køn</a:t>
            </a:r>
          </a:p>
          <a:p>
            <a:pPr marL="715963" lvl="3" indent="-265113" fontAlgn="base">
              <a:lnSpc>
                <a:spcPct val="110000"/>
              </a:lnSpc>
              <a:spcBef>
                <a:spcPts val="600"/>
              </a:spcBef>
              <a:spcAft>
                <a:spcPts val="0"/>
              </a:spcAft>
              <a:buClr>
                <a:srgbClr val="00AC9C"/>
              </a:buClr>
              <a:tabLst>
                <a:tab pos="539750" algn="l"/>
              </a:tabLst>
              <a:defRPr/>
            </a:pPr>
            <a:r>
              <a:rPr lang="da-DK" sz="1400" dirty="0">
                <a:solidFill>
                  <a:srgbClr val="000000"/>
                </a:solidFill>
              </a:rPr>
              <a:t>Løngennemsigtighed og stærkere håndhævelse af retten til ligeløn</a:t>
            </a:r>
          </a:p>
          <a:p>
            <a:endParaRPr lang="da-DK" dirty="0"/>
          </a:p>
        </p:txBody>
      </p:sp>
      <p:sp>
        <p:nvSpPr>
          <p:cNvPr id="4" name="Pladsholder til diasnummer 4">
            <a:extLst>
              <a:ext uri="{FF2B5EF4-FFF2-40B4-BE49-F238E27FC236}">
                <a16:creationId xmlns:a16="http://schemas.microsoft.com/office/drawing/2014/main" id="{4750D9AB-5B61-7ADA-20B9-ACD563D5EF8E}"/>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57</a:t>
            </a:r>
          </a:p>
        </p:txBody>
      </p:sp>
    </p:spTree>
    <p:extLst>
      <p:ext uri="{BB962C8B-B14F-4D97-AF65-F5344CB8AC3E}">
        <p14:creationId xmlns:p14="http://schemas.microsoft.com/office/powerpoint/2010/main" val="2538002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147B66D-651C-E4E9-52A1-C2889B13F265}"/>
              </a:ext>
            </a:extLst>
          </p:cNvPr>
          <p:cNvSpPr>
            <a:spLocks noGrp="1"/>
          </p:cNvSpPr>
          <p:nvPr>
            <p:ph type="title"/>
          </p:nvPr>
        </p:nvSpPr>
        <p:spPr/>
        <p:txBody>
          <a:bodyPr/>
          <a:lstStyle/>
          <a:p>
            <a:r>
              <a:rPr lang="da-DK" sz="2400" dirty="0"/>
              <a:t>Ligeløn </a:t>
            </a:r>
          </a:p>
        </p:txBody>
      </p:sp>
      <p:sp>
        <p:nvSpPr>
          <p:cNvPr id="5" name="Pladsholder til tekst 4">
            <a:extLst>
              <a:ext uri="{FF2B5EF4-FFF2-40B4-BE49-F238E27FC236}">
                <a16:creationId xmlns:a16="http://schemas.microsoft.com/office/drawing/2014/main" id="{A1E4B602-31E1-853F-B1C1-3FC6170B5118}"/>
              </a:ext>
            </a:extLst>
          </p:cNvPr>
          <p:cNvSpPr>
            <a:spLocks noGrp="1"/>
          </p:cNvSpPr>
          <p:nvPr>
            <p:ph type="body" sz="quarter" idx="12"/>
          </p:nvPr>
        </p:nvSpPr>
        <p:spPr/>
        <p:txBody>
          <a:bodyPr/>
          <a:lstStyle/>
          <a:p>
            <a:pPr marL="0" indent="0">
              <a:buNone/>
            </a:pPr>
            <a:r>
              <a:rPr lang="da-DK" sz="1800" dirty="0">
                <a:solidFill>
                  <a:schemeClr val="tx1"/>
                </a:solidFill>
              </a:rPr>
              <a:t>Ligelønsloven</a:t>
            </a:r>
          </a:p>
          <a:p>
            <a:pPr marL="0" indent="0">
              <a:buNone/>
            </a:pPr>
            <a:endParaRPr lang="da-DK" sz="500" dirty="0"/>
          </a:p>
          <a:p>
            <a:pPr marL="266700" lvl="1" indent="-266700" fontAlgn="base">
              <a:spcAft>
                <a:spcPts val="200"/>
              </a:spcAft>
              <a:buClr>
                <a:srgbClr val="00AC9C"/>
              </a:buClr>
              <a:tabLst>
                <a:tab pos="539750" algn="l"/>
              </a:tabLst>
              <a:defRPr/>
            </a:pPr>
            <a:r>
              <a:rPr lang="da-DK" sz="1400" dirty="0">
                <a:solidFill>
                  <a:srgbClr val="000000"/>
                </a:solidFill>
              </a:rPr>
              <a:t>§ 1. Der må ikke på grund af køn finde lønmæssig forskelsbehandling sted i strid med denne lov. Dette gælder både direkte forskelsbehandling og indirekte forskelsbehandling.</a:t>
            </a:r>
          </a:p>
          <a:p>
            <a:pPr marL="266700" lvl="1" indent="-266700" fontAlgn="base">
              <a:spcAft>
                <a:spcPts val="200"/>
              </a:spcAft>
              <a:buClr>
                <a:srgbClr val="00AC9C"/>
              </a:buClr>
              <a:tabLst>
                <a:tab pos="539750" algn="l"/>
              </a:tabLst>
              <a:defRPr/>
            </a:pPr>
            <a:endParaRPr lang="da-DK" sz="500" dirty="0">
              <a:solidFill>
                <a:srgbClr val="000000"/>
              </a:solidFill>
            </a:endParaRPr>
          </a:p>
          <a:p>
            <a:pPr marL="266700" lvl="1" indent="-266700" fontAlgn="base">
              <a:spcAft>
                <a:spcPts val="200"/>
              </a:spcAft>
              <a:buClr>
                <a:srgbClr val="00AC9C"/>
              </a:buClr>
              <a:tabLst>
                <a:tab pos="539750" algn="l"/>
              </a:tabLst>
              <a:defRPr/>
            </a:pPr>
            <a:r>
              <a:rPr lang="da-DK" sz="1400" dirty="0">
                <a:solidFill>
                  <a:srgbClr val="000000"/>
                </a:solidFill>
              </a:rPr>
              <a:t>Stk. 2. Enhver arbejdsgiver skal yde kvinder og mænd lige løn, for så vidt angår alle lønelementer og lønvilkår, for samme arbejde eller for arbejde, der tillægges samme værdi. Især når et fagligt klassifikationssystem anvendes for lønfastsættelsen, bygges dette system på samme kriterier for mandlige og kvindelige lønmodtagere og indrettes således, at det udelukker forskelsbehandling med hensyn til køn.</a:t>
            </a:r>
          </a:p>
          <a:p>
            <a:pPr marL="0" indent="0">
              <a:buNone/>
            </a:pPr>
            <a:endParaRPr lang="da-DK" sz="1800" dirty="0"/>
          </a:p>
        </p:txBody>
      </p:sp>
      <p:sp>
        <p:nvSpPr>
          <p:cNvPr id="6" name="Pladsholder til billede 5">
            <a:extLst>
              <a:ext uri="{FF2B5EF4-FFF2-40B4-BE49-F238E27FC236}">
                <a16:creationId xmlns:a16="http://schemas.microsoft.com/office/drawing/2014/main" id="{E6EFC141-3F29-C3B2-E435-A61C8B01D39C}"/>
              </a:ext>
            </a:extLst>
          </p:cNvPr>
          <p:cNvSpPr>
            <a:spLocks noGrp="1"/>
          </p:cNvSpPr>
          <p:nvPr>
            <p:ph type="pic" sz="quarter" idx="16"/>
          </p:nvPr>
        </p:nvSpPr>
        <p:spPr/>
        <p:txBody>
          <a:bodyPr/>
          <a:lstStyle/>
          <a:p>
            <a:endParaRPr lang="da-DK"/>
          </a:p>
        </p:txBody>
      </p:sp>
      <p:sp>
        <p:nvSpPr>
          <p:cNvPr id="2" name="Pladsholder til diasnummer 4">
            <a:extLst>
              <a:ext uri="{FF2B5EF4-FFF2-40B4-BE49-F238E27FC236}">
                <a16:creationId xmlns:a16="http://schemas.microsoft.com/office/drawing/2014/main" id="{62716021-87B6-B2A5-1240-CEFE4C8FBA94}"/>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58</a:t>
            </a:r>
          </a:p>
        </p:txBody>
      </p:sp>
    </p:spTree>
    <p:extLst>
      <p:ext uri="{BB962C8B-B14F-4D97-AF65-F5344CB8AC3E}">
        <p14:creationId xmlns:p14="http://schemas.microsoft.com/office/powerpoint/2010/main" val="216063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4C288-0371-3173-A172-7499A6455C7D}"/>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11C34DB4-29E3-36F0-9C11-187C1BFF40A2}"/>
              </a:ext>
            </a:extLst>
          </p:cNvPr>
          <p:cNvSpPr>
            <a:spLocks noGrp="1"/>
          </p:cNvSpPr>
          <p:nvPr>
            <p:ph type="title"/>
          </p:nvPr>
        </p:nvSpPr>
        <p:spPr/>
        <p:txBody>
          <a:bodyPr/>
          <a:lstStyle/>
          <a:p>
            <a:r>
              <a:rPr lang="da-DK" sz="2400" dirty="0"/>
              <a:t>Ligeløn </a:t>
            </a:r>
          </a:p>
        </p:txBody>
      </p:sp>
      <p:sp>
        <p:nvSpPr>
          <p:cNvPr id="5" name="Pladsholder til tekst 4">
            <a:extLst>
              <a:ext uri="{FF2B5EF4-FFF2-40B4-BE49-F238E27FC236}">
                <a16:creationId xmlns:a16="http://schemas.microsoft.com/office/drawing/2014/main" id="{D98F50DD-395C-D8F8-764A-D7EAE216A0EF}"/>
              </a:ext>
            </a:extLst>
          </p:cNvPr>
          <p:cNvSpPr>
            <a:spLocks noGrp="1"/>
          </p:cNvSpPr>
          <p:nvPr>
            <p:ph type="body" sz="quarter" idx="12"/>
          </p:nvPr>
        </p:nvSpPr>
        <p:spPr/>
        <p:txBody>
          <a:bodyPr/>
          <a:lstStyle/>
          <a:p>
            <a:pPr marL="0" indent="0">
              <a:buNone/>
            </a:pPr>
            <a:r>
              <a:rPr lang="da-DK" sz="1800" dirty="0">
                <a:solidFill>
                  <a:schemeClr val="tx1"/>
                </a:solidFill>
              </a:rPr>
              <a:t>Ligelønsloven</a:t>
            </a:r>
          </a:p>
          <a:p>
            <a:pPr marL="0" indent="0">
              <a:buNone/>
            </a:pPr>
            <a:endParaRPr lang="da-DK" sz="500" dirty="0"/>
          </a:p>
          <a:p>
            <a:pPr marL="266700" lvl="1" indent="-266700" fontAlgn="base">
              <a:spcAft>
                <a:spcPts val="200"/>
              </a:spcAft>
              <a:buClr>
                <a:srgbClr val="00AC9C"/>
              </a:buClr>
              <a:tabLst>
                <a:tab pos="539750" algn="l"/>
              </a:tabLst>
              <a:defRPr/>
            </a:pPr>
            <a:r>
              <a:rPr lang="da-DK" sz="1400" dirty="0">
                <a:solidFill>
                  <a:srgbClr val="000000"/>
                </a:solidFill>
              </a:rPr>
              <a:t>Stk. 3. Bedømmelsen af arbejdets værdi skal ske ud fra en helhedsvurdering af relevante kvalifikationer og andre relevante faktorer.</a:t>
            </a:r>
          </a:p>
          <a:p>
            <a:pPr marL="266700" lvl="1" indent="-266700" fontAlgn="base">
              <a:spcAft>
                <a:spcPts val="200"/>
              </a:spcAft>
              <a:buClr>
                <a:srgbClr val="00AC9C"/>
              </a:buClr>
              <a:tabLst>
                <a:tab pos="539750" algn="l"/>
              </a:tabLst>
              <a:defRPr/>
            </a:pPr>
            <a:r>
              <a:rPr lang="da-DK" sz="1400" dirty="0">
                <a:solidFill>
                  <a:srgbClr val="000000"/>
                </a:solidFill>
              </a:rPr>
              <a:t>Stk. 4. Loven finder ikke anvendelse i det omfang, en tilsvarende pligt til at yde lige løn følger af en kollektiv overenskomst.</a:t>
            </a:r>
          </a:p>
          <a:p>
            <a:pPr marL="266700" lvl="1" indent="-266700" fontAlgn="base">
              <a:spcAft>
                <a:spcPts val="200"/>
              </a:spcAft>
              <a:buClr>
                <a:srgbClr val="00AC9C"/>
              </a:buClr>
              <a:tabLst>
                <a:tab pos="539750" algn="l"/>
              </a:tabLst>
              <a:defRPr/>
            </a:pPr>
            <a:r>
              <a:rPr lang="da-DK" sz="1400" dirty="0">
                <a:solidFill>
                  <a:srgbClr val="000000"/>
                </a:solidFill>
              </a:rPr>
              <a:t>Stk. 5. Bestemmelserne i § 5 a finder ikke anvendelse, i det omfang en tilsvarende forpligtelse følger af en kollektiv overenskomst.</a:t>
            </a:r>
          </a:p>
        </p:txBody>
      </p:sp>
      <p:sp>
        <p:nvSpPr>
          <p:cNvPr id="6" name="Pladsholder til billede 5">
            <a:extLst>
              <a:ext uri="{FF2B5EF4-FFF2-40B4-BE49-F238E27FC236}">
                <a16:creationId xmlns:a16="http://schemas.microsoft.com/office/drawing/2014/main" id="{14EAB83A-AFBD-3F57-7127-114558628EB1}"/>
              </a:ext>
            </a:extLst>
          </p:cNvPr>
          <p:cNvSpPr>
            <a:spLocks noGrp="1"/>
          </p:cNvSpPr>
          <p:nvPr>
            <p:ph type="pic" sz="quarter" idx="16"/>
          </p:nvPr>
        </p:nvSpPr>
        <p:spPr/>
        <p:txBody>
          <a:bodyPr/>
          <a:lstStyle/>
          <a:p>
            <a:endParaRPr lang="da-DK"/>
          </a:p>
        </p:txBody>
      </p:sp>
      <p:sp>
        <p:nvSpPr>
          <p:cNvPr id="2" name="Pladsholder til diasnummer 4">
            <a:extLst>
              <a:ext uri="{FF2B5EF4-FFF2-40B4-BE49-F238E27FC236}">
                <a16:creationId xmlns:a16="http://schemas.microsoft.com/office/drawing/2014/main" id="{6F0CC35C-9FEB-424F-9FF3-5C9314B56E17}"/>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59</a:t>
            </a:r>
          </a:p>
        </p:txBody>
      </p:sp>
    </p:spTree>
    <p:extLst>
      <p:ext uri="{BB962C8B-B14F-4D97-AF65-F5344CB8AC3E}">
        <p14:creationId xmlns:p14="http://schemas.microsoft.com/office/powerpoint/2010/main" val="1862220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2400" dirty="0"/>
              <a:t>Lovforslag</a:t>
            </a:r>
          </a:p>
        </p:txBody>
      </p:sp>
      <p:sp>
        <p:nvSpPr>
          <p:cNvPr id="4" name="Pladsholder til indhold 3">
            <a:extLst>
              <a:ext uri="{FF2B5EF4-FFF2-40B4-BE49-F238E27FC236}">
                <a16:creationId xmlns:a16="http://schemas.microsoft.com/office/drawing/2014/main" id="{152E050C-2869-E63C-3B61-93AF35E43D6E}"/>
              </a:ext>
            </a:extLst>
          </p:cNvPr>
          <p:cNvSpPr>
            <a:spLocks noGrp="1"/>
          </p:cNvSpPr>
          <p:nvPr>
            <p:ph type="body" sz="quarter" idx="12"/>
          </p:nvPr>
        </p:nvSpPr>
        <p:spPr>
          <a:xfrm>
            <a:off x="4700588" y="1414713"/>
            <a:ext cx="3903860" cy="3027600"/>
          </a:xfrm>
        </p:spPr>
        <p:txBody>
          <a:bodyPr/>
          <a:lstStyle/>
          <a:p>
            <a:pPr marL="0" indent="0">
              <a:buClr>
                <a:srgbClr val="556D7E"/>
              </a:buClr>
              <a:buNone/>
            </a:pPr>
            <a:r>
              <a:rPr lang="da-DK" sz="1800" dirty="0">
                <a:solidFill>
                  <a:schemeClr val="tx1"/>
                </a:solidFill>
              </a:rPr>
              <a:t>L 23 Forslag til lov om ændring af lov om arbejdsskadesikring og forskellige andre love</a:t>
            </a:r>
          </a:p>
          <a:p>
            <a:pPr marL="0" indent="0">
              <a:buClr>
                <a:srgbClr val="556D7E"/>
              </a:buClr>
              <a:buNone/>
            </a:pPr>
            <a:endParaRPr lang="da-DK" sz="500" dirty="0">
              <a:solidFill>
                <a:srgbClr val="000000"/>
              </a:solidFill>
            </a:endParaRP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Vedtaget den 7. december 2023</a:t>
            </a: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Ikrafttrædelse 1. januar 2024 med overgangsbestemmelser</a:t>
            </a: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Lovforslaget ligger </a:t>
            </a:r>
            <a:r>
              <a:rPr lang="da-DK" sz="1400" dirty="0">
                <a:solidFill>
                  <a:srgbClr val="00AC9C"/>
                </a:solidFill>
                <a:hlinkClick r:id="rId2">
                  <a:extLst>
                    <a:ext uri="{A12FA001-AC4F-418D-AE19-62706E023703}">
                      <ahyp:hlinkClr xmlns:ahyp="http://schemas.microsoft.com/office/drawing/2018/hyperlinkcolor" val="tx"/>
                    </a:ext>
                  </a:extLst>
                </a:hlinkClick>
              </a:rPr>
              <a:t>her</a:t>
            </a:r>
            <a:r>
              <a:rPr lang="da-DK" sz="1400" dirty="0">
                <a:solidFill>
                  <a:srgbClr val="00AC9C"/>
                </a:solidFill>
              </a:rPr>
              <a:t> </a:t>
            </a: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endParaRPr lang="da-DK" sz="1500" dirty="0">
              <a:solidFill>
                <a:srgbClr val="000000"/>
              </a:solidFill>
            </a:endParaRPr>
          </a:p>
          <a:p>
            <a:pPr marL="0" indent="0">
              <a:buClr>
                <a:srgbClr val="556D7E"/>
              </a:buClr>
              <a:buNone/>
            </a:pPr>
            <a:endParaRPr lang="da-DK" sz="1500" dirty="0">
              <a:solidFill>
                <a:srgbClr val="00AC9C"/>
              </a:solidFill>
            </a:endParaRPr>
          </a:p>
        </p:txBody>
      </p:sp>
      <p:pic>
        <p:nvPicPr>
          <p:cNvPr id="12" name="Pladsholder til billede 11">
            <a:extLst>
              <a:ext uri="{FF2B5EF4-FFF2-40B4-BE49-F238E27FC236}">
                <a16:creationId xmlns:a16="http://schemas.microsoft.com/office/drawing/2014/main" id="{1D4E8922-9DAB-240E-96B4-A882126AA0F1}"/>
              </a:ext>
            </a:extLst>
          </p:cNvPr>
          <p:cNvPicPr>
            <a:picLocks noGrp="1" noChangeAspect="1"/>
          </p:cNvPicPr>
          <p:nvPr>
            <p:ph type="pic" sz="quarter" idx="13"/>
          </p:nvPr>
        </p:nvPicPr>
        <p:blipFill>
          <a:blip r:embed="rId3"/>
          <a:srcRect l="8945" r="8945"/>
          <a:stretch>
            <a:fillRect/>
          </a:stretch>
        </p:blipFill>
        <p:spPr>
          <a:prstGeom prst="rect">
            <a:avLst/>
          </a:prstGeom>
        </p:spPr>
      </p:pic>
      <p:sp>
        <p:nvSpPr>
          <p:cNvPr id="3" name="Pladsholder til billede 2">
            <a:extLst>
              <a:ext uri="{FF2B5EF4-FFF2-40B4-BE49-F238E27FC236}">
                <a16:creationId xmlns:a16="http://schemas.microsoft.com/office/drawing/2014/main" id="{A0FDF338-7029-78FB-E45D-BB9566258875}"/>
              </a:ext>
            </a:extLst>
          </p:cNvPr>
          <p:cNvSpPr>
            <a:spLocks noGrp="1"/>
          </p:cNvSpPr>
          <p:nvPr>
            <p:ph type="pic" sz="quarter" idx="16"/>
          </p:nvPr>
        </p:nvSpPr>
        <p:spPr/>
        <p:txBody>
          <a:bodyPr/>
          <a:lstStyle/>
          <a:p>
            <a:endParaRPr lang="da-DK"/>
          </a:p>
        </p:txBody>
      </p:sp>
      <p:sp>
        <p:nvSpPr>
          <p:cNvPr id="5" name="Pladsholder til diasnummer 4">
            <a:extLst>
              <a:ext uri="{FF2B5EF4-FFF2-40B4-BE49-F238E27FC236}">
                <a16:creationId xmlns:a16="http://schemas.microsoft.com/office/drawing/2014/main" id="{116760FE-5EBA-21CE-D386-7010B47F5668}"/>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6</a:t>
            </a:r>
          </a:p>
        </p:txBody>
      </p:sp>
    </p:spTree>
    <p:extLst>
      <p:ext uri="{BB962C8B-B14F-4D97-AF65-F5344CB8AC3E}">
        <p14:creationId xmlns:p14="http://schemas.microsoft.com/office/powerpoint/2010/main" val="3063138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85504-88AA-267F-9911-9F6D8CFAEFD1}"/>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2BDDDD98-CB23-A594-CF0D-BCB2E1201092}"/>
              </a:ext>
            </a:extLst>
          </p:cNvPr>
          <p:cNvSpPr>
            <a:spLocks noGrp="1"/>
          </p:cNvSpPr>
          <p:nvPr>
            <p:ph type="title"/>
          </p:nvPr>
        </p:nvSpPr>
        <p:spPr/>
        <p:txBody>
          <a:bodyPr/>
          <a:lstStyle/>
          <a:p>
            <a:r>
              <a:rPr lang="da-DK" sz="2400" dirty="0"/>
              <a:t>Ligeløn </a:t>
            </a:r>
          </a:p>
        </p:txBody>
      </p:sp>
      <p:sp>
        <p:nvSpPr>
          <p:cNvPr id="5" name="Pladsholder til tekst 4">
            <a:extLst>
              <a:ext uri="{FF2B5EF4-FFF2-40B4-BE49-F238E27FC236}">
                <a16:creationId xmlns:a16="http://schemas.microsoft.com/office/drawing/2014/main" id="{7BA654CB-AAA5-1F63-39EC-3936B0A8D54C}"/>
              </a:ext>
            </a:extLst>
          </p:cNvPr>
          <p:cNvSpPr>
            <a:spLocks noGrp="1"/>
          </p:cNvSpPr>
          <p:nvPr>
            <p:ph type="body" sz="quarter" idx="12"/>
          </p:nvPr>
        </p:nvSpPr>
        <p:spPr/>
        <p:txBody>
          <a:bodyPr/>
          <a:lstStyle/>
          <a:p>
            <a:pPr marL="0" indent="0">
              <a:buNone/>
            </a:pPr>
            <a:r>
              <a:rPr lang="da-DK" sz="1800" dirty="0">
                <a:solidFill>
                  <a:schemeClr val="tx1"/>
                </a:solidFill>
              </a:rPr>
              <a:t>Ligelønsloven</a:t>
            </a:r>
          </a:p>
          <a:p>
            <a:pPr marL="0" indent="0">
              <a:buNone/>
            </a:pPr>
            <a:endParaRPr lang="da-DK" sz="500" dirty="0"/>
          </a:p>
          <a:p>
            <a:pPr marL="266700" lvl="1" indent="-266700" fontAlgn="base">
              <a:spcAft>
                <a:spcPts val="200"/>
              </a:spcAft>
              <a:buClr>
                <a:srgbClr val="00AC9C"/>
              </a:buClr>
              <a:tabLst>
                <a:tab pos="539750" algn="l"/>
              </a:tabLst>
              <a:defRPr/>
            </a:pPr>
            <a:r>
              <a:rPr lang="da-DK" sz="1400" dirty="0">
                <a:solidFill>
                  <a:srgbClr val="000000"/>
                </a:solidFill>
              </a:rPr>
              <a:t>§ 2. En lønmodtager, hvis løn i strid med § 1 er lavere end andres, har krav på forskellen.</a:t>
            </a:r>
          </a:p>
          <a:p>
            <a:pPr marL="266700" lvl="1" indent="-266700" fontAlgn="base">
              <a:spcAft>
                <a:spcPts val="200"/>
              </a:spcAft>
              <a:buClr>
                <a:srgbClr val="00AC9C"/>
              </a:buClr>
              <a:tabLst>
                <a:tab pos="539750" algn="l"/>
              </a:tabLst>
              <a:defRPr/>
            </a:pPr>
            <a:endParaRPr lang="da-DK" sz="500" dirty="0">
              <a:solidFill>
                <a:srgbClr val="000000"/>
              </a:solidFill>
            </a:endParaRPr>
          </a:p>
          <a:p>
            <a:pPr marL="266700" lvl="1" indent="-266700" fontAlgn="base">
              <a:spcAft>
                <a:spcPts val="200"/>
              </a:spcAft>
              <a:buClr>
                <a:srgbClr val="00AC9C"/>
              </a:buClr>
              <a:tabLst>
                <a:tab pos="539750" algn="l"/>
              </a:tabLst>
              <a:defRPr/>
            </a:pPr>
            <a:r>
              <a:rPr lang="da-DK" sz="1400" dirty="0">
                <a:solidFill>
                  <a:srgbClr val="000000"/>
                </a:solidFill>
              </a:rPr>
              <a:t>Stk. 2. En lønmodtager, hvis rettigheder er krænket som følge af lønmæssig forskelsbehandling på grundlag af køn, kan tilkendes en godtgørelse. Godtgørelsen fastsættes under hensyn til lønmodtagerens ansættelsestid og sagens omstændigheder i øvrigt.</a:t>
            </a:r>
          </a:p>
        </p:txBody>
      </p:sp>
      <p:sp>
        <p:nvSpPr>
          <p:cNvPr id="6" name="Pladsholder til billede 5">
            <a:extLst>
              <a:ext uri="{FF2B5EF4-FFF2-40B4-BE49-F238E27FC236}">
                <a16:creationId xmlns:a16="http://schemas.microsoft.com/office/drawing/2014/main" id="{0D37C1A0-EA3B-A609-B0CD-136202219EBE}"/>
              </a:ext>
            </a:extLst>
          </p:cNvPr>
          <p:cNvSpPr>
            <a:spLocks noGrp="1"/>
          </p:cNvSpPr>
          <p:nvPr>
            <p:ph type="pic" sz="quarter" idx="16"/>
          </p:nvPr>
        </p:nvSpPr>
        <p:spPr/>
        <p:txBody>
          <a:bodyPr/>
          <a:lstStyle/>
          <a:p>
            <a:endParaRPr lang="da-DK"/>
          </a:p>
        </p:txBody>
      </p:sp>
      <p:sp>
        <p:nvSpPr>
          <p:cNvPr id="2" name="Pladsholder til diasnummer 4">
            <a:extLst>
              <a:ext uri="{FF2B5EF4-FFF2-40B4-BE49-F238E27FC236}">
                <a16:creationId xmlns:a16="http://schemas.microsoft.com/office/drawing/2014/main" id="{42763444-18A4-18EA-8159-C8FF16030879}"/>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60</a:t>
            </a:r>
          </a:p>
        </p:txBody>
      </p:sp>
    </p:spTree>
    <p:extLst>
      <p:ext uri="{BB962C8B-B14F-4D97-AF65-F5344CB8AC3E}">
        <p14:creationId xmlns:p14="http://schemas.microsoft.com/office/powerpoint/2010/main" val="279531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CEC98-7E12-D428-3AE2-D1AEBDC66722}"/>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2314A65B-E75C-1972-17F9-5F458290F641}"/>
              </a:ext>
            </a:extLst>
          </p:cNvPr>
          <p:cNvSpPr>
            <a:spLocks noGrp="1"/>
          </p:cNvSpPr>
          <p:nvPr>
            <p:ph type="title"/>
          </p:nvPr>
        </p:nvSpPr>
        <p:spPr/>
        <p:txBody>
          <a:bodyPr/>
          <a:lstStyle/>
          <a:p>
            <a:r>
              <a:rPr lang="da-DK" sz="2400" dirty="0"/>
              <a:t>Ligeløn </a:t>
            </a:r>
          </a:p>
        </p:txBody>
      </p:sp>
      <p:sp>
        <p:nvSpPr>
          <p:cNvPr id="5" name="Pladsholder til tekst 4">
            <a:extLst>
              <a:ext uri="{FF2B5EF4-FFF2-40B4-BE49-F238E27FC236}">
                <a16:creationId xmlns:a16="http://schemas.microsoft.com/office/drawing/2014/main" id="{D1256817-D480-608C-5F04-B6C9F95BA0BC}"/>
              </a:ext>
            </a:extLst>
          </p:cNvPr>
          <p:cNvSpPr>
            <a:spLocks noGrp="1"/>
          </p:cNvSpPr>
          <p:nvPr>
            <p:ph type="body" sz="quarter" idx="12"/>
          </p:nvPr>
        </p:nvSpPr>
        <p:spPr/>
        <p:txBody>
          <a:bodyPr/>
          <a:lstStyle/>
          <a:p>
            <a:pPr marL="0" indent="0">
              <a:buNone/>
            </a:pPr>
            <a:r>
              <a:rPr lang="da-DK" sz="1800" dirty="0">
                <a:solidFill>
                  <a:schemeClr val="tx1"/>
                </a:solidFill>
              </a:rPr>
              <a:t>Ligelønsloven</a:t>
            </a:r>
          </a:p>
          <a:p>
            <a:pPr marL="0" indent="0">
              <a:buNone/>
            </a:pPr>
            <a:endParaRPr lang="da-DK" sz="500" dirty="0"/>
          </a:p>
          <a:p>
            <a:pPr marL="266700" lvl="1" indent="-266700" fontAlgn="base">
              <a:spcAft>
                <a:spcPts val="200"/>
              </a:spcAft>
              <a:buClr>
                <a:srgbClr val="00AC9C"/>
              </a:buClr>
              <a:tabLst>
                <a:tab pos="539750" algn="l"/>
              </a:tabLst>
              <a:defRPr/>
            </a:pPr>
            <a:r>
              <a:rPr lang="da-DK" sz="1400" dirty="0">
                <a:solidFill>
                  <a:srgbClr val="000000"/>
                </a:solidFill>
              </a:rPr>
              <a:t>§ 6. En lønmodtager, som ikke mener, at arbejdsgiveren overholder pligten til at yde lige løn, herunder lige lønvilkår, efter loven, kan søge kravet fastslået ved domstolene.</a:t>
            </a:r>
          </a:p>
          <a:p>
            <a:pPr marL="266700" lvl="1" indent="-266700" fontAlgn="base">
              <a:spcAft>
                <a:spcPts val="200"/>
              </a:spcAft>
              <a:buClr>
                <a:srgbClr val="00AC9C"/>
              </a:buClr>
              <a:tabLst>
                <a:tab pos="539750" algn="l"/>
              </a:tabLst>
              <a:defRPr/>
            </a:pPr>
            <a:endParaRPr lang="da-DK" sz="500" dirty="0">
              <a:solidFill>
                <a:srgbClr val="000000"/>
              </a:solidFill>
            </a:endParaRPr>
          </a:p>
          <a:p>
            <a:pPr marL="266700" lvl="1" indent="-266700" fontAlgn="base">
              <a:spcAft>
                <a:spcPts val="200"/>
              </a:spcAft>
              <a:buClr>
                <a:srgbClr val="00AC9C"/>
              </a:buClr>
              <a:tabLst>
                <a:tab pos="539750" algn="l"/>
              </a:tabLst>
              <a:defRPr/>
            </a:pPr>
            <a:r>
              <a:rPr lang="da-DK" sz="1400" dirty="0">
                <a:solidFill>
                  <a:srgbClr val="000000"/>
                </a:solidFill>
              </a:rPr>
              <a:t>Stk. 2. Hvis en person, der anser sig for krænket, jf. § 1, påviser faktiske omstændigheder, som giver anledning til at formode, at der er udøvet direkte eller indirekte forskelsbehandling, påhviler det modparten at bevise, at ligebehandlingsprincippet ikke er blevet krænket.</a:t>
            </a:r>
          </a:p>
        </p:txBody>
      </p:sp>
      <p:sp>
        <p:nvSpPr>
          <p:cNvPr id="6" name="Pladsholder til billede 5">
            <a:extLst>
              <a:ext uri="{FF2B5EF4-FFF2-40B4-BE49-F238E27FC236}">
                <a16:creationId xmlns:a16="http://schemas.microsoft.com/office/drawing/2014/main" id="{0EF5FD25-34F9-E0B0-1863-E5C53C6B95C9}"/>
              </a:ext>
            </a:extLst>
          </p:cNvPr>
          <p:cNvSpPr>
            <a:spLocks noGrp="1"/>
          </p:cNvSpPr>
          <p:nvPr>
            <p:ph type="pic" sz="quarter" idx="16"/>
          </p:nvPr>
        </p:nvSpPr>
        <p:spPr/>
        <p:txBody>
          <a:bodyPr/>
          <a:lstStyle/>
          <a:p>
            <a:endParaRPr lang="da-DK"/>
          </a:p>
        </p:txBody>
      </p:sp>
      <p:sp>
        <p:nvSpPr>
          <p:cNvPr id="2" name="Pladsholder til diasnummer 4">
            <a:extLst>
              <a:ext uri="{FF2B5EF4-FFF2-40B4-BE49-F238E27FC236}">
                <a16:creationId xmlns:a16="http://schemas.microsoft.com/office/drawing/2014/main" id="{32723BA4-0157-46FE-AC76-88A0ABBCB487}"/>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61</a:t>
            </a:r>
          </a:p>
        </p:txBody>
      </p:sp>
    </p:spTree>
    <p:extLst>
      <p:ext uri="{BB962C8B-B14F-4D97-AF65-F5344CB8AC3E}">
        <p14:creationId xmlns:p14="http://schemas.microsoft.com/office/powerpoint/2010/main" val="294497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B6348-2C07-B595-2D34-C69911E55D16}"/>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3C329D8E-448D-E3B4-3F47-570C164906DD}"/>
              </a:ext>
            </a:extLst>
          </p:cNvPr>
          <p:cNvSpPr>
            <a:spLocks noGrp="1"/>
          </p:cNvSpPr>
          <p:nvPr>
            <p:ph type="title"/>
          </p:nvPr>
        </p:nvSpPr>
        <p:spPr/>
        <p:txBody>
          <a:bodyPr/>
          <a:lstStyle/>
          <a:p>
            <a:r>
              <a:rPr lang="da-DK" sz="2400" dirty="0"/>
              <a:t>Ligeløn </a:t>
            </a:r>
          </a:p>
        </p:txBody>
      </p:sp>
      <p:sp>
        <p:nvSpPr>
          <p:cNvPr id="5" name="Pladsholder til tekst 4">
            <a:extLst>
              <a:ext uri="{FF2B5EF4-FFF2-40B4-BE49-F238E27FC236}">
                <a16:creationId xmlns:a16="http://schemas.microsoft.com/office/drawing/2014/main" id="{2877979C-24B0-84E9-8577-6BBDA6224813}"/>
              </a:ext>
            </a:extLst>
          </p:cNvPr>
          <p:cNvSpPr>
            <a:spLocks noGrp="1"/>
          </p:cNvSpPr>
          <p:nvPr>
            <p:ph type="body" sz="quarter" idx="12"/>
          </p:nvPr>
        </p:nvSpPr>
        <p:spPr/>
        <p:txBody>
          <a:bodyPr/>
          <a:lstStyle/>
          <a:p>
            <a:pPr marL="0" indent="0">
              <a:buNone/>
            </a:pPr>
            <a:r>
              <a:rPr lang="da-DK" sz="1800" dirty="0">
                <a:solidFill>
                  <a:schemeClr val="tx1"/>
                </a:solidFill>
              </a:rPr>
              <a:t>Ligelønsloven</a:t>
            </a:r>
          </a:p>
          <a:p>
            <a:pPr marL="0" indent="0">
              <a:buNone/>
            </a:pPr>
            <a:endParaRPr lang="da-DK" sz="500" dirty="0"/>
          </a:p>
          <a:p>
            <a:pPr marL="266700" lvl="1" indent="-266700" fontAlgn="base">
              <a:spcAft>
                <a:spcPts val="200"/>
              </a:spcAft>
              <a:buClr>
                <a:srgbClr val="00AC9C"/>
              </a:buClr>
              <a:tabLst>
                <a:tab pos="539750" algn="l"/>
              </a:tabLst>
              <a:defRPr/>
            </a:pPr>
            <a:r>
              <a:rPr lang="da-DK" sz="1400" dirty="0">
                <a:solidFill>
                  <a:srgbClr val="000000"/>
                </a:solidFill>
              </a:rPr>
              <a:t>Andre bestemmelser</a:t>
            </a:r>
          </a:p>
          <a:p>
            <a:pPr marL="715963" lvl="3" indent="-265113" fontAlgn="base">
              <a:lnSpc>
                <a:spcPct val="110000"/>
              </a:lnSpc>
              <a:spcBef>
                <a:spcPts val="600"/>
              </a:spcBef>
              <a:spcAft>
                <a:spcPts val="0"/>
              </a:spcAft>
              <a:buClr>
                <a:srgbClr val="00AC9C"/>
              </a:buClr>
              <a:tabLst>
                <a:tab pos="539750" algn="l"/>
              </a:tabLst>
              <a:defRPr/>
            </a:pPr>
            <a:r>
              <a:rPr lang="da-DK" sz="1400" dirty="0">
                <a:solidFill>
                  <a:srgbClr val="000000"/>
                </a:solidFill>
              </a:rPr>
              <a:t>Forbud mod at pålægge medarbejderen løndiskretion</a:t>
            </a:r>
          </a:p>
          <a:p>
            <a:pPr marL="715963" lvl="3" indent="-265113" fontAlgn="base">
              <a:lnSpc>
                <a:spcPct val="110000"/>
              </a:lnSpc>
              <a:spcBef>
                <a:spcPts val="600"/>
              </a:spcBef>
              <a:spcAft>
                <a:spcPts val="0"/>
              </a:spcAft>
              <a:buClr>
                <a:srgbClr val="00AC9C"/>
              </a:buClr>
              <a:tabLst>
                <a:tab pos="539750" algn="l"/>
              </a:tabLst>
              <a:defRPr/>
            </a:pPr>
            <a:r>
              <a:rPr lang="da-DK" sz="1400" dirty="0">
                <a:solidFill>
                  <a:srgbClr val="000000"/>
                </a:solidFill>
              </a:rPr>
              <a:t>Pligt til at udarbejde kønsopdelte lønstatistikker – se vejledning </a:t>
            </a:r>
            <a:r>
              <a:rPr lang="da-DK" sz="1400" dirty="0">
                <a:solidFill>
                  <a:schemeClr val="accent4"/>
                </a:solidFill>
                <a:hlinkClick r:id="rId2">
                  <a:extLst>
                    <a:ext uri="{A12FA001-AC4F-418D-AE19-62706E023703}">
                      <ahyp:hlinkClr xmlns:ahyp="http://schemas.microsoft.com/office/drawing/2018/hyperlinkcolor" val="tx"/>
                    </a:ext>
                  </a:extLst>
                </a:hlinkClick>
              </a:rPr>
              <a:t>her</a:t>
            </a:r>
            <a:r>
              <a:rPr lang="da-DK" sz="1400" dirty="0">
                <a:solidFill>
                  <a:srgbClr val="000000"/>
                </a:solidFill>
              </a:rPr>
              <a:t> </a:t>
            </a:r>
          </a:p>
          <a:p>
            <a:pPr marL="715963" lvl="3" indent="-265113" fontAlgn="base">
              <a:lnSpc>
                <a:spcPct val="110000"/>
              </a:lnSpc>
              <a:spcBef>
                <a:spcPts val="600"/>
              </a:spcBef>
              <a:spcAft>
                <a:spcPts val="0"/>
              </a:spcAft>
              <a:buClr>
                <a:srgbClr val="00AC9C"/>
              </a:buClr>
              <a:tabLst>
                <a:tab pos="539750" algn="l"/>
              </a:tabLst>
              <a:defRPr/>
            </a:pPr>
            <a:r>
              <a:rPr lang="da-DK" sz="1400" dirty="0">
                <a:solidFill>
                  <a:srgbClr val="000000"/>
                </a:solidFill>
              </a:rPr>
              <a:t>Opsigelsesbeskyttelse for medarbejdere, der har fremsat krav om ligeløn</a:t>
            </a:r>
          </a:p>
          <a:p>
            <a:pPr marL="266700" lvl="1" indent="-266700" fontAlgn="base">
              <a:spcAft>
                <a:spcPts val="200"/>
              </a:spcAft>
              <a:buClr>
                <a:srgbClr val="00AC9C"/>
              </a:buClr>
              <a:tabLst>
                <a:tab pos="539750" algn="l"/>
              </a:tabLst>
              <a:defRPr/>
            </a:pPr>
            <a:endParaRPr lang="da-DK" sz="1400" dirty="0">
              <a:solidFill>
                <a:srgbClr val="000000"/>
              </a:solidFill>
            </a:endParaRPr>
          </a:p>
          <a:p>
            <a:pPr marL="266700" lvl="1" indent="-266700" fontAlgn="base">
              <a:spcAft>
                <a:spcPts val="200"/>
              </a:spcAft>
              <a:buClr>
                <a:srgbClr val="00AC9C"/>
              </a:buClr>
              <a:tabLst>
                <a:tab pos="539750" algn="l"/>
              </a:tabLst>
              <a:defRPr/>
            </a:pPr>
            <a:endParaRPr lang="da-DK" sz="1400" dirty="0">
              <a:solidFill>
                <a:srgbClr val="000000"/>
              </a:solidFill>
            </a:endParaRPr>
          </a:p>
        </p:txBody>
      </p:sp>
      <p:sp>
        <p:nvSpPr>
          <p:cNvPr id="6" name="Pladsholder til billede 5">
            <a:extLst>
              <a:ext uri="{FF2B5EF4-FFF2-40B4-BE49-F238E27FC236}">
                <a16:creationId xmlns:a16="http://schemas.microsoft.com/office/drawing/2014/main" id="{2613EF34-B13A-D2AC-66EB-EAACEDA7D37D}"/>
              </a:ext>
            </a:extLst>
          </p:cNvPr>
          <p:cNvSpPr>
            <a:spLocks noGrp="1"/>
          </p:cNvSpPr>
          <p:nvPr>
            <p:ph type="pic" sz="quarter" idx="16"/>
          </p:nvPr>
        </p:nvSpPr>
        <p:spPr/>
        <p:txBody>
          <a:bodyPr/>
          <a:lstStyle/>
          <a:p>
            <a:endParaRPr lang="da-DK"/>
          </a:p>
        </p:txBody>
      </p:sp>
      <p:sp>
        <p:nvSpPr>
          <p:cNvPr id="2" name="Pladsholder til diasnummer 4">
            <a:extLst>
              <a:ext uri="{FF2B5EF4-FFF2-40B4-BE49-F238E27FC236}">
                <a16:creationId xmlns:a16="http://schemas.microsoft.com/office/drawing/2014/main" id="{29161B40-FF84-3EF9-8A83-751F43138F39}"/>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62</a:t>
            </a:r>
          </a:p>
        </p:txBody>
      </p:sp>
    </p:spTree>
    <p:extLst>
      <p:ext uri="{BB962C8B-B14F-4D97-AF65-F5344CB8AC3E}">
        <p14:creationId xmlns:p14="http://schemas.microsoft.com/office/powerpoint/2010/main" val="830414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3A2990-668A-6A23-A0E9-286FD91B706B}"/>
              </a:ext>
            </a:extLst>
          </p:cNvPr>
          <p:cNvSpPr>
            <a:spLocks noGrp="1"/>
          </p:cNvSpPr>
          <p:nvPr>
            <p:ph type="title"/>
          </p:nvPr>
        </p:nvSpPr>
        <p:spPr/>
        <p:txBody>
          <a:bodyPr/>
          <a:lstStyle/>
          <a:p>
            <a:r>
              <a:rPr lang="da-DK" sz="2400" dirty="0"/>
              <a:t>Ligeløn </a:t>
            </a:r>
          </a:p>
        </p:txBody>
      </p:sp>
      <p:sp>
        <p:nvSpPr>
          <p:cNvPr id="3" name="Pladsholder til tekst 2">
            <a:extLst>
              <a:ext uri="{FF2B5EF4-FFF2-40B4-BE49-F238E27FC236}">
                <a16:creationId xmlns:a16="http://schemas.microsoft.com/office/drawing/2014/main" id="{F9FBE42E-FAB6-EABA-1271-431F4FE4696C}"/>
              </a:ext>
            </a:extLst>
          </p:cNvPr>
          <p:cNvSpPr>
            <a:spLocks noGrp="1"/>
          </p:cNvSpPr>
          <p:nvPr>
            <p:ph type="body" sz="quarter" idx="12"/>
          </p:nvPr>
        </p:nvSpPr>
        <p:spPr/>
        <p:txBody>
          <a:bodyPr/>
          <a:lstStyle/>
          <a:p>
            <a:pPr marL="0" indent="0">
              <a:buNone/>
            </a:pPr>
            <a:r>
              <a:rPr lang="da-DK" sz="1800" dirty="0">
                <a:solidFill>
                  <a:schemeClr val="tx1"/>
                </a:solidFill>
              </a:rPr>
              <a:t>Ligelønssager kan</a:t>
            </a:r>
          </a:p>
          <a:p>
            <a:pPr marL="0" indent="0">
              <a:buNone/>
            </a:pPr>
            <a:endParaRPr lang="da-DK" sz="500" dirty="0"/>
          </a:p>
          <a:p>
            <a:pPr marL="266700" lvl="1" indent="-266700" fontAlgn="base">
              <a:spcAft>
                <a:spcPts val="200"/>
              </a:spcAft>
              <a:buClr>
                <a:srgbClr val="00AC9C"/>
              </a:buClr>
              <a:tabLst>
                <a:tab pos="539750" algn="l"/>
              </a:tabLst>
              <a:defRPr/>
            </a:pPr>
            <a:r>
              <a:rPr lang="da-DK" sz="1400" dirty="0">
                <a:solidFill>
                  <a:srgbClr val="000000"/>
                </a:solidFill>
              </a:rPr>
              <a:t>Indbringes for de almindelige domstole</a:t>
            </a:r>
          </a:p>
          <a:p>
            <a:pPr marL="715963" lvl="3" indent="-265113" fontAlgn="base">
              <a:lnSpc>
                <a:spcPct val="110000"/>
              </a:lnSpc>
              <a:spcBef>
                <a:spcPts val="600"/>
              </a:spcBef>
              <a:spcAft>
                <a:spcPts val="0"/>
              </a:spcAft>
              <a:buClr>
                <a:srgbClr val="00AC9C"/>
              </a:buClr>
              <a:tabLst>
                <a:tab pos="539750" algn="l"/>
              </a:tabLst>
              <a:defRPr/>
            </a:pPr>
            <a:r>
              <a:rPr lang="da-DK" sz="1400" dirty="0">
                <a:solidFill>
                  <a:srgbClr val="000000"/>
                </a:solidFill>
              </a:rPr>
              <a:t>UfR2009.2993H</a:t>
            </a:r>
          </a:p>
          <a:p>
            <a:pPr marL="715963" lvl="3" indent="-265113" fontAlgn="base">
              <a:lnSpc>
                <a:spcPct val="110000"/>
              </a:lnSpc>
              <a:spcBef>
                <a:spcPts val="600"/>
              </a:spcBef>
              <a:spcAft>
                <a:spcPts val="0"/>
              </a:spcAft>
              <a:buClr>
                <a:srgbClr val="00AC9C"/>
              </a:buClr>
              <a:tabLst>
                <a:tab pos="539750" algn="l"/>
              </a:tabLst>
              <a:defRPr/>
            </a:pPr>
            <a:r>
              <a:rPr lang="da-DK" sz="1400" dirty="0">
                <a:solidFill>
                  <a:srgbClr val="000000"/>
                </a:solidFill>
              </a:rPr>
              <a:t>UfR2012.2627H</a:t>
            </a:r>
          </a:p>
          <a:p>
            <a:pPr marL="715963" lvl="3" indent="-265113" fontAlgn="base">
              <a:lnSpc>
                <a:spcPct val="110000"/>
              </a:lnSpc>
              <a:spcBef>
                <a:spcPts val="600"/>
              </a:spcBef>
              <a:spcAft>
                <a:spcPts val="0"/>
              </a:spcAft>
              <a:buClr>
                <a:srgbClr val="00AC9C"/>
              </a:buClr>
              <a:tabLst>
                <a:tab pos="539750" algn="l"/>
              </a:tabLst>
              <a:defRPr/>
            </a:pPr>
            <a:endParaRPr lang="da-DK" sz="500" dirty="0">
              <a:solidFill>
                <a:srgbClr val="000000"/>
              </a:solidFill>
            </a:endParaRPr>
          </a:p>
          <a:p>
            <a:pPr marL="266700" lvl="1" indent="-266700" fontAlgn="base">
              <a:spcAft>
                <a:spcPts val="200"/>
              </a:spcAft>
              <a:buClr>
                <a:srgbClr val="00AC9C"/>
              </a:buClr>
              <a:tabLst>
                <a:tab pos="539750" algn="l"/>
              </a:tabLst>
              <a:defRPr/>
            </a:pPr>
            <a:r>
              <a:rPr lang="da-DK" sz="1400" dirty="0">
                <a:solidFill>
                  <a:srgbClr val="000000"/>
                </a:solidFill>
              </a:rPr>
              <a:t>Behandles i det fagretlige system</a:t>
            </a:r>
          </a:p>
          <a:p>
            <a:pPr marL="715963" lvl="3" indent="-265113" fontAlgn="base">
              <a:lnSpc>
                <a:spcPct val="110000"/>
              </a:lnSpc>
              <a:spcBef>
                <a:spcPts val="600"/>
              </a:spcBef>
              <a:spcAft>
                <a:spcPts val="0"/>
              </a:spcAft>
              <a:buClr>
                <a:srgbClr val="00AC9C"/>
              </a:buClr>
              <a:tabLst>
                <a:tab pos="539750" algn="l"/>
              </a:tabLst>
              <a:defRPr/>
            </a:pPr>
            <a:r>
              <a:rPr lang="da-DK" sz="1400" dirty="0">
                <a:solidFill>
                  <a:srgbClr val="000000"/>
                </a:solidFill>
              </a:rPr>
              <a:t>FV af 22. oktober 1991 - Danfoss</a:t>
            </a:r>
          </a:p>
          <a:p>
            <a:pPr marL="715963" lvl="3" indent="-265113" fontAlgn="base">
              <a:lnSpc>
                <a:spcPct val="110000"/>
              </a:lnSpc>
              <a:spcBef>
                <a:spcPts val="600"/>
              </a:spcBef>
              <a:spcAft>
                <a:spcPts val="0"/>
              </a:spcAft>
              <a:buClr>
                <a:srgbClr val="00AC9C"/>
              </a:buClr>
              <a:tabLst>
                <a:tab pos="539750" algn="l"/>
              </a:tabLst>
              <a:defRPr/>
            </a:pPr>
            <a:r>
              <a:rPr lang="da-DK" sz="1400" dirty="0">
                <a:solidFill>
                  <a:srgbClr val="000000"/>
                </a:solidFill>
              </a:rPr>
              <a:t>FV af 9. februar 2024 - Novozymes</a:t>
            </a:r>
          </a:p>
          <a:p>
            <a:pPr marL="715963" lvl="3" indent="-265113" fontAlgn="base">
              <a:lnSpc>
                <a:spcPct val="110000"/>
              </a:lnSpc>
              <a:spcBef>
                <a:spcPts val="600"/>
              </a:spcBef>
              <a:spcAft>
                <a:spcPts val="0"/>
              </a:spcAft>
              <a:buClr>
                <a:srgbClr val="00AC9C"/>
              </a:buClr>
              <a:tabLst>
                <a:tab pos="539750" algn="l"/>
              </a:tabLst>
              <a:defRPr/>
            </a:pPr>
            <a:endParaRPr lang="da-DK" sz="500" dirty="0">
              <a:solidFill>
                <a:srgbClr val="000000"/>
              </a:solidFill>
            </a:endParaRPr>
          </a:p>
          <a:p>
            <a:pPr marL="266700" lvl="1" indent="-266700" fontAlgn="base">
              <a:spcAft>
                <a:spcPts val="200"/>
              </a:spcAft>
              <a:buClr>
                <a:srgbClr val="00AC9C"/>
              </a:buClr>
              <a:tabLst>
                <a:tab pos="539750" algn="l"/>
              </a:tabLst>
              <a:defRPr/>
            </a:pPr>
            <a:r>
              <a:rPr lang="da-DK" sz="1400" dirty="0">
                <a:solidFill>
                  <a:srgbClr val="000000"/>
                </a:solidFill>
              </a:rPr>
              <a:t>Indbringes for Ligebehandlingsnævnet</a:t>
            </a:r>
          </a:p>
          <a:p>
            <a:endParaRPr lang="da-DK" dirty="0"/>
          </a:p>
        </p:txBody>
      </p:sp>
      <p:sp>
        <p:nvSpPr>
          <p:cNvPr id="4" name="Pladsholder til billede 3">
            <a:extLst>
              <a:ext uri="{FF2B5EF4-FFF2-40B4-BE49-F238E27FC236}">
                <a16:creationId xmlns:a16="http://schemas.microsoft.com/office/drawing/2014/main" id="{54F48E9F-F4D8-EAE8-7B1F-38E273E35D32}"/>
              </a:ext>
            </a:extLst>
          </p:cNvPr>
          <p:cNvSpPr>
            <a:spLocks noGrp="1"/>
          </p:cNvSpPr>
          <p:nvPr>
            <p:ph type="pic" sz="quarter" idx="16"/>
          </p:nvPr>
        </p:nvSpPr>
        <p:spPr/>
        <p:txBody>
          <a:bodyPr/>
          <a:lstStyle/>
          <a:p>
            <a:endParaRPr lang="da-DK"/>
          </a:p>
        </p:txBody>
      </p:sp>
      <p:sp>
        <p:nvSpPr>
          <p:cNvPr id="5" name="Pladsholder til diasnummer 4">
            <a:extLst>
              <a:ext uri="{FF2B5EF4-FFF2-40B4-BE49-F238E27FC236}">
                <a16:creationId xmlns:a16="http://schemas.microsoft.com/office/drawing/2014/main" id="{6CE96802-7B50-B209-245F-285BF2F32261}"/>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63</a:t>
            </a:r>
          </a:p>
        </p:txBody>
      </p:sp>
    </p:spTree>
    <p:extLst>
      <p:ext uri="{BB962C8B-B14F-4D97-AF65-F5344CB8AC3E}">
        <p14:creationId xmlns:p14="http://schemas.microsoft.com/office/powerpoint/2010/main" val="3309463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30FEE-0D77-C068-4081-30D6EBC0DBF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0B458AA-8082-E14C-B689-353615E7D1F4}"/>
              </a:ext>
            </a:extLst>
          </p:cNvPr>
          <p:cNvSpPr>
            <a:spLocks noGrp="1"/>
          </p:cNvSpPr>
          <p:nvPr>
            <p:ph type="title"/>
          </p:nvPr>
        </p:nvSpPr>
        <p:spPr/>
        <p:txBody>
          <a:bodyPr/>
          <a:lstStyle/>
          <a:p>
            <a:r>
              <a:rPr lang="da-DK" sz="2400" dirty="0"/>
              <a:t>Ligeløn</a:t>
            </a:r>
          </a:p>
        </p:txBody>
      </p:sp>
      <p:sp>
        <p:nvSpPr>
          <p:cNvPr id="3" name="Pladsholder til tekst 2">
            <a:extLst>
              <a:ext uri="{FF2B5EF4-FFF2-40B4-BE49-F238E27FC236}">
                <a16:creationId xmlns:a16="http://schemas.microsoft.com/office/drawing/2014/main" id="{AE68097C-DE1F-621A-7815-8093BCED7335}"/>
              </a:ext>
            </a:extLst>
          </p:cNvPr>
          <p:cNvSpPr>
            <a:spLocks noGrp="1"/>
          </p:cNvSpPr>
          <p:nvPr>
            <p:ph type="body" sz="quarter" idx="12"/>
          </p:nvPr>
        </p:nvSpPr>
        <p:spPr/>
        <p:txBody>
          <a:bodyPr/>
          <a:lstStyle/>
          <a:p>
            <a:pPr marL="0" indent="0">
              <a:buNone/>
            </a:pPr>
            <a:r>
              <a:rPr lang="da-DK" sz="1800" dirty="0">
                <a:solidFill>
                  <a:schemeClr val="tx1"/>
                </a:solidFill>
              </a:rPr>
              <a:t>Laboranter og teknikere udførte ikke arbejde af samme værdi</a:t>
            </a:r>
          </a:p>
          <a:p>
            <a:pPr marL="0" indent="0">
              <a:buNone/>
            </a:pPr>
            <a:endParaRPr lang="da-DK" sz="500" dirty="0"/>
          </a:p>
          <a:p>
            <a:pPr marL="0" indent="0">
              <a:buNone/>
            </a:pPr>
            <a:r>
              <a:rPr lang="da-DK" sz="1400" dirty="0">
                <a:solidFill>
                  <a:schemeClr val="accent4"/>
                </a:solidFill>
              </a:rPr>
              <a:t>FV 2022-829 af 9. februar 2024</a:t>
            </a:r>
          </a:p>
          <a:p>
            <a:pPr marL="0" indent="0">
              <a:buNone/>
            </a:pPr>
            <a:endParaRPr lang="da-DK" sz="500" dirty="0">
              <a:solidFill>
                <a:schemeClr val="accent4"/>
              </a:solidFill>
            </a:endParaRPr>
          </a:p>
          <a:p>
            <a:pPr marL="285750" indent="-285750">
              <a:buClr>
                <a:srgbClr val="00AC9C"/>
              </a:buClr>
            </a:pPr>
            <a:r>
              <a:rPr lang="da-DK" sz="1400" dirty="0">
                <a:solidFill>
                  <a:schemeClr val="tx1"/>
                </a:solidFill>
              </a:rPr>
              <a:t>Sagen vedrørte spørgsmålet om, hvorvidt en gruppe laboranter, ansat i  biotekvirksomheden V, udførte arbejde af samme værdi som en gruppe teknikere, ansat i samme virksomhed, og om laboranterne derfor havde krav på </a:t>
            </a:r>
          </a:p>
          <a:p>
            <a:pPr marL="715963" lvl="3" indent="-265113" fontAlgn="base">
              <a:lnSpc>
                <a:spcPct val="110000"/>
              </a:lnSpc>
              <a:spcBef>
                <a:spcPts val="600"/>
              </a:spcBef>
              <a:spcAft>
                <a:spcPts val="0"/>
              </a:spcAft>
              <a:buClr>
                <a:srgbClr val="00AC9C"/>
              </a:buClr>
              <a:tabLst>
                <a:tab pos="539750" algn="l"/>
              </a:tabLst>
              <a:defRPr/>
            </a:pPr>
            <a:r>
              <a:rPr lang="da-DK" sz="1400" dirty="0">
                <a:solidFill>
                  <a:srgbClr val="000000"/>
                </a:solidFill>
              </a:rPr>
              <a:t>At deres gennemsnitsløn blev bragt på niveau med gennemsnitslønnen for teknikerne</a:t>
            </a:r>
          </a:p>
          <a:p>
            <a:pPr marL="715963" lvl="3" indent="-265113" fontAlgn="base">
              <a:lnSpc>
                <a:spcPct val="110000"/>
              </a:lnSpc>
              <a:spcBef>
                <a:spcPts val="600"/>
              </a:spcBef>
              <a:spcAft>
                <a:spcPts val="0"/>
              </a:spcAft>
              <a:buClr>
                <a:srgbClr val="00AC9C"/>
              </a:buClr>
              <a:tabLst>
                <a:tab pos="539750" algn="l"/>
              </a:tabLst>
              <a:defRPr/>
            </a:pPr>
            <a:r>
              <a:rPr lang="da-DK" sz="1400" dirty="0">
                <a:solidFill>
                  <a:srgbClr val="000000"/>
                </a:solidFill>
              </a:rPr>
              <a:t>At der skulle ske lønregulering med tillæg af rente med virkning 5 år eller et kortere tidsrum tilbage</a:t>
            </a:r>
          </a:p>
          <a:p>
            <a:pPr marL="285750" indent="-285750">
              <a:buClr>
                <a:srgbClr val="00AC9C"/>
              </a:buClr>
            </a:pPr>
            <a:endParaRPr lang="da-DK" sz="1400" dirty="0">
              <a:solidFill>
                <a:schemeClr val="tx1"/>
              </a:solidFill>
            </a:endParaRPr>
          </a:p>
        </p:txBody>
      </p:sp>
      <p:sp>
        <p:nvSpPr>
          <p:cNvPr id="4" name="Pladsholder til billede 3">
            <a:extLst>
              <a:ext uri="{FF2B5EF4-FFF2-40B4-BE49-F238E27FC236}">
                <a16:creationId xmlns:a16="http://schemas.microsoft.com/office/drawing/2014/main" id="{26370EB9-8B01-CCF0-9484-87F631AF6456}"/>
              </a:ext>
            </a:extLst>
          </p:cNvPr>
          <p:cNvSpPr>
            <a:spLocks noGrp="1"/>
          </p:cNvSpPr>
          <p:nvPr>
            <p:ph type="pic" sz="quarter" idx="16"/>
          </p:nvPr>
        </p:nvSpPr>
        <p:spPr/>
        <p:txBody>
          <a:bodyPr/>
          <a:lstStyle/>
          <a:p>
            <a:endParaRPr lang="da-DK"/>
          </a:p>
        </p:txBody>
      </p:sp>
      <p:sp>
        <p:nvSpPr>
          <p:cNvPr id="5" name="Pladsholder til diasnummer 4">
            <a:extLst>
              <a:ext uri="{FF2B5EF4-FFF2-40B4-BE49-F238E27FC236}">
                <a16:creationId xmlns:a16="http://schemas.microsoft.com/office/drawing/2014/main" id="{9DF94C3B-A3B6-B48B-4338-9B7AC2DE84DF}"/>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64</a:t>
            </a:r>
          </a:p>
        </p:txBody>
      </p:sp>
    </p:spTree>
    <p:extLst>
      <p:ext uri="{BB962C8B-B14F-4D97-AF65-F5344CB8AC3E}">
        <p14:creationId xmlns:p14="http://schemas.microsoft.com/office/powerpoint/2010/main" val="696538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41007-9A9A-18BD-C010-C0AE3C586E8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2517BDD-E0CC-AEEE-24AC-D77F2C47F3A8}"/>
              </a:ext>
            </a:extLst>
          </p:cNvPr>
          <p:cNvSpPr>
            <a:spLocks noGrp="1"/>
          </p:cNvSpPr>
          <p:nvPr>
            <p:ph type="title"/>
          </p:nvPr>
        </p:nvSpPr>
        <p:spPr/>
        <p:txBody>
          <a:bodyPr/>
          <a:lstStyle/>
          <a:p>
            <a:r>
              <a:rPr lang="da-DK" sz="2400" dirty="0"/>
              <a:t>Ligeløn</a:t>
            </a:r>
          </a:p>
        </p:txBody>
      </p:sp>
      <p:sp>
        <p:nvSpPr>
          <p:cNvPr id="3" name="Pladsholder til tekst 2">
            <a:extLst>
              <a:ext uri="{FF2B5EF4-FFF2-40B4-BE49-F238E27FC236}">
                <a16:creationId xmlns:a16="http://schemas.microsoft.com/office/drawing/2014/main" id="{2B89C8B0-1367-B2B4-D9D2-609BDE3E6B1F}"/>
              </a:ext>
            </a:extLst>
          </p:cNvPr>
          <p:cNvSpPr>
            <a:spLocks noGrp="1"/>
          </p:cNvSpPr>
          <p:nvPr>
            <p:ph type="body" sz="quarter" idx="12"/>
          </p:nvPr>
        </p:nvSpPr>
        <p:spPr/>
        <p:txBody>
          <a:bodyPr/>
          <a:lstStyle/>
          <a:p>
            <a:pPr marL="0" indent="0">
              <a:buNone/>
            </a:pPr>
            <a:r>
              <a:rPr lang="da-DK" sz="1800" dirty="0">
                <a:solidFill>
                  <a:schemeClr val="tx1"/>
                </a:solidFill>
              </a:rPr>
              <a:t>Laboranter og teknikere udførte ikke arbejde af samme værdi</a:t>
            </a:r>
          </a:p>
          <a:p>
            <a:pPr marL="0" indent="0">
              <a:buNone/>
            </a:pPr>
            <a:endParaRPr lang="da-DK" sz="500" dirty="0"/>
          </a:p>
          <a:p>
            <a:pPr marL="0" indent="0">
              <a:buNone/>
            </a:pPr>
            <a:r>
              <a:rPr lang="da-DK" sz="1400" dirty="0">
                <a:solidFill>
                  <a:schemeClr val="accent4"/>
                </a:solidFill>
              </a:rPr>
              <a:t>FV 2022-829 af 9. februar 2024</a:t>
            </a:r>
          </a:p>
          <a:p>
            <a:pPr marL="0" indent="0">
              <a:buNone/>
            </a:pPr>
            <a:endParaRPr lang="da-DK" sz="500" dirty="0">
              <a:solidFill>
                <a:schemeClr val="accent4"/>
              </a:solidFill>
            </a:endParaRPr>
          </a:p>
          <a:p>
            <a:pPr marL="285750" indent="-285750">
              <a:buClr>
                <a:srgbClr val="00AC9C"/>
              </a:buClr>
            </a:pPr>
            <a:r>
              <a:rPr lang="da-DK" sz="1400" dirty="0">
                <a:solidFill>
                  <a:schemeClr val="tx1"/>
                </a:solidFill>
              </a:rPr>
              <a:t>V beskæftigede 398 laboranter, hvoraf 80 % var kvinder, og 156 teknikere, hvoraf 80 % var mænd</a:t>
            </a:r>
          </a:p>
          <a:p>
            <a:pPr marL="285750" indent="-285750">
              <a:buClr>
                <a:srgbClr val="00AC9C"/>
              </a:buClr>
            </a:pPr>
            <a:r>
              <a:rPr lang="da-DK" sz="1400" dirty="0">
                <a:solidFill>
                  <a:schemeClr val="tx1"/>
                </a:solidFill>
              </a:rPr>
              <a:t>Ifølge klager udgjorde lønforskellen mellem alle laboranter og alle teknikere 9,48 %, mens lønforskellen mellem ikke-udnævnte laboranter og ikke-udnævnte teknikere udgjorde 12,61 %</a:t>
            </a:r>
          </a:p>
          <a:p>
            <a:pPr marL="285750" indent="-285750">
              <a:buClr>
                <a:srgbClr val="00AC9C"/>
              </a:buClr>
            </a:pPr>
            <a:r>
              <a:rPr lang="da-DK" sz="1400" dirty="0">
                <a:solidFill>
                  <a:schemeClr val="tx1"/>
                </a:solidFill>
              </a:rPr>
              <a:t>Det var klagers opfattelse, at lønforskellen mellem de ikke-udnævnte laboranter og de ikke-udnævnte teknikere udgjorde forskelsbehandling på grund af køn</a:t>
            </a:r>
          </a:p>
          <a:p>
            <a:pPr marL="285750" indent="-285750">
              <a:buClr>
                <a:srgbClr val="00AC9C"/>
              </a:buClr>
            </a:pPr>
            <a:endParaRPr lang="da-DK" sz="1400" dirty="0">
              <a:solidFill>
                <a:srgbClr val="000000"/>
              </a:solidFill>
            </a:endParaRPr>
          </a:p>
          <a:p>
            <a:pPr marL="285750" indent="-285750">
              <a:buClr>
                <a:srgbClr val="00AC9C"/>
              </a:buClr>
            </a:pPr>
            <a:endParaRPr lang="da-DK" sz="1400" dirty="0">
              <a:solidFill>
                <a:schemeClr val="tx1"/>
              </a:solidFill>
            </a:endParaRPr>
          </a:p>
        </p:txBody>
      </p:sp>
      <p:sp>
        <p:nvSpPr>
          <p:cNvPr id="4" name="Pladsholder til billede 3">
            <a:extLst>
              <a:ext uri="{FF2B5EF4-FFF2-40B4-BE49-F238E27FC236}">
                <a16:creationId xmlns:a16="http://schemas.microsoft.com/office/drawing/2014/main" id="{9A8580E2-CD92-157E-6DF9-416DC9E8C78C}"/>
              </a:ext>
            </a:extLst>
          </p:cNvPr>
          <p:cNvSpPr>
            <a:spLocks noGrp="1"/>
          </p:cNvSpPr>
          <p:nvPr>
            <p:ph type="pic" sz="quarter" idx="16"/>
          </p:nvPr>
        </p:nvSpPr>
        <p:spPr/>
        <p:txBody>
          <a:bodyPr/>
          <a:lstStyle/>
          <a:p>
            <a:endParaRPr lang="da-DK"/>
          </a:p>
        </p:txBody>
      </p:sp>
      <p:sp>
        <p:nvSpPr>
          <p:cNvPr id="5" name="Pladsholder til diasnummer 4">
            <a:extLst>
              <a:ext uri="{FF2B5EF4-FFF2-40B4-BE49-F238E27FC236}">
                <a16:creationId xmlns:a16="http://schemas.microsoft.com/office/drawing/2014/main" id="{EAF8F8DB-05E1-5404-B9D0-7F66849F64F3}"/>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65</a:t>
            </a:r>
          </a:p>
          <a:p>
            <a:pPr algn="ctr"/>
            <a:endParaRPr lang="da-DK" sz="1500" dirty="0"/>
          </a:p>
        </p:txBody>
      </p:sp>
    </p:spTree>
    <p:extLst>
      <p:ext uri="{BB962C8B-B14F-4D97-AF65-F5344CB8AC3E}">
        <p14:creationId xmlns:p14="http://schemas.microsoft.com/office/powerpoint/2010/main" val="162676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07C89-607E-474B-6D27-018F061011E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257D57A-C485-A89F-E1CB-ABC2119CD1A8}"/>
              </a:ext>
            </a:extLst>
          </p:cNvPr>
          <p:cNvSpPr>
            <a:spLocks noGrp="1"/>
          </p:cNvSpPr>
          <p:nvPr>
            <p:ph type="title"/>
          </p:nvPr>
        </p:nvSpPr>
        <p:spPr/>
        <p:txBody>
          <a:bodyPr/>
          <a:lstStyle/>
          <a:p>
            <a:r>
              <a:rPr lang="da-DK" sz="2400" dirty="0"/>
              <a:t>Ligeløn</a:t>
            </a:r>
          </a:p>
        </p:txBody>
      </p:sp>
      <p:sp>
        <p:nvSpPr>
          <p:cNvPr id="3" name="Pladsholder til tekst 2">
            <a:extLst>
              <a:ext uri="{FF2B5EF4-FFF2-40B4-BE49-F238E27FC236}">
                <a16:creationId xmlns:a16="http://schemas.microsoft.com/office/drawing/2014/main" id="{B21662A4-04DA-A9EC-EF6D-6F177DF33476}"/>
              </a:ext>
            </a:extLst>
          </p:cNvPr>
          <p:cNvSpPr>
            <a:spLocks noGrp="1"/>
          </p:cNvSpPr>
          <p:nvPr>
            <p:ph type="body" sz="quarter" idx="12"/>
          </p:nvPr>
        </p:nvSpPr>
        <p:spPr/>
        <p:txBody>
          <a:bodyPr/>
          <a:lstStyle/>
          <a:p>
            <a:pPr marL="0" indent="0">
              <a:buNone/>
            </a:pPr>
            <a:r>
              <a:rPr lang="da-DK" sz="1800" dirty="0">
                <a:solidFill>
                  <a:schemeClr val="tx1"/>
                </a:solidFill>
              </a:rPr>
              <a:t>Laboranter og teknikere udførte ikke arbejde af samme værdi</a:t>
            </a:r>
          </a:p>
          <a:p>
            <a:pPr marL="0" indent="0">
              <a:buNone/>
            </a:pPr>
            <a:endParaRPr lang="da-DK" sz="500" dirty="0"/>
          </a:p>
          <a:p>
            <a:pPr marL="0" indent="0">
              <a:buNone/>
            </a:pPr>
            <a:r>
              <a:rPr lang="da-DK" sz="1400" dirty="0">
                <a:solidFill>
                  <a:schemeClr val="accent4"/>
                </a:solidFill>
              </a:rPr>
              <a:t>FV 2022-829 af 9. februar 2024</a:t>
            </a:r>
          </a:p>
          <a:p>
            <a:pPr marL="0" indent="0">
              <a:buNone/>
            </a:pPr>
            <a:endParaRPr lang="da-DK" sz="500" dirty="0">
              <a:solidFill>
                <a:schemeClr val="accent4"/>
              </a:solidFill>
            </a:endParaRPr>
          </a:p>
          <a:p>
            <a:pPr marL="285750" indent="-285750">
              <a:buClr>
                <a:srgbClr val="00AC9C"/>
              </a:buClr>
            </a:pPr>
            <a:r>
              <a:rPr lang="da-DK" sz="1400" dirty="0">
                <a:solidFill>
                  <a:schemeClr val="tx1"/>
                </a:solidFill>
              </a:rPr>
              <a:t>V bestred ikke, at der var en lønforskel i mellem grupperne, men bestred at forskellen var begrundet i køn</a:t>
            </a:r>
          </a:p>
          <a:p>
            <a:pPr marL="285750" indent="-285750">
              <a:buClr>
                <a:srgbClr val="00AC9C"/>
              </a:buClr>
            </a:pPr>
            <a:r>
              <a:rPr lang="da-DK" sz="1400" dirty="0">
                <a:solidFill>
                  <a:schemeClr val="tx1"/>
                </a:solidFill>
              </a:rPr>
              <a:t>Voldgiftsretten slog som udgangspunkt fast, at bedømmelsen af et arbejdes værdi skulle ske ud fra en helhedsvurdering af relevante kvalifikationer og andre relevante faktorer som arbejdets art, uddannelseskrav og arbejdsvilkår, og at arbejdet i de 2 grupper havde en sådan homogenitet, at det var muligt at foretage en sammenligning af arbejdets værdi</a:t>
            </a:r>
          </a:p>
          <a:p>
            <a:pPr marL="285750" indent="-285750">
              <a:buClr>
                <a:srgbClr val="00AC9C"/>
              </a:buClr>
            </a:pPr>
            <a:endParaRPr lang="da-DK" sz="1400" dirty="0">
              <a:solidFill>
                <a:srgbClr val="000000"/>
              </a:solidFill>
            </a:endParaRPr>
          </a:p>
          <a:p>
            <a:pPr marL="285750" indent="-285750">
              <a:buClr>
                <a:srgbClr val="00AC9C"/>
              </a:buClr>
            </a:pPr>
            <a:endParaRPr lang="da-DK" sz="1400" dirty="0">
              <a:solidFill>
                <a:schemeClr val="tx1"/>
              </a:solidFill>
            </a:endParaRPr>
          </a:p>
        </p:txBody>
      </p:sp>
      <p:sp>
        <p:nvSpPr>
          <p:cNvPr id="4" name="Pladsholder til billede 3">
            <a:extLst>
              <a:ext uri="{FF2B5EF4-FFF2-40B4-BE49-F238E27FC236}">
                <a16:creationId xmlns:a16="http://schemas.microsoft.com/office/drawing/2014/main" id="{E536D03F-ED07-5395-13DF-235A0813D9FF}"/>
              </a:ext>
            </a:extLst>
          </p:cNvPr>
          <p:cNvSpPr>
            <a:spLocks noGrp="1"/>
          </p:cNvSpPr>
          <p:nvPr>
            <p:ph type="pic" sz="quarter" idx="16"/>
          </p:nvPr>
        </p:nvSpPr>
        <p:spPr/>
        <p:txBody>
          <a:bodyPr/>
          <a:lstStyle/>
          <a:p>
            <a:endParaRPr lang="da-DK"/>
          </a:p>
        </p:txBody>
      </p:sp>
      <p:sp>
        <p:nvSpPr>
          <p:cNvPr id="5" name="Pladsholder til diasnummer 4">
            <a:extLst>
              <a:ext uri="{FF2B5EF4-FFF2-40B4-BE49-F238E27FC236}">
                <a16:creationId xmlns:a16="http://schemas.microsoft.com/office/drawing/2014/main" id="{5F100311-3EA7-A22A-1912-CC6CC5863865}"/>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66</a:t>
            </a:r>
          </a:p>
        </p:txBody>
      </p:sp>
    </p:spTree>
    <p:extLst>
      <p:ext uri="{BB962C8B-B14F-4D97-AF65-F5344CB8AC3E}">
        <p14:creationId xmlns:p14="http://schemas.microsoft.com/office/powerpoint/2010/main" val="3770659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50BFB-EFC9-9A07-B0FC-464582D6052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617306F-EF18-68B1-7C08-3EC85E26AD99}"/>
              </a:ext>
            </a:extLst>
          </p:cNvPr>
          <p:cNvSpPr>
            <a:spLocks noGrp="1"/>
          </p:cNvSpPr>
          <p:nvPr>
            <p:ph type="title"/>
          </p:nvPr>
        </p:nvSpPr>
        <p:spPr/>
        <p:txBody>
          <a:bodyPr/>
          <a:lstStyle/>
          <a:p>
            <a:r>
              <a:rPr lang="da-DK" sz="2400" dirty="0"/>
              <a:t>Ligeløn</a:t>
            </a:r>
          </a:p>
        </p:txBody>
      </p:sp>
      <p:sp>
        <p:nvSpPr>
          <p:cNvPr id="3" name="Pladsholder til tekst 2">
            <a:extLst>
              <a:ext uri="{FF2B5EF4-FFF2-40B4-BE49-F238E27FC236}">
                <a16:creationId xmlns:a16="http://schemas.microsoft.com/office/drawing/2014/main" id="{E79C6ACE-882F-500B-1FF5-93B544739D90}"/>
              </a:ext>
            </a:extLst>
          </p:cNvPr>
          <p:cNvSpPr>
            <a:spLocks noGrp="1"/>
          </p:cNvSpPr>
          <p:nvPr>
            <p:ph type="body" sz="quarter" idx="12"/>
          </p:nvPr>
        </p:nvSpPr>
        <p:spPr/>
        <p:txBody>
          <a:bodyPr/>
          <a:lstStyle/>
          <a:p>
            <a:pPr marL="0" indent="0">
              <a:buNone/>
            </a:pPr>
            <a:r>
              <a:rPr lang="da-DK" sz="1800" dirty="0">
                <a:solidFill>
                  <a:schemeClr val="tx1"/>
                </a:solidFill>
              </a:rPr>
              <a:t>Laboranter og teknikere udførte ikke arbejde af samme værdi</a:t>
            </a:r>
          </a:p>
          <a:p>
            <a:pPr marL="0" indent="0">
              <a:buNone/>
            </a:pPr>
            <a:endParaRPr lang="da-DK" sz="500" dirty="0"/>
          </a:p>
          <a:p>
            <a:pPr marL="0" indent="0">
              <a:buNone/>
            </a:pPr>
            <a:r>
              <a:rPr lang="da-DK" sz="1400" dirty="0">
                <a:solidFill>
                  <a:schemeClr val="accent4"/>
                </a:solidFill>
              </a:rPr>
              <a:t>FV 2022-829 af 9. februar 2024</a:t>
            </a:r>
          </a:p>
          <a:p>
            <a:pPr marL="0" indent="0">
              <a:buNone/>
            </a:pPr>
            <a:endParaRPr lang="da-DK" sz="500" dirty="0">
              <a:solidFill>
                <a:schemeClr val="accent4"/>
              </a:solidFill>
            </a:endParaRPr>
          </a:p>
          <a:p>
            <a:pPr marL="285750" indent="-285750">
              <a:buClr>
                <a:srgbClr val="00AC9C"/>
              </a:buClr>
            </a:pPr>
            <a:r>
              <a:rPr lang="da-DK" sz="1400" dirty="0">
                <a:solidFill>
                  <a:schemeClr val="tx1"/>
                </a:solidFill>
              </a:rPr>
              <a:t>Voldgiftsretten bemærkede herefter,</a:t>
            </a:r>
          </a:p>
          <a:p>
            <a:pPr marL="715963" lvl="3" indent="-265113" fontAlgn="base">
              <a:lnSpc>
                <a:spcPct val="110000"/>
              </a:lnSpc>
              <a:spcBef>
                <a:spcPts val="600"/>
              </a:spcBef>
              <a:spcAft>
                <a:spcPts val="0"/>
              </a:spcAft>
              <a:buClr>
                <a:srgbClr val="00AC9C"/>
              </a:buClr>
              <a:tabLst>
                <a:tab pos="539750" algn="l"/>
              </a:tabLst>
              <a:defRPr/>
            </a:pPr>
            <a:r>
              <a:rPr lang="da-DK" sz="1400" dirty="0">
                <a:solidFill>
                  <a:srgbClr val="000000"/>
                </a:solidFill>
              </a:rPr>
              <a:t>At begge grupper indgik i en teknologisk fremstillingsproces - laboranterne arbejdede med mindre biomasse og teknikerne med mere biomasse</a:t>
            </a:r>
          </a:p>
          <a:p>
            <a:pPr marL="715963" lvl="3" indent="-265113" fontAlgn="base">
              <a:lnSpc>
                <a:spcPct val="110000"/>
              </a:lnSpc>
              <a:spcBef>
                <a:spcPts val="600"/>
              </a:spcBef>
              <a:spcAft>
                <a:spcPts val="0"/>
              </a:spcAft>
              <a:buClr>
                <a:srgbClr val="00AC9C"/>
              </a:buClr>
              <a:tabLst>
                <a:tab pos="539750" algn="l"/>
              </a:tabLst>
              <a:defRPr/>
            </a:pPr>
            <a:r>
              <a:rPr lang="da-DK" sz="1400" dirty="0">
                <a:solidFill>
                  <a:srgbClr val="000000"/>
                </a:solidFill>
              </a:rPr>
              <a:t>At både laboranterne og teknikerne typisk havde en erhvervsakademiuddannelse</a:t>
            </a:r>
          </a:p>
          <a:p>
            <a:pPr marL="715963" lvl="3" indent="-265113" fontAlgn="base">
              <a:lnSpc>
                <a:spcPct val="110000"/>
              </a:lnSpc>
              <a:spcBef>
                <a:spcPts val="600"/>
              </a:spcBef>
              <a:spcAft>
                <a:spcPts val="0"/>
              </a:spcAft>
              <a:buClr>
                <a:srgbClr val="00AC9C"/>
              </a:buClr>
              <a:tabLst>
                <a:tab pos="539750" algn="l"/>
              </a:tabLst>
              <a:defRPr/>
            </a:pPr>
            <a:r>
              <a:rPr lang="da-DK" sz="1400" dirty="0">
                <a:solidFill>
                  <a:srgbClr val="000000"/>
                </a:solidFill>
              </a:rPr>
              <a:t>At lokalaftalerne for de to grupper var indgået samlet og</a:t>
            </a:r>
          </a:p>
          <a:p>
            <a:pPr marL="715963" lvl="3" indent="-265113" fontAlgn="base">
              <a:lnSpc>
                <a:spcPct val="110000"/>
              </a:lnSpc>
              <a:spcBef>
                <a:spcPts val="600"/>
              </a:spcBef>
              <a:spcAft>
                <a:spcPts val="0"/>
              </a:spcAft>
              <a:buClr>
                <a:srgbClr val="00AC9C"/>
              </a:buClr>
              <a:tabLst>
                <a:tab pos="539750" algn="l"/>
              </a:tabLst>
              <a:defRPr/>
            </a:pPr>
            <a:r>
              <a:rPr lang="da-DK" sz="1400" dirty="0">
                <a:solidFill>
                  <a:srgbClr val="000000"/>
                </a:solidFill>
              </a:rPr>
              <a:t>At stillingsopslag inden for samme område kunne ligne hinanden</a:t>
            </a:r>
          </a:p>
          <a:p>
            <a:pPr marL="285750" indent="-285750">
              <a:buClr>
                <a:srgbClr val="00AC9C"/>
              </a:buClr>
            </a:pPr>
            <a:endParaRPr lang="da-DK" sz="1400" dirty="0">
              <a:solidFill>
                <a:srgbClr val="000000"/>
              </a:solidFill>
            </a:endParaRPr>
          </a:p>
          <a:p>
            <a:pPr marL="285750" indent="-285750">
              <a:buClr>
                <a:srgbClr val="00AC9C"/>
              </a:buClr>
            </a:pPr>
            <a:endParaRPr lang="da-DK" sz="1400" dirty="0">
              <a:solidFill>
                <a:schemeClr val="tx1"/>
              </a:solidFill>
            </a:endParaRPr>
          </a:p>
        </p:txBody>
      </p:sp>
      <p:sp>
        <p:nvSpPr>
          <p:cNvPr id="4" name="Pladsholder til billede 3">
            <a:extLst>
              <a:ext uri="{FF2B5EF4-FFF2-40B4-BE49-F238E27FC236}">
                <a16:creationId xmlns:a16="http://schemas.microsoft.com/office/drawing/2014/main" id="{2E095C0C-8374-1BCB-F30D-ED4E25382031}"/>
              </a:ext>
            </a:extLst>
          </p:cNvPr>
          <p:cNvSpPr>
            <a:spLocks noGrp="1"/>
          </p:cNvSpPr>
          <p:nvPr>
            <p:ph type="pic" sz="quarter" idx="16"/>
          </p:nvPr>
        </p:nvSpPr>
        <p:spPr/>
        <p:txBody>
          <a:bodyPr/>
          <a:lstStyle/>
          <a:p>
            <a:endParaRPr lang="da-DK"/>
          </a:p>
        </p:txBody>
      </p:sp>
      <p:sp>
        <p:nvSpPr>
          <p:cNvPr id="5" name="Pladsholder til diasnummer 4">
            <a:extLst>
              <a:ext uri="{FF2B5EF4-FFF2-40B4-BE49-F238E27FC236}">
                <a16:creationId xmlns:a16="http://schemas.microsoft.com/office/drawing/2014/main" id="{418A933B-5FF1-98E9-C188-21092D04CA11}"/>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67</a:t>
            </a:r>
          </a:p>
        </p:txBody>
      </p:sp>
    </p:spTree>
    <p:extLst>
      <p:ext uri="{BB962C8B-B14F-4D97-AF65-F5344CB8AC3E}">
        <p14:creationId xmlns:p14="http://schemas.microsoft.com/office/powerpoint/2010/main" val="2095822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79208-F3AB-BD58-E339-AE868AD6941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270D8ED-296C-3FE5-B6FD-F492009D4022}"/>
              </a:ext>
            </a:extLst>
          </p:cNvPr>
          <p:cNvSpPr>
            <a:spLocks noGrp="1"/>
          </p:cNvSpPr>
          <p:nvPr>
            <p:ph type="title"/>
          </p:nvPr>
        </p:nvSpPr>
        <p:spPr/>
        <p:txBody>
          <a:bodyPr/>
          <a:lstStyle/>
          <a:p>
            <a:r>
              <a:rPr lang="da-DK" sz="2400" dirty="0"/>
              <a:t>Ligeløn</a:t>
            </a:r>
          </a:p>
        </p:txBody>
      </p:sp>
      <p:sp>
        <p:nvSpPr>
          <p:cNvPr id="3" name="Pladsholder til tekst 2">
            <a:extLst>
              <a:ext uri="{FF2B5EF4-FFF2-40B4-BE49-F238E27FC236}">
                <a16:creationId xmlns:a16="http://schemas.microsoft.com/office/drawing/2014/main" id="{4CFBB325-61D9-6519-BA9D-0C92BE18A5AB}"/>
              </a:ext>
            </a:extLst>
          </p:cNvPr>
          <p:cNvSpPr>
            <a:spLocks noGrp="1"/>
          </p:cNvSpPr>
          <p:nvPr>
            <p:ph type="body" sz="quarter" idx="12"/>
          </p:nvPr>
        </p:nvSpPr>
        <p:spPr/>
        <p:txBody>
          <a:bodyPr/>
          <a:lstStyle/>
          <a:p>
            <a:pPr marL="0" indent="0">
              <a:buNone/>
            </a:pPr>
            <a:r>
              <a:rPr lang="da-DK" sz="1800" dirty="0">
                <a:solidFill>
                  <a:schemeClr val="tx1"/>
                </a:solidFill>
              </a:rPr>
              <a:t>Laboranter og teknikere udførte ikke arbejde af samme værdi</a:t>
            </a:r>
          </a:p>
          <a:p>
            <a:pPr marL="0" indent="0">
              <a:buNone/>
            </a:pPr>
            <a:endParaRPr lang="da-DK" sz="500" dirty="0"/>
          </a:p>
          <a:p>
            <a:pPr marL="0" indent="0">
              <a:buNone/>
            </a:pPr>
            <a:r>
              <a:rPr lang="da-DK" sz="1400" dirty="0">
                <a:solidFill>
                  <a:schemeClr val="accent4"/>
                </a:solidFill>
              </a:rPr>
              <a:t>FV 2022-829 af 9. februar 2024</a:t>
            </a:r>
          </a:p>
          <a:p>
            <a:pPr marL="0" indent="0">
              <a:buNone/>
            </a:pPr>
            <a:endParaRPr lang="da-DK" sz="500" dirty="0">
              <a:solidFill>
                <a:schemeClr val="accent4"/>
              </a:solidFill>
            </a:endParaRPr>
          </a:p>
          <a:p>
            <a:pPr marL="285750" indent="-285750">
              <a:buClr>
                <a:srgbClr val="00AC9C"/>
              </a:buClr>
            </a:pPr>
            <a:r>
              <a:rPr lang="da-DK" sz="1400" dirty="0">
                <a:solidFill>
                  <a:schemeClr val="tx1"/>
                </a:solidFill>
              </a:rPr>
              <a:t>Voldgiftsretten konstaterede imidlertid, at der var en række væsentlige forskelle mellem de to grupper, når det kom til arbejdets art, uddannelsesmæssige kvalifikationer, ansvar og arbejdsvilkår</a:t>
            </a:r>
          </a:p>
          <a:p>
            <a:pPr marL="285750" lvl="3" indent="-285750" fontAlgn="base">
              <a:spcBef>
                <a:spcPts val="600"/>
              </a:spcBef>
              <a:spcAft>
                <a:spcPts val="200"/>
              </a:spcAft>
              <a:buClr>
                <a:srgbClr val="00AC9C"/>
              </a:buClr>
              <a:tabLst>
                <a:tab pos="539750" algn="l"/>
              </a:tabLst>
              <a:defRPr/>
            </a:pPr>
            <a:r>
              <a:rPr lang="da-DK" sz="1400" dirty="0">
                <a:solidFill>
                  <a:schemeClr val="tx1"/>
                </a:solidFill>
              </a:rPr>
              <a:t>Laboranterne udførte klassisk laborantarbejde i form af prøvetagning, måling og analyse m.v., mens teknikerne arbejdede med pilotanlæg eller i produktionen og havde – gennem et indgående kendskab til det anvendte udstyr - til opgave at få en proces til at køre eller at optimere en proces</a:t>
            </a:r>
          </a:p>
          <a:p>
            <a:pPr marL="285750" indent="-285750">
              <a:buClr>
                <a:srgbClr val="00AC9C"/>
              </a:buClr>
            </a:pPr>
            <a:endParaRPr lang="da-DK" sz="1400" dirty="0">
              <a:solidFill>
                <a:srgbClr val="000000"/>
              </a:solidFill>
            </a:endParaRPr>
          </a:p>
          <a:p>
            <a:pPr marL="285750" indent="-285750">
              <a:buClr>
                <a:srgbClr val="00AC9C"/>
              </a:buClr>
            </a:pPr>
            <a:endParaRPr lang="da-DK" sz="1400" dirty="0">
              <a:solidFill>
                <a:schemeClr val="tx1"/>
              </a:solidFill>
            </a:endParaRPr>
          </a:p>
        </p:txBody>
      </p:sp>
      <p:sp>
        <p:nvSpPr>
          <p:cNvPr id="4" name="Pladsholder til billede 3">
            <a:extLst>
              <a:ext uri="{FF2B5EF4-FFF2-40B4-BE49-F238E27FC236}">
                <a16:creationId xmlns:a16="http://schemas.microsoft.com/office/drawing/2014/main" id="{806746C6-481F-03DB-B3CE-7341F8CECDAF}"/>
              </a:ext>
            </a:extLst>
          </p:cNvPr>
          <p:cNvSpPr>
            <a:spLocks noGrp="1"/>
          </p:cNvSpPr>
          <p:nvPr>
            <p:ph type="pic" sz="quarter" idx="16"/>
          </p:nvPr>
        </p:nvSpPr>
        <p:spPr/>
        <p:txBody>
          <a:bodyPr/>
          <a:lstStyle/>
          <a:p>
            <a:endParaRPr lang="da-DK"/>
          </a:p>
        </p:txBody>
      </p:sp>
      <p:sp>
        <p:nvSpPr>
          <p:cNvPr id="5" name="Pladsholder til diasnummer 4">
            <a:extLst>
              <a:ext uri="{FF2B5EF4-FFF2-40B4-BE49-F238E27FC236}">
                <a16:creationId xmlns:a16="http://schemas.microsoft.com/office/drawing/2014/main" id="{33CC3761-A423-ABC1-AF25-52E09F5B4046}"/>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68</a:t>
            </a:r>
          </a:p>
        </p:txBody>
      </p:sp>
    </p:spTree>
    <p:extLst>
      <p:ext uri="{BB962C8B-B14F-4D97-AF65-F5344CB8AC3E}">
        <p14:creationId xmlns:p14="http://schemas.microsoft.com/office/powerpoint/2010/main" val="28960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9F083-18EC-5E9A-07D7-D330B1DA1F7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38D1CC4-BECD-3CCF-226F-BD0F49B2E33E}"/>
              </a:ext>
            </a:extLst>
          </p:cNvPr>
          <p:cNvSpPr>
            <a:spLocks noGrp="1"/>
          </p:cNvSpPr>
          <p:nvPr>
            <p:ph type="title"/>
          </p:nvPr>
        </p:nvSpPr>
        <p:spPr/>
        <p:txBody>
          <a:bodyPr/>
          <a:lstStyle/>
          <a:p>
            <a:r>
              <a:rPr lang="da-DK" sz="2400" dirty="0"/>
              <a:t>Ligeløn</a:t>
            </a:r>
          </a:p>
        </p:txBody>
      </p:sp>
      <p:sp>
        <p:nvSpPr>
          <p:cNvPr id="3" name="Pladsholder til tekst 2">
            <a:extLst>
              <a:ext uri="{FF2B5EF4-FFF2-40B4-BE49-F238E27FC236}">
                <a16:creationId xmlns:a16="http://schemas.microsoft.com/office/drawing/2014/main" id="{F945A2CB-DA40-2EC5-C47C-B821C23018F3}"/>
              </a:ext>
            </a:extLst>
          </p:cNvPr>
          <p:cNvSpPr>
            <a:spLocks noGrp="1"/>
          </p:cNvSpPr>
          <p:nvPr>
            <p:ph type="body" sz="quarter" idx="12"/>
          </p:nvPr>
        </p:nvSpPr>
        <p:spPr/>
        <p:txBody>
          <a:bodyPr/>
          <a:lstStyle/>
          <a:p>
            <a:pPr marL="0" indent="0">
              <a:buNone/>
            </a:pPr>
            <a:r>
              <a:rPr lang="da-DK" sz="1800" dirty="0">
                <a:solidFill>
                  <a:schemeClr val="tx1"/>
                </a:solidFill>
              </a:rPr>
              <a:t>Laboranter og teknikere udførte ikke arbejde af samme værdi</a:t>
            </a:r>
          </a:p>
          <a:p>
            <a:pPr marL="0" indent="0">
              <a:buNone/>
            </a:pPr>
            <a:endParaRPr lang="da-DK" sz="500" dirty="0"/>
          </a:p>
          <a:p>
            <a:pPr marL="0" indent="0">
              <a:buNone/>
            </a:pPr>
            <a:r>
              <a:rPr lang="da-DK" sz="1400" dirty="0">
                <a:solidFill>
                  <a:schemeClr val="accent4"/>
                </a:solidFill>
              </a:rPr>
              <a:t>FV 2022-829 af 9. februar 2024</a:t>
            </a:r>
          </a:p>
          <a:p>
            <a:pPr marL="0" indent="0">
              <a:buNone/>
            </a:pPr>
            <a:endParaRPr lang="da-DK" sz="500" dirty="0">
              <a:solidFill>
                <a:schemeClr val="accent4"/>
              </a:solidFill>
            </a:endParaRPr>
          </a:p>
          <a:p>
            <a:pPr marL="285750" indent="-285750">
              <a:buClr>
                <a:srgbClr val="00AC9C"/>
              </a:buClr>
            </a:pPr>
            <a:r>
              <a:rPr lang="da-DK" sz="1400" dirty="0">
                <a:solidFill>
                  <a:schemeClr val="tx1"/>
                </a:solidFill>
              </a:rPr>
              <a:t>Denne grundlæggende forskel i arbejdets art afspejlede sig i deres uddannelsesmæssige kvalifikationer og indebar, at laboranter og teknikere efter endt uddannelse som laborant og procesteknolog ikke konkurrerede om de samme jobs</a:t>
            </a:r>
          </a:p>
          <a:p>
            <a:pPr marL="285750" indent="-285750">
              <a:buClr>
                <a:srgbClr val="00AC9C"/>
              </a:buClr>
            </a:pPr>
            <a:r>
              <a:rPr lang="da-DK" sz="1400" dirty="0">
                <a:solidFill>
                  <a:srgbClr val="000000"/>
                </a:solidFill>
              </a:rPr>
              <a:t>Med hensyn til ansvar var det kendetegnende for nogle af de områder, som laboranter var ansat i, at der arbejdedes i teams eller efter faste standard procedurer</a:t>
            </a:r>
          </a:p>
        </p:txBody>
      </p:sp>
      <p:sp>
        <p:nvSpPr>
          <p:cNvPr id="4" name="Pladsholder til billede 3">
            <a:extLst>
              <a:ext uri="{FF2B5EF4-FFF2-40B4-BE49-F238E27FC236}">
                <a16:creationId xmlns:a16="http://schemas.microsoft.com/office/drawing/2014/main" id="{B069057E-3E9F-46FD-7BFF-68B3609CBD91}"/>
              </a:ext>
            </a:extLst>
          </p:cNvPr>
          <p:cNvSpPr>
            <a:spLocks noGrp="1"/>
          </p:cNvSpPr>
          <p:nvPr>
            <p:ph type="pic" sz="quarter" idx="16"/>
          </p:nvPr>
        </p:nvSpPr>
        <p:spPr/>
        <p:txBody>
          <a:bodyPr/>
          <a:lstStyle/>
          <a:p>
            <a:endParaRPr lang="da-DK"/>
          </a:p>
        </p:txBody>
      </p:sp>
      <p:sp>
        <p:nvSpPr>
          <p:cNvPr id="5" name="Pladsholder til diasnummer 4">
            <a:extLst>
              <a:ext uri="{FF2B5EF4-FFF2-40B4-BE49-F238E27FC236}">
                <a16:creationId xmlns:a16="http://schemas.microsoft.com/office/drawing/2014/main" id="{D3DC4F53-D16F-4BD7-6D67-937CEF6F0349}"/>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69</a:t>
            </a:r>
          </a:p>
        </p:txBody>
      </p:sp>
    </p:spTree>
    <p:extLst>
      <p:ext uri="{BB962C8B-B14F-4D97-AF65-F5344CB8AC3E}">
        <p14:creationId xmlns:p14="http://schemas.microsoft.com/office/powerpoint/2010/main" val="37167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2400" dirty="0"/>
              <a:t>Lovforslag</a:t>
            </a:r>
          </a:p>
        </p:txBody>
      </p:sp>
      <p:sp>
        <p:nvSpPr>
          <p:cNvPr id="4" name="Pladsholder til indhold 3">
            <a:extLst>
              <a:ext uri="{FF2B5EF4-FFF2-40B4-BE49-F238E27FC236}">
                <a16:creationId xmlns:a16="http://schemas.microsoft.com/office/drawing/2014/main" id="{152E050C-2869-E63C-3B61-93AF35E43D6E}"/>
              </a:ext>
            </a:extLst>
          </p:cNvPr>
          <p:cNvSpPr>
            <a:spLocks noGrp="1"/>
          </p:cNvSpPr>
          <p:nvPr>
            <p:ph type="body" sz="quarter" idx="12"/>
          </p:nvPr>
        </p:nvSpPr>
        <p:spPr/>
        <p:txBody>
          <a:bodyPr/>
          <a:lstStyle/>
          <a:p>
            <a:pPr marL="0" indent="0">
              <a:buClr>
                <a:srgbClr val="556D7E"/>
              </a:buClr>
              <a:buNone/>
            </a:pPr>
            <a:r>
              <a:rPr lang="da-DK" sz="1800" dirty="0">
                <a:solidFill>
                  <a:schemeClr val="tx1"/>
                </a:solidFill>
              </a:rPr>
              <a:t>Resumé af forslag til lov om ændring af lov om arbejdsskadesikring og forskellige andre love</a:t>
            </a:r>
            <a:endParaRPr lang="da-DK" sz="1800" dirty="0">
              <a:solidFill>
                <a:srgbClr val="000000"/>
              </a:solidFill>
            </a:endParaRPr>
          </a:p>
          <a:p>
            <a:pPr marL="0" indent="0">
              <a:buClr>
                <a:srgbClr val="556D7E"/>
              </a:buClr>
              <a:buNone/>
            </a:pPr>
            <a:endParaRPr lang="da-DK" sz="500" dirty="0">
              <a:solidFill>
                <a:srgbClr val="00AC9C"/>
              </a:solidFill>
            </a:endParaRPr>
          </a:p>
          <a:p>
            <a:pPr marL="285750" lvl="2" indent="-285750" fontAlgn="base">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Med lovforslaget gennemføres en række initiativer til at understøtte tilskadekomnes tilknytning til arbejdsmarkedet</a:t>
            </a:r>
          </a:p>
          <a:p>
            <a:pPr marL="285750" lvl="2" indent="-285750" fontAlgn="base">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Lovforslaget har også til formål at bidrage til kortere sagsbehandlingstider og forenklede sagsforløb</a:t>
            </a:r>
          </a:p>
          <a:p>
            <a:pPr marL="285750" lvl="2" indent="-285750" fontAlgn="base">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Der indføres et erstatningssystem med en ny voldsskadeforsikringsordning, der skal sikre omsorgspersonale lettere adgang til supplerende erstatning, hvis de udsættes for vold fra de borgere, de er ansat til at drage omsorg for.</a:t>
            </a:r>
          </a:p>
        </p:txBody>
      </p:sp>
      <p:sp>
        <p:nvSpPr>
          <p:cNvPr id="7" name="Pladsholder til billede 6">
            <a:extLst>
              <a:ext uri="{FF2B5EF4-FFF2-40B4-BE49-F238E27FC236}">
                <a16:creationId xmlns:a16="http://schemas.microsoft.com/office/drawing/2014/main" id="{BF2B09DA-EF71-FFEE-7CA9-9D13B48460D2}"/>
              </a:ext>
            </a:extLst>
          </p:cNvPr>
          <p:cNvSpPr>
            <a:spLocks noGrp="1"/>
          </p:cNvSpPr>
          <p:nvPr>
            <p:ph type="pic" sz="quarter" idx="16"/>
          </p:nvPr>
        </p:nvSpPr>
        <p:spPr/>
        <p:txBody>
          <a:bodyPr/>
          <a:lstStyle/>
          <a:p>
            <a:endParaRPr lang="da-DK"/>
          </a:p>
        </p:txBody>
      </p:sp>
      <p:sp>
        <p:nvSpPr>
          <p:cNvPr id="3" name="Pladsholder til diasnummer 4">
            <a:extLst>
              <a:ext uri="{FF2B5EF4-FFF2-40B4-BE49-F238E27FC236}">
                <a16:creationId xmlns:a16="http://schemas.microsoft.com/office/drawing/2014/main" id="{03DB83AF-8D4D-FA58-D6BC-33456C389262}"/>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7</a:t>
            </a:r>
          </a:p>
        </p:txBody>
      </p:sp>
    </p:spTree>
    <p:extLst>
      <p:ext uri="{BB962C8B-B14F-4D97-AF65-F5344CB8AC3E}">
        <p14:creationId xmlns:p14="http://schemas.microsoft.com/office/powerpoint/2010/main" val="1091732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F2509-0C57-4C69-4414-D126A1341C2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5E5DF7F-FF6F-AA9C-CD68-D16805689D1E}"/>
              </a:ext>
            </a:extLst>
          </p:cNvPr>
          <p:cNvSpPr>
            <a:spLocks noGrp="1"/>
          </p:cNvSpPr>
          <p:nvPr>
            <p:ph type="title"/>
          </p:nvPr>
        </p:nvSpPr>
        <p:spPr/>
        <p:txBody>
          <a:bodyPr/>
          <a:lstStyle/>
          <a:p>
            <a:r>
              <a:rPr lang="da-DK" sz="2400" dirty="0"/>
              <a:t>Ligeløn</a:t>
            </a:r>
          </a:p>
        </p:txBody>
      </p:sp>
      <p:sp>
        <p:nvSpPr>
          <p:cNvPr id="3" name="Pladsholder til tekst 2">
            <a:extLst>
              <a:ext uri="{FF2B5EF4-FFF2-40B4-BE49-F238E27FC236}">
                <a16:creationId xmlns:a16="http://schemas.microsoft.com/office/drawing/2014/main" id="{7ABD699A-5E94-E786-DA55-A1219C46AF80}"/>
              </a:ext>
            </a:extLst>
          </p:cNvPr>
          <p:cNvSpPr>
            <a:spLocks noGrp="1"/>
          </p:cNvSpPr>
          <p:nvPr>
            <p:ph type="body" sz="quarter" idx="12"/>
          </p:nvPr>
        </p:nvSpPr>
        <p:spPr/>
        <p:txBody>
          <a:bodyPr/>
          <a:lstStyle/>
          <a:p>
            <a:pPr marL="0" indent="0">
              <a:buNone/>
            </a:pPr>
            <a:r>
              <a:rPr lang="da-DK" sz="1800" dirty="0">
                <a:solidFill>
                  <a:schemeClr val="tx1"/>
                </a:solidFill>
              </a:rPr>
              <a:t>Laboranter og teknikere udførte ikke arbejde af samme værdi</a:t>
            </a:r>
          </a:p>
          <a:p>
            <a:pPr marL="0" indent="0">
              <a:buNone/>
            </a:pPr>
            <a:endParaRPr lang="da-DK" sz="500" dirty="0"/>
          </a:p>
          <a:p>
            <a:pPr marL="0" indent="0">
              <a:buNone/>
            </a:pPr>
            <a:r>
              <a:rPr lang="da-DK" sz="1400" dirty="0">
                <a:solidFill>
                  <a:schemeClr val="accent4"/>
                </a:solidFill>
              </a:rPr>
              <a:t>FV 2022-829 af 9. februar 2024</a:t>
            </a:r>
          </a:p>
          <a:p>
            <a:pPr marL="0" indent="0">
              <a:buNone/>
            </a:pPr>
            <a:endParaRPr lang="da-DK" sz="500" dirty="0">
              <a:solidFill>
                <a:schemeClr val="accent4"/>
              </a:solidFill>
            </a:endParaRPr>
          </a:p>
          <a:p>
            <a:pPr marL="285750" indent="-285750">
              <a:buClr>
                <a:srgbClr val="00AC9C"/>
              </a:buClr>
            </a:pPr>
            <a:r>
              <a:rPr lang="da-DK" sz="1400" dirty="0">
                <a:solidFill>
                  <a:srgbClr val="000000"/>
                </a:solidFill>
              </a:rPr>
              <a:t>Laboranter kunne endvidere konsultere og sparre med kemikere, som kendte til laboranternes arbejde</a:t>
            </a:r>
          </a:p>
          <a:p>
            <a:pPr marL="285750" indent="-285750">
              <a:buClr>
                <a:srgbClr val="00AC9C"/>
              </a:buClr>
            </a:pPr>
            <a:r>
              <a:rPr lang="da-DK" sz="1400" dirty="0">
                <a:solidFill>
                  <a:srgbClr val="000000"/>
                </a:solidFill>
              </a:rPr>
              <a:t>I modsætning hertil arbejdede teknikerne selvstændigt for så vidt angik det produktionsudstyr, som teknikerne havde ansvaret for</a:t>
            </a:r>
          </a:p>
          <a:p>
            <a:pPr marL="285750" indent="-285750">
              <a:buClr>
                <a:srgbClr val="00AC9C"/>
              </a:buClr>
            </a:pPr>
            <a:r>
              <a:rPr lang="da-DK" sz="1400" dirty="0">
                <a:solidFill>
                  <a:srgbClr val="000000"/>
                </a:solidFill>
              </a:rPr>
              <a:t>I produktionen havde teknikerne endvidere en rådgivende rolle i forhold til driftsoperatørerne</a:t>
            </a:r>
          </a:p>
          <a:p>
            <a:pPr marL="285750" indent="-285750">
              <a:buClr>
                <a:srgbClr val="00AC9C"/>
              </a:buClr>
            </a:pPr>
            <a:endParaRPr lang="da-DK" sz="1400" dirty="0">
              <a:solidFill>
                <a:schemeClr val="tx1"/>
              </a:solidFill>
            </a:endParaRPr>
          </a:p>
        </p:txBody>
      </p:sp>
      <p:sp>
        <p:nvSpPr>
          <p:cNvPr id="4" name="Pladsholder til billede 3">
            <a:extLst>
              <a:ext uri="{FF2B5EF4-FFF2-40B4-BE49-F238E27FC236}">
                <a16:creationId xmlns:a16="http://schemas.microsoft.com/office/drawing/2014/main" id="{0FC2A960-F4D0-5F37-8E9E-EAE505B668E7}"/>
              </a:ext>
            </a:extLst>
          </p:cNvPr>
          <p:cNvSpPr>
            <a:spLocks noGrp="1"/>
          </p:cNvSpPr>
          <p:nvPr>
            <p:ph type="pic" sz="quarter" idx="16"/>
          </p:nvPr>
        </p:nvSpPr>
        <p:spPr/>
        <p:txBody>
          <a:bodyPr/>
          <a:lstStyle/>
          <a:p>
            <a:endParaRPr lang="da-DK"/>
          </a:p>
        </p:txBody>
      </p:sp>
      <p:sp>
        <p:nvSpPr>
          <p:cNvPr id="5" name="Pladsholder til diasnummer 4">
            <a:extLst>
              <a:ext uri="{FF2B5EF4-FFF2-40B4-BE49-F238E27FC236}">
                <a16:creationId xmlns:a16="http://schemas.microsoft.com/office/drawing/2014/main" id="{D685C450-F55B-5948-D4AF-3D6A3515E25A}"/>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70</a:t>
            </a:r>
          </a:p>
        </p:txBody>
      </p:sp>
    </p:spTree>
    <p:extLst>
      <p:ext uri="{BB962C8B-B14F-4D97-AF65-F5344CB8AC3E}">
        <p14:creationId xmlns:p14="http://schemas.microsoft.com/office/powerpoint/2010/main" val="2778959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501CB-D907-6968-1509-AC54A5FC788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9D33886-3836-3A36-E692-F86631CA9C00}"/>
              </a:ext>
            </a:extLst>
          </p:cNvPr>
          <p:cNvSpPr>
            <a:spLocks noGrp="1"/>
          </p:cNvSpPr>
          <p:nvPr>
            <p:ph type="title"/>
          </p:nvPr>
        </p:nvSpPr>
        <p:spPr/>
        <p:txBody>
          <a:bodyPr/>
          <a:lstStyle/>
          <a:p>
            <a:r>
              <a:rPr lang="da-DK" sz="2400" dirty="0"/>
              <a:t>Ligeløn</a:t>
            </a:r>
          </a:p>
        </p:txBody>
      </p:sp>
      <p:sp>
        <p:nvSpPr>
          <p:cNvPr id="3" name="Pladsholder til tekst 2">
            <a:extLst>
              <a:ext uri="{FF2B5EF4-FFF2-40B4-BE49-F238E27FC236}">
                <a16:creationId xmlns:a16="http://schemas.microsoft.com/office/drawing/2014/main" id="{D597912B-B048-471D-A406-CA25A4584F34}"/>
              </a:ext>
            </a:extLst>
          </p:cNvPr>
          <p:cNvSpPr>
            <a:spLocks noGrp="1"/>
          </p:cNvSpPr>
          <p:nvPr>
            <p:ph type="body" sz="quarter" idx="12"/>
          </p:nvPr>
        </p:nvSpPr>
        <p:spPr/>
        <p:txBody>
          <a:bodyPr/>
          <a:lstStyle/>
          <a:p>
            <a:pPr marL="0" indent="0">
              <a:buNone/>
            </a:pPr>
            <a:r>
              <a:rPr lang="da-DK" sz="1800" dirty="0">
                <a:solidFill>
                  <a:schemeClr val="tx1"/>
                </a:solidFill>
              </a:rPr>
              <a:t>Laboranter og teknikere udførte ikke arbejde af samme værdi</a:t>
            </a:r>
          </a:p>
          <a:p>
            <a:pPr marL="0" indent="0">
              <a:buNone/>
            </a:pPr>
            <a:endParaRPr lang="da-DK" sz="500" dirty="0"/>
          </a:p>
          <a:p>
            <a:pPr marL="0" indent="0">
              <a:buNone/>
            </a:pPr>
            <a:r>
              <a:rPr lang="da-DK" sz="1400" dirty="0">
                <a:solidFill>
                  <a:schemeClr val="accent4"/>
                </a:solidFill>
              </a:rPr>
              <a:t>FV 2022-829 af 9. februar 2024</a:t>
            </a:r>
          </a:p>
          <a:p>
            <a:pPr marL="0" indent="0">
              <a:buNone/>
            </a:pPr>
            <a:endParaRPr lang="da-DK" sz="500" dirty="0">
              <a:solidFill>
                <a:schemeClr val="accent4"/>
              </a:solidFill>
            </a:endParaRPr>
          </a:p>
          <a:p>
            <a:pPr marL="285750" indent="-285750">
              <a:buClr>
                <a:srgbClr val="00AC9C"/>
              </a:buClr>
            </a:pPr>
            <a:r>
              <a:rPr lang="da-DK" sz="1400" dirty="0">
                <a:solidFill>
                  <a:srgbClr val="000000"/>
                </a:solidFill>
              </a:rPr>
              <a:t>Hvad angik arbejdsvilkår løstes den overvejende del af laborantarbejdet fra laboratorier, hvor den enkelte laborant havde sin egen arbejdsstation. Arbejdet var ikke støjende eller beskidt</a:t>
            </a:r>
          </a:p>
          <a:p>
            <a:pPr marL="285750" indent="-285750">
              <a:buClr>
                <a:srgbClr val="00AC9C"/>
              </a:buClr>
            </a:pPr>
            <a:r>
              <a:rPr lang="da-DK" sz="1400" dirty="0">
                <a:solidFill>
                  <a:srgbClr val="000000"/>
                </a:solidFill>
              </a:rPr>
              <a:t>Arbejdet som tekniker krævede normalt, at den enkelte tekniker bevægede sig rundt på arbejdspladsen, og arbejdet var ofte støjende og beskidt</a:t>
            </a:r>
          </a:p>
          <a:p>
            <a:pPr marL="285750" indent="-285750">
              <a:buClr>
                <a:srgbClr val="00AC9C"/>
              </a:buClr>
            </a:pPr>
            <a:r>
              <a:rPr lang="da-DK" sz="1400" dirty="0">
                <a:solidFill>
                  <a:srgbClr val="000000"/>
                </a:solidFill>
              </a:rPr>
              <a:t>Teknikerne arbejdede ofte med tilkald, mens laboranterne arbejdede efter en fast vagtplan, typisk i dagtimerne</a:t>
            </a:r>
            <a:endParaRPr lang="da-DK" sz="1400" dirty="0">
              <a:solidFill>
                <a:schemeClr val="tx1"/>
              </a:solidFill>
            </a:endParaRPr>
          </a:p>
        </p:txBody>
      </p:sp>
      <p:sp>
        <p:nvSpPr>
          <p:cNvPr id="4" name="Pladsholder til billede 3">
            <a:extLst>
              <a:ext uri="{FF2B5EF4-FFF2-40B4-BE49-F238E27FC236}">
                <a16:creationId xmlns:a16="http://schemas.microsoft.com/office/drawing/2014/main" id="{F5C6F810-41EE-9162-9067-0417BAFF1888}"/>
              </a:ext>
            </a:extLst>
          </p:cNvPr>
          <p:cNvSpPr>
            <a:spLocks noGrp="1"/>
          </p:cNvSpPr>
          <p:nvPr>
            <p:ph type="pic" sz="quarter" idx="16"/>
          </p:nvPr>
        </p:nvSpPr>
        <p:spPr/>
        <p:txBody>
          <a:bodyPr/>
          <a:lstStyle/>
          <a:p>
            <a:endParaRPr lang="da-DK"/>
          </a:p>
        </p:txBody>
      </p:sp>
      <p:sp>
        <p:nvSpPr>
          <p:cNvPr id="5" name="Pladsholder til diasnummer 4">
            <a:extLst>
              <a:ext uri="{FF2B5EF4-FFF2-40B4-BE49-F238E27FC236}">
                <a16:creationId xmlns:a16="http://schemas.microsoft.com/office/drawing/2014/main" id="{409FCC2C-C735-367B-6662-50E381BDB614}"/>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71</a:t>
            </a:r>
          </a:p>
        </p:txBody>
      </p:sp>
    </p:spTree>
    <p:extLst>
      <p:ext uri="{BB962C8B-B14F-4D97-AF65-F5344CB8AC3E}">
        <p14:creationId xmlns:p14="http://schemas.microsoft.com/office/powerpoint/2010/main" val="3542660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8E1E0-73D5-CB86-B241-7C7B154CF49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31533A5-FC1E-8CFD-2A85-2878E7681C3B}"/>
              </a:ext>
            </a:extLst>
          </p:cNvPr>
          <p:cNvSpPr>
            <a:spLocks noGrp="1"/>
          </p:cNvSpPr>
          <p:nvPr>
            <p:ph type="title"/>
          </p:nvPr>
        </p:nvSpPr>
        <p:spPr/>
        <p:txBody>
          <a:bodyPr/>
          <a:lstStyle/>
          <a:p>
            <a:r>
              <a:rPr lang="da-DK" sz="2400" dirty="0"/>
              <a:t>Ligeløn</a:t>
            </a:r>
          </a:p>
        </p:txBody>
      </p:sp>
      <p:sp>
        <p:nvSpPr>
          <p:cNvPr id="3" name="Pladsholder til tekst 2">
            <a:extLst>
              <a:ext uri="{FF2B5EF4-FFF2-40B4-BE49-F238E27FC236}">
                <a16:creationId xmlns:a16="http://schemas.microsoft.com/office/drawing/2014/main" id="{E951BB7D-3970-CBE3-0C26-E33EA56CAEAE}"/>
              </a:ext>
            </a:extLst>
          </p:cNvPr>
          <p:cNvSpPr>
            <a:spLocks noGrp="1"/>
          </p:cNvSpPr>
          <p:nvPr>
            <p:ph type="body" sz="quarter" idx="12"/>
          </p:nvPr>
        </p:nvSpPr>
        <p:spPr/>
        <p:txBody>
          <a:bodyPr/>
          <a:lstStyle/>
          <a:p>
            <a:pPr marL="0" indent="0">
              <a:buNone/>
            </a:pPr>
            <a:r>
              <a:rPr lang="da-DK" sz="1800" dirty="0">
                <a:solidFill>
                  <a:schemeClr val="tx1"/>
                </a:solidFill>
              </a:rPr>
              <a:t>Laboranter og teknikere udførte ikke arbejde af samme værdi</a:t>
            </a:r>
          </a:p>
          <a:p>
            <a:pPr marL="0" indent="0">
              <a:buNone/>
            </a:pPr>
            <a:endParaRPr lang="da-DK" sz="500" dirty="0"/>
          </a:p>
          <a:p>
            <a:pPr marL="0" indent="0">
              <a:buNone/>
            </a:pPr>
            <a:r>
              <a:rPr lang="da-DK" sz="1400" dirty="0">
                <a:solidFill>
                  <a:schemeClr val="accent4"/>
                </a:solidFill>
              </a:rPr>
              <a:t>FV 2022-829 af 9. februar 2024</a:t>
            </a:r>
          </a:p>
          <a:p>
            <a:pPr marL="0" indent="0">
              <a:buNone/>
            </a:pPr>
            <a:endParaRPr lang="da-DK" sz="500" dirty="0">
              <a:solidFill>
                <a:schemeClr val="accent4"/>
              </a:solidFill>
            </a:endParaRPr>
          </a:p>
          <a:p>
            <a:pPr marL="285750" indent="-285750">
              <a:buClr>
                <a:srgbClr val="00AC9C"/>
              </a:buClr>
            </a:pPr>
            <a:r>
              <a:rPr lang="da-DK" sz="1400" dirty="0">
                <a:solidFill>
                  <a:srgbClr val="000000"/>
                </a:solidFill>
              </a:rPr>
              <a:t>Efter en samlet vurdering af alle relevante faktorer var det voldgiftsrettens opfattelse, at laboranter og teknikere hos indklagede ikke befandt sig i en sammenlignelig situation i arbejdsmæssig henseende</a:t>
            </a:r>
          </a:p>
          <a:p>
            <a:pPr marL="285750" indent="-285750">
              <a:buClr>
                <a:srgbClr val="00AC9C"/>
              </a:buClr>
            </a:pPr>
            <a:r>
              <a:rPr lang="da-DK" sz="1400" dirty="0">
                <a:solidFill>
                  <a:srgbClr val="000000"/>
                </a:solidFill>
              </a:rPr>
              <a:t>Voldgiftsretten havde derfor ikke grundlag for at fastslå, at de ikke-udnævnte laboranter udførte arbejde af ”samme værdi” som de ikke-udnævnte teknikere</a:t>
            </a:r>
          </a:p>
          <a:p>
            <a:pPr marL="285750" indent="-285750">
              <a:buClr>
                <a:srgbClr val="00AC9C"/>
              </a:buClr>
            </a:pPr>
            <a:r>
              <a:rPr lang="da-DK" sz="1400" dirty="0">
                <a:solidFill>
                  <a:srgbClr val="000000"/>
                </a:solidFill>
              </a:rPr>
              <a:t>V blev herefter frifundet</a:t>
            </a:r>
            <a:endParaRPr lang="da-DK" sz="1400" dirty="0">
              <a:solidFill>
                <a:schemeClr val="tx1"/>
              </a:solidFill>
            </a:endParaRPr>
          </a:p>
        </p:txBody>
      </p:sp>
      <p:sp>
        <p:nvSpPr>
          <p:cNvPr id="4" name="Pladsholder til billede 3">
            <a:extLst>
              <a:ext uri="{FF2B5EF4-FFF2-40B4-BE49-F238E27FC236}">
                <a16:creationId xmlns:a16="http://schemas.microsoft.com/office/drawing/2014/main" id="{0F7626A1-F416-7CBE-C50C-84CE6A0E4A98}"/>
              </a:ext>
            </a:extLst>
          </p:cNvPr>
          <p:cNvSpPr>
            <a:spLocks noGrp="1"/>
          </p:cNvSpPr>
          <p:nvPr>
            <p:ph type="pic" sz="quarter" idx="16"/>
          </p:nvPr>
        </p:nvSpPr>
        <p:spPr/>
        <p:txBody>
          <a:bodyPr/>
          <a:lstStyle/>
          <a:p>
            <a:endParaRPr lang="da-DK"/>
          </a:p>
        </p:txBody>
      </p:sp>
      <p:sp>
        <p:nvSpPr>
          <p:cNvPr id="5" name="Pladsholder til diasnummer 4">
            <a:extLst>
              <a:ext uri="{FF2B5EF4-FFF2-40B4-BE49-F238E27FC236}">
                <a16:creationId xmlns:a16="http://schemas.microsoft.com/office/drawing/2014/main" id="{0965A61C-736C-0CDA-0A5F-BA3CC08D9373}"/>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72</a:t>
            </a:r>
          </a:p>
        </p:txBody>
      </p:sp>
    </p:spTree>
    <p:extLst>
      <p:ext uri="{BB962C8B-B14F-4D97-AF65-F5344CB8AC3E}">
        <p14:creationId xmlns:p14="http://schemas.microsoft.com/office/powerpoint/2010/main" val="2294653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ladsholder til billede 34" descr="Et billede, der indeholder kop, indendørs, kaffe, adskillige&#10;&#10;Automatisk genereret beskrivelse">
            <a:extLst>
              <a:ext uri="{FF2B5EF4-FFF2-40B4-BE49-F238E27FC236}">
                <a16:creationId xmlns:a16="http://schemas.microsoft.com/office/drawing/2014/main" id="{B738768C-9A65-3743-4958-55DC43557EA1}"/>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val="0"/>
              </a:ext>
            </a:extLst>
          </a:blip>
          <a:srcRect t="10201" b="10201"/>
          <a:stretch/>
        </p:blipFill>
        <p:spPr/>
      </p:pic>
      <p:sp>
        <p:nvSpPr>
          <p:cNvPr id="22" name="Pladsholder til tekst 21">
            <a:extLst>
              <a:ext uri="{FF2B5EF4-FFF2-40B4-BE49-F238E27FC236}">
                <a16:creationId xmlns:a16="http://schemas.microsoft.com/office/drawing/2014/main" id="{71349611-F857-0A53-C65F-CA9ABF988670}"/>
              </a:ext>
            </a:extLst>
          </p:cNvPr>
          <p:cNvSpPr>
            <a:spLocks noGrp="1"/>
          </p:cNvSpPr>
          <p:nvPr>
            <p:ph type="body" sz="quarter" idx="13"/>
          </p:nvPr>
        </p:nvSpPr>
        <p:spPr>
          <a:xfrm>
            <a:off x="693738" y="0"/>
            <a:ext cx="3446214" cy="5143500"/>
          </a:xfrm>
        </p:spPr>
        <p:txBody>
          <a:bodyPr/>
          <a:lstStyle/>
          <a:p>
            <a:r>
              <a:rPr lang="da-DK" sz="1800" b="0" dirty="0"/>
              <a:t>Domme og kendelser</a:t>
            </a:r>
          </a:p>
        </p:txBody>
      </p:sp>
    </p:spTree>
    <p:extLst>
      <p:ext uri="{BB962C8B-B14F-4D97-AF65-F5344CB8AC3E}">
        <p14:creationId xmlns:p14="http://schemas.microsoft.com/office/powerpoint/2010/main" val="1933230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billede 3">
            <a:extLst>
              <a:ext uri="{FF2B5EF4-FFF2-40B4-BE49-F238E27FC236}">
                <a16:creationId xmlns:a16="http://schemas.microsoft.com/office/drawing/2014/main" id="{11DA3FCF-A6D3-74A0-7F7A-FEF684ABDA49}"/>
              </a:ext>
            </a:extLst>
          </p:cNvPr>
          <p:cNvPicPr>
            <a:picLocks noGrp="1" noChangeAspect="1"/>
          </p:cNvPicPr>
          <p:nvPr>
            <p:ph type="pic" sz="quarter" idx="12"/>
          </p:nvPr>
        </p:nvPicPr>
        <p:blipFill>
          <a:blip r:embed="rId2"/>
          <a:srcRect t="15311" b="15311"/>
          <a:stretch>
            <a:fillRect/>
          </a:stretch>
        </p:blipFill>
        <p:spPr>
          <a:prstGeom prst="rect">
            <a:avLst/>
          </a:prstGeom>
        </p:spPr>
      </p:pic>
      <p:sp>
        <p:nvSpPr>
          <p:cNvPr id="3" name="Pladsholder til tekst 2">
            <a:extLst>
              <a:ext uri="{FF2B5EF4-FFF2-40B4-BE49-F238E27FC236}">
                <a16:creationId xmlns:a16="http://schemas.microsoft.com/office/drawing/2014/main" id="{3870D30F-622D-BC92-0052-CFCCB40490D4}"/>
              </a:ext>
            </a:extLst>
          </p:cNvPr>
          <p:cNvSpPr>
            <a:spLocks noGrp="1"/>
          </p:cNvSpPr>
          <p:nvPr>
            <p:ph type="body" sz="quarter" idx="13"/>
          </p:nvPr>
        </p:nvSpPr>
        <p:spPr>
          <a:xfrm>
            <a:off x="5364088" y="0"/>
            <a:ext cx="3333600" cy="5143500"/>
          </a:xfrm>
        </p:spPr>
        <p:txBody>
          <a:bodyPr/>
          <a:lstStyle/>
          <a:p>
            <a:r>
              <a:rPr lang="da-DK" b="0" dirty="0"/>
              <a:t>Højesteret</a:t>
            </a:r>
          </a:p>
        </p:txBody>
      </p:sp>
    </p:spTree>
    <p:extLst>
      <p:ext uri="{BB962C8B-B14F-4D97-AF65-F5344CB8AC3E}">
        <p14:creationId xmlns:p14="http://schemas.microsoft.com/office/powerpoint/2010/main" val="299391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69E585-55CE-A505-8AC0-ED8721429ED0}"/>
              </a:ext>
            </a:extLst>
          </p:cNvPr>
          <p:cNvSpPr>
            <a:spLocks noGrp="1"/>
          </p:cNvSpPr>
          <p:nvPr>
            <p:ph type="title"/>
          </p:nvPr>
        </p:nvSpPr>
        <p:spPr/>
        <p:txBody>
          <a:bodyPr/>
          <a:lstStyle/>
          <a:p>
            <a:r>
              <a:rPr lang="da-DK" sz="2400" dirty="0"/>
              <a:t>Domme og kendelser</a:t>
            </a:r>
          </a:p>
        </p:txBody>
      </p:sp>
      <p:sp>
        <p:nvSpPr>
          <p:cNvPr id="3" name="Pladsholder til tekst 2">
            <a:extLst>
              <a:ext uri="{FF2B5EF4-FFF2-40B4-BE49-F238E27FC236}">
                <a16:creationId xmlns:a16="http://schemas.microsoft.com/office/drawing/2014/main" id="{B9FDD293-E36C-D973-DC84-A6A52076B40A}"/>
              </a:ext>
            </a:extLst>
          </p:cNvPr>
          <p:cNvSpPr>
            <a:spLocks noGrp="1"/>
          </p:cNvSpPr>
          <p:nvPr>
            <p:ph type="body" sz="quarter" idx="12"/>
          </p:nvPr>
        </p:nvSpPr>
        <p:spPr/>
        <p:txBody>
          <a:bodyPr/>
          <a:lstStyle/>
          <a:p>
            <a:pPr marL="0" indent="0">
              <a:buNone/>
            </a:pPr>
            <a:r>
              <a:rPr lang="da-DK" sz="1800" dirty="0">
                <a:solidFill>
                  <a:schemeClr val="tx1"/>
                </a:solidFill>
              </a:rPr>
              <a:t>Spørgsmål om afskedigelse i strid med forskelsbehandlingsloven</a:t>
            </a:r>
          </a:p>
          <a:p>
            <a:pPr marL="0" indent="0">
              <a:buNone/>
            </a:pPr>
            <a:endParaRPr lang="da-DK" sz="500" dirty="0"/>
          </a:p>
          <a:p>
            <a:pPr marL="0" indent="0">
              <a:buNone/>
            </a:pPr>
            <a:r>
              <a:rPr lang="da-DK" sz="1400" dirty="0">
                <a:solidFill>
                  <a:schemeClr val="accent4"/>
                </a:solidFill>
                <a:hlinkClick r:id="rId2">
                  <a:extLst>
                    <a:ext uri="{A12FA001-AC4F-418D-AE19-62706E023703}">
                      <ahyp:hlinkClr xmlns:ahyp="http://schemas.microsoft.com/office/drawing/2018/hyperlinkcolor" val="tx"/>
                    </a:ext>
                  </a:extLst>
                </a:hlinkClick>
              </a:rPr>
              <a:t>Procesbevillingsnævnets afgørelse af 20. marts 2024</a:t>
            </a:r>
            <a:r>
              <a:rPr lang="da-DK" sz="1400" dirty="0">
                <a:solidFill>
                  <a:schemeClr val="accent4"/>
                </a:solidFill>
              </a:rPr>
              <a:t> </a:t>
            </a:r>
          </a:p>
          <a:p>
            <a:pPr marL="0" indent="0">
              <a:buNone/>
            </a:pPr>
            <a:endParaRPr lang="da-DK" sz="500" dirty="0">
              <a:solidFill>
                <a:schemeClr val="accent4"/>
              </a:solidFill>
            </a:endParaRPr>
          </a:p>
          <a:p>
            <a:pPr marL="285750" indent="-285750">
              <a:buClr>
                <a:srgbClr val="00AC9C"/>
              </a:buClr>
            </a:pPr>
            <a:r>
              <a:rPr lang="da-DK" sz="1400" dirty="0">
                <a:solidFill>
                  <a:schemeClr val="tx1"/>
                </a:solidFill>
              </a:rPr>
              <a:t>Procesbevillingsnævnet har meddelt Ligebehandlingsnævnet som mandatar for en arbejdstager tilladelse til anke til Højesteret af en dom, der er afsagt af Østre Landsret den 14. september 2023 </a:t>
            </a:r>
          </a:p>
        </p:txBody>
      </p:sp>
      <p:sp>
        <p:nvSpPr>
          <p:cNvPr id="4" name="Pladsholder til billede 3">
            <a:extLst>
              <a:ext uri="{FF2B5EF4-FFF2-40B4-BE49-F238E27FC236}">
                <a16:creationId xmlns:a16="http://schemas.microsoft.com/office/drawing/2014/main" id="{5A0DD507-CD3E-774C-7BB2-0D0C84BFE780}"/>
              </a:ext>
            </a:extLst>
          </p:cNvPr>
          <p:cNvSpPr>
            <a:spLocks noGrp="1"/>
          </p:cNvSpPr>
          <p:nvPr>
            <p:ph type="pic" sz="quarter" idx="16"/>
          </p:nvPr>
        </p:nvSpPr>
        <p:spPr/>
        <p:txBody>
          <a:bodyPr/>
          <a:lstStyle/>
          <a:p>
            <a:endParaRPr lang="da-DK"/>
          </a:p>
        </p:txBody>
      </p:sp>
      <p:sp>
        <p:nvSpPr>
          <p:cNvPr id="5" name="Pladsholder til diasnummer 4">
            <a:extLst>
              <a:ext uri="{FF2B5EF4-FFF2-40B4-BE49-F238E27FC236}">
                <a16:creationId xmlns:a16="http://schemas.microsoft.com/office/drawing/2014/main" id="{AC7EF809-EE19-6545-0787-A0D5A733D431}"/>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75</a:t>
            </a:r>
          </a:p>
        </p:txBody>
      </p:sp>
    </p:spTree>
    <p:extLst>
      <p:ext uri="{BB962C8B-B14F-4D97-AF65-F5344CB8AC3E}">
        <p14:creationId xmlns:p14="http://schemas.microsoft.com/office/powerpoint/2010/main" val="640453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C5DA8F-2930-B602-A596-3CE0B3849917}"/>
              </a:ext>
            </a:extLst>
          </p:cNvPr>
          <p:cNvSpPr>
            <a:spLocks noGrp="1"/>
          </p:cNvSpPr>
          <p:nvPr>
            <p:ph type="title"/>
          </p:nvPr>
        </p:nvSpPr>
        <p:spPr/>
        <p:txBody>
          <a:bodyPr/>
          <a:lstStyle/>
          <a:p>
            <a:r>
              <a:rPr lang="da-DK" sz="2400" dirty="0"/>
              <a:t>Domme og kendelser</a:t>
            </a:r>
          </a:p>
        </p:txBody>
      </p:sp>
      <p:sp>
        <p:nvSpPr>
          <p:cNvPr id="3" name="Pladsholder til tekst 2">
            <a:extLst>
              <a:ext uri="{FF2B5EF4-FFF2-40B4-BE49-F238E27FC236}">
                <a16:creationId xmlns:a16="http://schemas.microsoft.com/office/drawing/2014/main" id="{16F9F92D-4D07-C765-71AD-63987ABDBBEF}"/>
              </a:ext>
            </a:extLst>
          </p:cNvPr>
          <p:cNvSpPr>
            <a:spLocks noGrp="1"/>
          </p:cNvSpPr>
          <p:nvPr>
            <p:ph type="body" sz="quarter" idx="12"/>
          </p:nvPr>
        </p:nvSpPr>
        <p:spPr/>
        <p:txBody>
          <a:bodyPr/>
          <a:lstStyle/>
          <a:p>
            <a:pPr marL="0" indent="0">
              <a:buClr>
                <a:srgbClr val="655A8B"/>
              </a:buClr>
              <a:buNone/>
            </a:pPr>
            <a:r>
              <a:rPr lang="da-DK" sz="1800" dirty="0">
                <a:solidFill>
                  <a:schemeClr val="tx1"/>
                </a:solidFill>
              </a:rPr>
              <a:t>En gravid lønmodtager, hvis ansættelsesvilkår var blevet forringet som følge af graviditeten, havde krav på godtgørelse</a:t>
            </a:r>
          </a:p>
          <a:p>
            <a:pPr marL="0" indent="0">
              <a:buClr>
                <a:srgbClr val="655A8B"/>
              </a:buClr>
              <a:buNone/>
            </a:pPr>
            <a:endParaRPr lang="da-DK" sz="500" dirty="0">
              <a:solidFill>
                <a:schemeClr val="accent4"/>
              </a:solidFill>
            </a:endParaRPr>
          </a:p>
          <a:p>
            <a:pPr marL="0" indent="0">
              <a:buClr>
                <a:srgbClr val="00AC9C"/>
              </a:buClr>
              <a:buNone/>
            </a:pPr>
            <a:r>
              <a:rPr lang="da-DK" sz="1400" dirty="0">
                <a:solidFill>
                  <a:schemeClr val="accent4"/>
                </a:solidFill>
                <a:hlinkClick r:id="rId2">
                  <a:extLst>
                    <a:ext uri="{A12FA001-AC4F-418D-AE19-62706E023703}">
                      <ahyp:hlinkClr xmlns:ahyp="http://schemas.microsoft.com/office/drawing/2018/hyperlinkcolor" val="tx"/>
                    </a:ext>
                  </a:extLst>
                </a:hlinkClick>
              </a:rPr>
              <a:t>Højesterets dom af 18. januar 2024</a:t>
            </a:r>
            <a:r>
              <a:rPr lang="da-DK" sz="1400" dirty="0">
                <a:solidFill>
                  <a:schemeClr val="accent4"/>
                </a:solidFill>
              </a:rPr>
              <a:t>  </a:t>
            </a:r>
          </a:p>
          <a:p>
            <a:pPr marL="0" indent="0">
              <a:buClr>
                <a:srgbClr val="00AC9C"/>
              </a:buClr>
              <a:buNone/>
            </a:pPr>
            <a:endParaRPr lang="da-DK" sz="500" dirty="0">
              <a:solidFill>
                <a:srgbClr val="00AC9C"/>
              </a:solidFill>
            </a:endParaRPr>
          </a:p>
          <a:p>
            <a:pPr marL="285750" indent="-285750">
              <a:buClr>
                <a:srgbClr val="00AC9C"/>
              </a:buClr>
            </a:pPr>
            <a:r>
              <a:rPr lang="da-DK" sz="1400" b="0" i="0" dirty="0">
                <a:solidFill>
                  <a:schemeClr val="tx1"/>
                </a:solidFill>
                <a:effectLst/>
              </a:rPr>
              <a:t>A var ansat som ufaglært operatør i virksomheden B, hvor hun havde et opsigelsesvarsel på en dag</a:t>
            </a:r>
          </a:p>
          <a:p>
            <a:pPr marL="285750" indent="-285750">
              <a:buClr>
                <a:srgbClr val="00AC9C"/>
              </a:buClr>
            </a:pPr>
            <a:r>
              <a:rPr lang="da-DK" sz="1400" b="0" i="0" dirty="0">
                <a:solidFill>
                  <a:schemeClr val="tx1"/>
                </a:solidFill>
                <a:effectLst/>
              </a:rPr>
              <a:t>Hendes ansættelsesvilkår indeholdt en henvisning til Industriens Overenskomst, hvorefter hun havde ret til løn under barsel</a:t>
            </a:r>
          </a:p>
          <a:p>
            <a:pPr marL="285750" indent="-285750">
              <a:buClr>
                <a:srgbClr val="00AC9C"/>
              </a:buClr>
            </a:pPr>
            <a:r>
              <a:rPr lang="da-DK" sz="1400" b="0" i="0" dirty="0">
                <a:solidFill>
                  <a:schemeClr val="tx1"/>
                </a:solidFill>
                <a:effectLst/>
              </a:rPr>
              <a:t>Efter at A i september 2016 havde oplyst B’s ledelse om, at hun var gravid, oplyste B i november 2016 de ansatte, herunder A, om, at de ikke havde ret til løn under barsel</a:t>
            </a:r>
          </a:p>
        </p:txBody>
      </p:sp>
      <p:sp>
        <p:nvSpPr>
          <p:cNvPr id="4" name="Pladsholder til billede 3">
            <a:extLst>
              <a:ext uri="{FF2B5EF4-FFF2-40B4-BE49-F238E27FC236}">
                <a16:creationId xmlns:a16="http://schemas.microsoft.com/office/drawing/2014/main" id="{52D0139A-20F5-E79C-46CB-35E97E865881}"/>
              </a:ext>
            </a:extLst>
          </p:cNvPr>
          <p:cNvSpPr>
            <a:spLocks noGrp="1"/>
          </p:cNvSpPr>
          <p:nvPr>
            <p:ph type="pic" sz="quarter" idx="16"/>
          </p:nvPr>
        </p:nvSpPr>
        <p:spPr/>
        <p:txBody>
          <a:bodyPr/>
          <a:lstStyle/>
          <a:p>
            <a:endParaRPr lang="da-DK"/>
          </a:p>
        </p:txBody>
      </p:sp>
      <p:sp>
        <p:nvSpPr>
          <p:cNvPr id="5" name="Pladsholder til diasnummer 4">
            <a:extLst>
              <a:ext uri="{FF2B5EF4-FFF2-40B4-BE49-F238E27FC236}">
                <a16:creationId xmlns:a16="http://schemas.microsoft.com/office/drawing/2014/main" id="{FD98F0C6-7065-F3C2-2A00-18CBCA4BE54E}"/>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76</a:t>
            </a:r>
          </a:p>
        </p:txBody>
      </p:sp>
    </p:spTree>
    <p:extLst>
      <p:ext uri="{BB962C8B-B14F-4D97-AF65-F5344CB8AC3E}">
        <p14:creationId xmlns:p14="http://schemas.microsoft.com/office/powerpoint/2010/main" val="2029320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033F1-21C9-3EBA-EAAF-2AEC08EE745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953AC11-257C-99D3-6672-6C5C63AB6D82}"/>
              </a:ext>
            </a:extLst>
          </p:cNvPr>
          <p:cNvSpPr>
            <a:spLocks noGrp="1"/>
          </p:cNvSpPr>
          <p:nvPr>
            <p:ph type="title"/>
          </p:nvPr>
        </p:nvSpPr>
        <p:spPr/>
        <p:txBody>
          <a:bodyPr/>
          <a:lstStyle/>
          <a:p>
            <a:r>
              <a:rPr lang="da-DK" sz="2400" dirty="0"/>
              <a:t>Domme og kendelser</a:t>
            </a:r>
          </a:p>
        </p:txBody>
      </p:sp>
      <p:sp>
        <p:nvSpPr>
          <p:cNvPr id="3" name="Pladsholder til tekst 2">
            <a:extLst>
              <a:ext uri="{FF2B5EF4-FFF2-40B4-BE49-F238E27FC236}">
                <a16:creationId xmlns:a16="http://schemas.microsoft.com/office/drawing/2014/main" id="{A950635B-CD74-2974-B563-AB3FE98A9F8A}"/>
              </a:ext>
            </a:extLst>
          </p:cNvPr>
          <p:cNvSpPr>
            <a:spLocks noGrp="1"/>
          </p:cNvSpPr>
          <p:nvPr>
            <p:ph type="body" sz="quarter" idx="12"/>
          </p:nvPr>
        </p:nvSpPr>
        <p:spPr/>
        <p:txBody>
          <a:bodyPr/>
          <a:lstStyle/>
          <a:p>
            <a:pPr marL="0" indent="0">
              <a:buClr>
                <a:srgbClr val="655A8B"/>
              </a:buClr>
              <a:buNone/>
            </a:pPr>
            <a:r>
              <a:rPr lang="da-DK" sz="1800" dirty="0">
                <a:solidFill>
                  <a:srgbClr val="000000"/>
                </a:solidFill>
              </a:rPr>
              <a:t>En gravid lønmodtager, hvis ansættelsesvilkår var blevet forringet som følge af graviditeten, havde krav på godtgørelse</a:t>
            </a:r>
          </a:p>
          <a:p>
            <a:pPr marL="0" indent="0">
              <a:buClr>
                <a:srgbClr val="655A8B"/>
              </a:buClr>
              <a:buNone/>
            </a:pPr>
            <a:endParaRPr lang="da-DK" sz="500" dirty="0">
              <a:solidFill>
                <a:schemeClr val="accent4"/>
              </a:solidFill>
            </a:endParaRPr>
          </a:p>
          <a:p>
            <a:pPr marL="0" indent="0">
              <a:buClr>
                <a:srgbClr val="00AC9C"/>
              </a:buClr>
              <a:buNone/>
            </a:pPr>
            <a:r>
              <a:rPr lang="da-DK" sz="1400" dirty="0">
                <a:solidFill>
                  <a:schemeClr val="accent4"/>
                </a:solidFill>
                <a:hlinkClick r:id="rId2">
                  <a:extLst>
                    <a:ext uri="{A12FA001-AC4F-418D-AE19-62706E023703}">
                      <ahyp:hlinkClr xmlns:ahyp="http://schemas.microsoft.com/office/drawing/2018/hyperlinkcolor" val="tx"/>
                    </a:ext>
                  </a:extLst>
                </a:hlinkClick>
              </a:rPr>
              <a:t>Højesterets dom af 18. januar 2024</a:t>
            </a:r>
            <a:r>
              <a:rPr lang="da-DK" sz="1400" dirty="0">
                <a:solidFill>
                  <a:schemeClr val="accent4"/>
                </a:solidFill>
              </a:rPr>
              <a:t>  </a:t>
            </a:r>
          </a:p>
          <a:p>
            <a:pPr marL="0" indent="0">
              <a:buClr>
                <a:srgbClr val="00AC9C"/>
              </a:buClr>
              <a:buNone/>
            </a:pPr>
            <a:endParaRPr lang="da-DK" sz="500" dirty="0">
              <a:solidFill>
                <a:srgbClr val="00AC9C"/>
              </a:solidFill>
            </a:endParaRPr>
          </a:p>
          <a:p>
            <a:pPr marL="285750" indent="-285750">
              <a:buClr>
                <a:srgbClr val="00AC9C"/>
              </a:buClr>
            </a:pPr>
            <a:r>
              <a:rPr lang="da-DK" sz="1400" b="0" i="0" dirty="0">
                <a:solidFill>
                  <a:schemeClr val="tx1"/>
                </a:solidFill>
                <a:effectLst/>
              </a:rPr>
              <a:t>Den 15. marts 2017 gik A på barsel, og samme dag indgav hun en klage til Ligebehandlingsnævnet over ændringen af sine ansættelsesvilkår</a:t>
            </a:r>
          </a:p>
          <a:p>
            <a:pPr marL="285750" indent="-285750">
              <a:buClr>
                <a:srgbClr val="00AC9C"/>
              </a:buClr>
            </a:pPr>
            <a:r>
              <a:rPr lang="da-DK" sz="1400" b="0" i="0" dirty="0">
                <a:solidFill>
                  <a:schemeClr val="tx1"/>
                </a:solidFill>
                <a:effectLst/>
              </a:rPr>
              <a:t>Efter endt barsel vendte hun tilbage til sin stilling den 1. januar 2018, indtil hun opsagde og fratrådte stillingen i september 2018</a:t>
            </a:r>
          </a:p>
          <a:p>
            <a:pPr marL="285750" indent="-285750">
              <a:buClr>
                <a:srgbClr val="00AC9C"/>
              </a:buClr>
            </a:pPr>
            <a:r>
              <a:rPr lang="da-DK" sz="1400" b="0" i="0" dirty="0">
                <a:solidFill>
                  <a:schemeClr val="tx1"/>
                </a:solidFill>
                <a:effectLst/>
              </a:rPr>
              <a:t>For Højesteret angik sagen, om A havde krav på godtgørelse efter ligebehandlingsloven, herunder om det var en betingelse for at kunne få godtgørelse, at A havde forladt sin stilling</a:t>
            </a:r>
          </a:p>
        </p:txBody>
      </p:sp>
      <p:sp>
        <p:nvSpPr>
          <p:cNvPr id="4" name="Pladsholder til billede 3">
            <a:extLst>
              <a:ext uri="{FF2B5EF4-FFF2-40B4-BE49-F238E27FC236}">
                <a16:creationId xmlns:a16="http://schemas.microsoft.com/office/drawing/2014/main" id="{245FC19D-4AD1-ED17-54D7-C180E9B81213}"/>
              </a:ext>
            </a:extLst>
          </p:cNvPr>
          <p:cNvSpPr>
            <a:spLocks noGrp="1"/>
          </p:cNvSpPr>
          <p:nvPr>
            <p:ph type="pic" sz="quarter" idx="16"/>
          </p:nvPr>
        </p:nvSpPr>
        <p:spPr/>
        <p:txBody>
          <a:bodyPr/>
          <a:lstStyle/>
          <a:p>
            <a:endParaRPr lang="da-DK"/>
          </a:p>
        </p:txBody>
      </p:sp>
      <p:sp>
        <p:nvSpPr>
          <p:cNvPr id="5" name="Pladsholder til diasnummer 4">
            <a:extLst>
              <a:ext uri="{FF2B5EF4-FFF2-40B4-BE49-F238E27FC236}">
                <a16:creationId xmlns:a16="http://schemas.microsoft.com/office/drawing/2014/main" id="{DC94478E-3C20-9C90-39FC-C3AE8FBEC91F}"/>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77</a:t>
            </a:r>
          </a:p>
        </p:txBody>
      </p:sp>
    </p:spTree>
    <p:extLst>
      <p:ext uri="{BB962C8B-B14F-4D97-AF65-F5344CB8AC3E}">
        <p14:creationId xmlns:p14="http://schemas.microsoft.com/office/powerpoint/2010/main" val="1791274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28A94-2A34-29D3-D50D-F57F1ECC51F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B9C1FA4-03F3-C708-2FB3-25FBDDFE2818}"/>
              </a:ext>
            </a:extLst>
          </p:cNvPr>
          <p:cNvSpPr>
            <a:spLocks noGrp="1"/>
          </p:cNvSpPr>
          <p:nvPr>
            <p:ph type="title"/>
          </p:nvPr>
        </p:nvSpPr>
        <p:spPr/>
        <p:txBody>
          <a:bodyPr/>
          <a:lstStyle/>
          <a:p>
            <a:r>
              <a:rPr lang="da-DK" sz="2400" dirty="0"/>
              <a:t>Domme og kendelser</a:t>
            </a:r>
          </a:p>
        </p:txBody>
      </p:sp>
      <p:sp>
        <p:nvSpPr>
          <p:cNvPr id="3" name="Pladsholder til tekst 2">
            <a:extLst>
              <a:ext uri="{FF2B5EF4-FFF2-40B4-BE49-F238E27FC236}">
                <a16:creationId xmlns:a16="http://schemas.microsoft.com/office/drawing/2014/main" id="{482BD88C-F428-CB63-A136-6D4D036B69E3}"/>
              </a:ext>
            </a:extLst>
          </p:cNvPr>
          <p:cNvSpPr>
            <a:spLocks noGrp="1"/>
          </p:cNvSpPr>
          <p:nvPr>
            <p:ph type="body" sz="quarter" idx="12"/>
          </p:nvPr>
        </p:nvSpPr>
        <p:spPr/>
        <p:txBody>
          <a:bodyPr/>
          <a:lstStyle/>
          <a:p>
            <a:pPr marL="0" indent="0">
              <a:buClr>
                <a:srgbClr val="655A8B"/>
              </a:buClr>
              <a:buNone/>
            </a:pPr>
            <a:r>
              <a:rPr lang="da-DK" sz="1800" dirty="0">
                <a:solidFill>
                  <a:srgbClr val="000000"/>
                </a:solidFill>
              </a:rPr>
              <a:t>En gravid lønmodtager, hvis ansættelsesvilkår var blevet forringet som følge af graviditeten, havde krav på godtgørelse</a:t>
            </a:r>
          </a:p>
          <a:p>
            <a:pPr marL="0" indent="0">
              <a:buClr>
                <a:srgbClr val="655A8B"/>
              </a:buClr>
              <a:buNone/>
            </a:pPr>
            <a:endParaRPr lang="da-DK" sz="500" dirty="0">
              <a:solidFill>
                <a:schemeClr val="accent4"/>
              </a:solidFill>
            </a:endParaRPr>
          </a:p>
          <a:p>
            <a:pPr marL="0" indent="0">
              <a:buClr>
                <a:srgbClr val="00AC9C"/>
              </a:buClr>
              <a:buNone/>
            </a:pPr>
            <a:r>
              <a:rPr lang="da-DK" sz="1400" dirty="0">
                <a:solidFill>
                  <a:schemeClr val="accent4"/>
                </a:solidFill>
                <a:hlinkClick r:id="rId2">
                  <a:extLst>
                    <a:ext uri="{A12FA001-AC4F-418D-AE19-62706E023703}">
                      <ahyp:hlinkClr xmlns:ahyp="http://schemas.microsoft.com/office/drawing/2018/hyperlinkcolor" val="tx"/>
                    </a:ext>
                  </a:extLst>
                </a:hlinkClick>
              </a:rPr>
              <a:t>Højesterets dom af 18. januar 2024</a:t>
            </a:r>
            <a:r>
              <a:rPr lang="da-DK" sz="1400" dirty="0">
                <a:solidFill>
                  <a:schemeClr val="accent4"/>
                </a:solidFill>
              </a:rPr>
              <a:t>  </a:t>
            </a:r>
          </a:p>
          <a:p>
            <a:pPr marL="0" indent="0">
              <a:buClr>
                <a:srgbClr val="00AC9C"/>
              </a:buClr>
              <a:buNone/>
            </a:pPr>
            <a:endParaRPr lang="da-DK" sz="500" dirty="0">
              <a:solidFill>
                <a:srgbClr val="00AC9C"/>
              </a:solidFill>
            </a:endParaRPr>
          </a:p>
          <a:p>
            <a:pPr marL="285750" indent="-285750">
              <a:buClr>
                <a:srgbClr val="00AC9C"/>
              </a:buClr>
            </a:pPr>
            <a:r>
              <a:rPr lang="da-DK" sz="1400" b="0" i="0" dirty="0">
                <a:solidFill>
                  <a:schemeClr val="tx1"/>
                </a:solidFill>
                <a:effectLst/>
              </a:rPr>
              <a:t>Højesteret udtalte, at bestemmelserne i ligebehandlingslovens § 9 og § 16, stk. 2, omfatter afskedigelse, ændringer som må sidestilles med afskedigelse samt anden mindre gunstig behandling. Højesteret fastslog – ligesom byretten og landsretten – at der var tale om en ændring af A’s ansættelsesvilkår</a:t>
            </a:r>
          </a:p>
          <a:p>
            <a:pPr marL="285750" indent="-285750">
              <a:buClr>
                <a:srgbClr val="00AC9C"/>
              </a:buClr>
            </a:pPr>
            <a:r>
              <a:rPr lang="da-DK" sz="1400" b="0" i="0" dirty="0">
                <a:solidFill>
                  <a:schemeClr val="tx1"/>
                </a:solidFill>
                <a:effectLst/>
              </a:rPr>
              <a:t>Højesteret udtalte derudover, at den ændring, som B foretog af A’s ansættelsesvilkår, indebar en ikke uvæsentlig forringelse, og at B ikke havde godtgjort, at ændringen ikke var begrundet i A’s graviditet</a:t>
            </a:r>
          </a:p>
        </p:txBody>
      </p:sp>
      <p:sp>
        <p:nvSpPr>
          <p:cNvPr id="4" name="Pladsholder til billede 3">
            <a:extLst>
              <a:ext uri="{FF2B5EF4-FFF2-40B4-BE49-F238E27FC236}">
                <a16:creationId xmlns:a16="http://schemas.microsoft.com/office/drawing/2014/main" id="{2EEB1965-A144-9B5E-3E97-7BC0EF72FB7A}"/>
              </a:ext>
            </a:extLst>
          </p:cNvPr>
          <p:cNvSpPr>
            <a:spLocks noGrp="1"/>
          </p:cNvSpPr>
          <p:nvPr>
            <p:ph type="pic" sz="quarter" idx="16"/>
          </p:nvPr>
        </p:nvSpPr>
        <p:spPr/>
        <p:txBody>
          <a:bodyPr/>
          <a:lstStyle/>
          <a:p>
            <a:endParaRPr lang="da-DK"/>
          </a:p>
        </p:txBody>
      </p:sp>
      <p:sp>
        <p:nvSpPr>
          <p:cNvPr id="5" name="Pladsholder til diasnummer 4">
            <a:extLst>
              <a:ext uri="{FF2B5EF4-FFF2-40B4-BE49-F238E27FC236}">
                <a16:creationId xmlns:a16="http://schemas.microsoft.com/office/drawing/2014/main" id="{47CBDF35-8C93-1088-F76D-13E205F87FD1}"/>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78</a:t>
            </a:r>
          </a:p>
        </p:txBody>
      </p:sp>
    </p:spTree>
    <p:extLst>
      <p:ext uri="{BB962C8B-B14F-4D97-AF65-F5344CB8AC3E}">
        <p14:creationId xmlns:p14="http://schemas.microsoft.com/office/powerpoint/2010/main" val="218823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34324-58FF-8D45-34B3-3D1A9A438CE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D47C15B-0754-6422-C5C6-607EB885B007}"/>
              </a:ext>
            </a:extLst>
          </p:cNvPr>
          <p:cNvSpPr>
            <a:spLocks noGrp="1"/>
          </p:cNvSpPr>
          <p:nvPr>
            <p:ph type="title"/>
          </p:nvPr>
        </p:nvSpPr>
        <p:spPr/>
        <p:txBody>
          <a:bodyPr/>
          <a:lstStyle/>
          <a:p>
            <a:r>
              <a:rPr lang="da-DK" sz="2400" dirty="0"/>
              <a:t>Domme og kendelser</a:t>
            </a:r>
          </a:p>
        </p:txBody>
      </p:sp>
      <p:sp>
        <p:nvSpPr>
          <p:cNvPr id="3" name="Pladsholder til tekst 2">
            <a:extLst>
              <a:ext uri="{FF2B5EF4-FFF2-40B4-BE49-F238E27FC236}">
                <a16:creationId xmlns:a16="http://schemas.microsoft.com/office/drawing/2014/main" id="{DBE75188-D9B4-5654-77EC-DEFD1EE66F06}"/>
              </a:ext>
            </a:extLst>
          </p:cNvPr>
          <p:cNvSpPr>
            <a:spLocks noGrp="1"/>
          </p:cNvSpPr>
          <p:nvPr>
            <p:ph type="body" sz="quarter" idx="12"/>
          </p:nvPr>
        </p:nvSpPr>
        <p:spPr/>
        <p:txBody>
          <a:bodyPr/>
          <a:lstStyle/>
          <a:p>
            <a:pPr marL="0" indent="0">
              <a:buClr>
                <a:srgbClr val="655A8B"/>
              </a:buClr>
              <a:buNone/>
            </a:pPr>
            <a:r>
              <a:rPr lang="da-DK" sz="1800" dirty="0">
                <a:solidFill>
                  <a:srgbClr val="000000"/>
                </a:solidFill>
              </a:rPr>
              <a:t>En gravid lønmodtager, hvis ansættelsesvilkår var blevet forringet som følge af graviditeten, havde krav på godtgørelse</a:t>
            </a:r>
          </a:p>
          <a:p>
            <a:pPr marL="0" indent="0">
              <a:buClr>
                <a:srgbClr val="655A8B"/>
              </a:buClr>
              <a:buNone/>
            </a:pPr>
            <a:endParaRPr lang="da-DK" sz="500" dirty="0">
              <a:solidFill>
                <a:schemeClr val="accent4"/>
              </a:solidFill>
            </a:endParaRPr>
          </a:p>
          <a:p>
            <a:pPr marL="0" indent="0">
              <a:buClr>
                <a:srgbClr val="00AC9C"/>
              </a:buClr>
              <a:buNone/>
            </a:pPr>
            <a:r>
              <a:rPr lang="da-DK" sz="1400" dirty="0">
                <a:solidFill>
                  <a:schemeClr val="accent4"/>
                </a:solidFill>
                <a:hlinkClick r:id="rId2">
                  <a:extLst>
                    <a:ext uri="{A12FA001-AC4F-418D-AE19-62706E023703}">
                      <ahyp:hlinkClr xmlns:ahyp="http://schemas.microsoft.com/office/drawing/2018/hyperlinkcolor" val="tx"/>
                    </a:ext>
                  </a:extLst>
                </a:hlinkClick>
              </a:rPr>
              <a:t>Højesterets dom af 18. januar 2024</a:t>
            </a:r>
            <a:r>
              <a:rPr lang="da-DK" sz="1400" dirty="0">
                <a:solidFill>
                  <a:schemeClr val="accent4"/>
                </a:solidFill>
              </a:rPr>
              <a:t>  </a:t>
            </a:r>
          </a:p>
          <a:p>
            <a:pPr marL="0" indent="0">
              <a:buClr>
                <a:srgbClr val="00AC9C"/>
              </a:buClr>
              <a:buNone/>
            </a:pPr>
            <a:endParaRPr lang="da-DK" sz="500" dirty="0">
              <a:solidFill>
                <a:srgbClr val="00AC9C"/>
              </a:solidFill>
            </a:endParaRPr>
          </a:p>
          <a:p>
            <a:pPr marL="285750" indent="-285750">
              <a:buClr>
                <a:srgbClr val="00AC9C"/>
              </a:buClr>
            </a:pPr>
            <a:r>
              <a:rPr lang="da-DK" sz="1400" b="0" i="0" dirty="0">
                <a:solidFill>
                  <a:schemeClr val="tx1"/>
                </a:solidFill>
                <a:effectLst/>
              </a:rPr>
              <a:t>A havde derfor været udsat for behandling i strid med ligebehandlingslovens § 9, og hun havde ikke fortabt sin ret til godtgørelse som følge af passivitet</a:t>
            </a:r>
          </a:p>
          <a:p>
            <a:pPr marL="285750" indent="-285750">
              <a:buClr>
                <a:srgbClr val="00AC9C"/>
              </a:buClr>
            </a:pPr>
            <a:r>
              <a:rPr lang="da-DK" sz="1400" b="0" i="0" dirty="0">
                <a:solidFill>
                  <a:schemeClr val="tx1"/>
                </a:solidFill>
                <a:effectLst/>
              </a:rPr>
              <a:t>Godtgørelsen blev – under hensyn til, at A ikke havde fratrådt sin stilling som følge af forskelsbehandlingen – fastsat til 50.000 kr.</a:t>
            </a:r>
          </a:p>
          <a:p>
            <a:pPr marL="285750" indent="-285750">
              <a:buClr>
                <a:srgbClr val="00AC9C"/>
              </a:buClr>
            </a:pPr>
            <a:r>
              <a:rPr lang="da-DK" sz="1400" b="0" i="0" dirty="0">
                <a:solidFill>
                  <a:schemeClr val="tx1"/>
                </a:solidFill>
                <a:effectLst/>
              </a:rPr>
              <a:t>Landsretten var nået til et andet resultat. </a:t>
            </a:r>
          </a:p>
          <a:p>
            <a:pPr marL="285750" indent="-285750">
              <a:buClr>
                <a:srgbClr val="00AC9C"/>
              </a:buClr>
            </a:pPr>
            <a:endParaRPr lang="da-DK" sz="1400" b="0" i="0" dirty="0">
              <a:solidFill>
                <a:schemeClr val="tx1"/>
              </a:solidFill>
              <a:effectLst/>
            </a:endParaRPr>
          </a:p>
          <a:p>
            <a:pPr marL="285750" indent="-285750">
              <a:buClr>
                <a:srgbClr val="00AC9C"/>
              </a:buClr>
            </a:pPr>
            <a:endParaRPr lang="da-DK" sz="1400" b="0" i="0" dirty="0">
              <a:solidFill>
                <a:schemeClr val="tx1"/>
              </a:solidFill>
              <a:effectLst/>
            </a:endParaRPr>
          </a:p>
        </p:txBody>
      </p:sp>
      <p:sp>
        <p:nvSpPr>
          <p:cNvPr id="4" name="Pladsholder til billede 3">
            <a:extLst>
              <a:ext uri="{FF2B5EF4-FFF2-40B4-BE49-F238E27FC236}">
                <a16:creationId xmlns:a16="http://schemas.microsoft.com/office/drawing/2014/main" id="{1A592B82-E821-EEE3-9F1A-7115EAF23774}"/>
              </a:ext>
            </a:extLst>
          </p:cNvPr>
          <p:cNvSpPr>
            <a:spLocks noGrp="1"/>
          </p:cNvSpPr>
          <p:nvPr>
            <p:ph type="pic" sz="quarter" idx="16"/>
          </p:nvPr>
        </p:nvSpPr>
        <p:spPr/>
        <p:txBody>
          <a:bodyPr/>
          <a:lstStyle/>
          <a:p>
            <a:endParaRPr lang="da-DK"/>
          </a:p>
        </p:txBody>
      </p:sp>
      <p:sp>
        <p:nvSpPr>
          <p:cNvPr id="5" name="Pladsholder til diasnummer 4">
            <a:extLst>
              <a:ext uri="{FF2B5EF4-FFF2-40B4-BE49-F238E27FC236}">
                <a16:creationId xmlns:a16="http://schemas.microsoft.com/office/drawing/2014/main" id="{12107F78-56A7-09DE-FDE5-B1CCAD8385DF}"/>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79</a:t>
            </a:r>
          </a:p>
        </p:txBody>
      </p:sp>
    </p:spTree>
    <p:extLst>
      <p:ext uri="{BB962C8B-B14F-4D97-AF65-F5344CB8AC3E}">
        <p14:creationId xmlns:p14="http://schemas.microsoft.com/office/powerpoint/2010/main" val="1551183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2400" dirty="0"/>
              <a:t>Lovforslag</a:t>
            </a:r>
          </a:p>
        </p:txBody>
      </p:sp>
      <p:sp>
        <p:nvSpPr>
          <p:cNvPr id="4" name="Pladsholder til indhold 3">
            <a:extLst>
              <a:ext uri="{FF2B5EF4-FFF2-40B4-BE49-F238E27FC236}">
                <a16:creationId xmlns:a16="http://schemas.microsoft.com/office/drawing/2014/main" id="{152E050C-2869-E63C-3B61-93AF35E43D6E}"/>
              </a:ext>
            </a:extLst>
          </p:cNvPr>
          <p:cNvSpPr>
            <a:spLocks noGrp="1"/>
          </p:cNvSpPr>
          <p:nvPr>
            <p:ph type="body" sz="quarter" idx="12"/>
          </p:nvPr>
        </p:nvSpPr>
        <p:spPr>
          <a:xfrm>
            <a:off x="4700588" y="1414713"/>
            <a:ext cx="3740860" cy="3027600"/>
          </a:xfrm>
        </p:spPr>
        <p:txBody>
          <a:bodyPr/>
          <a:lstStyle/>
          <a:p>
            <a:pPr>
              <a:buClr>
                <a:srgbClr val="556D7E"/>
              </a:buClr>
            </a:pPr>
            <a:r>
              <a:rPr lang="da-DK" sz="1800" dirty="0">
                <a:solidFill>
                  <a:schemeClr val="tx1"/>
                </a:solidFill>
              </a:rPr>
              <a:t>L 67 Forslag til lov om ændring af lov om arbejdsmiljø, lov om arbejdsskadesikring og udlændingeloven</a:t>
            </a:r>
          </a:p>
          <a:p>
            <a:pPr>
              <a:buClr>
                <a:srgbClr val="556D7E"/>
              </a:buClr>
            </a:pPr>
            <a:endParaRPr lang="da-DK" sz="500" dirty="0">
              <a:solidFill>
                <a:srgbClr val="000000"/>
              </a:solidFill>
            </a:endParaRP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Vedtaget den 7. december 2023</a:t>
            </a: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Ikrafttrædelse 1. februar 2024 med overgangsbestemmelser</a:t>
            </a: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Lovforslaget ligger </a:t>
            </a:r>
            <a:r>
              <a:rPr lang="da-DK" sz="1400" dirty="0">
                <a:solidFill>
                  <a:srgbClr val="00AC9C"/>
                </a:solidFill>
                <a:hlinkClick r:id="rId2">
                  <a:extLst>
                    <a:ext uri="{A12FA001-AC4F-418D-AE19-62706E023703}">
                      <ahyp:hlinkClr xmlns:ahyp="http://schemas.microsoft.com/office/drawing/2018/hyperlinkcolor" val="tx"/>
                    </a:ext>
                  </a:extLst>
                </a:hlinkClick>
              </a:rPr>
              <a:t>her</a:t>
            </a:r>
            <a:r>
              <a:rPr lang="da-DK" sz="1400" dirty="0">
                <a:solidFill>
                  <a:srgbClr val="00AC9C"/>
                </a:solidFill>
              </a:rPr>
              <a:t> </a:t>
            </a:r>
          </a:p>
          <a:p>
            <a:pPr marL="285750" lvl="2" indent="-285750">
              <a:lnSpc>
                <a:spcPct val="100000"/>
              </a:lnSpc>
              <a:spcBef>
                <a:spcPts val="600"/>
              </a:spcBef>
              <a:spcAft>
                <a:spcPts val="200"/>
              </a:spcAft>
              <a:buClr>
                <a:srgbClr val="00AC9C"/>
              </a:buClr>
              <a:buFont typeface="Wingdings" pitchFamily="2" charset="2"/>
              <a:buChar char="§"/>
              <a:tabLst>
                <a:tab pos="539750" algn="l"/>
              </a:tabLst>
              <a:defRPr/>
            </a:pPr>
            <a:endParaRPr lang="da-DK" sz="1500" dirty="0">
              <a:solidFill>
                <a:srgbClr val="000000"/>
              </a:solidFill>
            </a:endParaRPr>
          </a:p>
          <a:p>
            <a:pPr marL="0" indent="0">
              <a:buClr>
                <a:srgbClr val="556D7E"/>
              </a:buClr>
              <a:buNone/>
            </a:pPr>
            <a:endParaRPr lang="da-DK" sz="1500" dirty="0">
              <a:solidFill>
                <a:srgbClr val="00AC9C"/>
              </a:solidFill>
            </a:endParaRPr>
          </a:p>
        </p:txBody>
      </p:sp>
      <p:pic>
        <p:nvPicPr>
          <p:cNvPr id="12" name="Pladsholder til billede 11">
            <a:extLst>
              <a:ext uri="{FF2B5EF4-FFF2-40B4-BE49-F238E27FC236}">
                <a16:creationId xmlns:a16="http://schemas.microsoft.com/office/drawing/2014/main" id="{1D4E8922-9DAB-240E-96B4-A882126AA0F1}"/>
              </a:ext>
            </a:extLst>
          </p:cNvPr>
          <p:cNvPicPr>
            <a:picLocks noGrp="1" noChangeAspect="1"/>
          </p:cNvPicPr>
          <p:nvPr>
            <p:ph type="pic" sz="quarter" idx="13"/>
          </p:nvPr>
        </p:nvPicPr>
        <p:blipFill>
          <a:blip r:embed="rId3"/>
          <a:srcRect l="8945" r="8945"/>
          <a:stretch>
            <a:fillRect/>
          </a:stretch>
        </p:blipFill>
        <p:spPr>
          <a:prstGeom prst="rect">
            <a:avLst/>
          </a:prstGeom>
        </p:spPr>
      </p:pic>
      <p:sp>
        <p:nvSpPr>
          <p:cNvPr id="3" name="Pladsholder til billede 2">
            <a:extLst>
              <a:ext uri="{FF2B5EF4-FFF2-40B4-BE49-F238E27FC236}">
                <a16:creationId xmlns:a16="http://schemas.microsoft.com/office/drawing/2014/main" id="{A0FDF338-7029-78FB-E45D-BB9566258875}"/>
              </a:ext>
            </a:extLst>
          </p:cNvPr>
          <p:cNvSpPr>
            <a:spLocks noGrp="1"/>
          </p:cNvSpPr>
          <p:nvPr>
            <p:ph type="pic" sz="quarter" idx="16"/>
          </p:nvPr>
        </p:nvSpPr>
        <p:spPr/>
        <p:txBody>
          <a:bodyPr/>
          <a:lstStyle/>
          <a:p>
            <a:endParaRPr lang="da-DK"/>
          </a:p>
        </p:txBody>
      </p:sp>
      <p:sp>
        <p:nvSpPr>
          <p:cNvPr id="5" name="Pladsholder til diasnummer 4">
            <a:extLst>
              <a:ext uri="{FF2B5EF4-FFF2-40B4-BE49-F238E27FC236}">
                <a16:creationId xmlns:a16="http://schemas.microsoft.com/office/drawing/2014/main" id="{116760FE-5EBA-21CE-D386-7010B47F5668}"/>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8</a:t>
            </a:r>
          </a:p>
        </p:txBody>
      </p:sp>
    </p:spTree>
    <p:extLst>
      <p:ext uri="{BB962C8B-B14F-4D97-AF65-F5344CB8AC3E}">
        <p14:creationId xmlns:p14="http://schemas.microsoft.com/office/powerpoint/2010/main" val="3567011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92504-AE0A-EBFD-ED92-0303A6B8659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99BC8DD-656C-DDBF-F5DB-7C81B5B891E5}"/>
              </a:ext>
            </a:extLst>
          </p:cNvPr>
          <p:cNvSpPr>
            <a:spLocks noGrp="1"/>
          </p:cNvSpPr>
          <p:nvPr>
            <p:ph type="title"/>
          </p:nvPr>
        </p:nvSpPr>
        <p:spPr/>
        <p:txBody>
          <a:bodyPr/>
          <a:lstStyle/>
          <a:p>
            <a:r>
              <a:rPr lang="da-DK" sz="2400" dirty="0"/>
              <a:t>Domme og kendelser</a:t>
            </a:r>
          </a:p>
        </p:txBody>
      </p:sp>
      <p:sp>
        <p:nvSpPr>
          <p:cNvPr id="3" name="Pladsholder til tekst 2">
            <a:extLst>
              <a:ext uri="{FF2B5EF4-FFF2-40B4-BE49-F238E27FC236}">
                <a16:creationId xmlns:a16="http://schemas.microsoft.com/office/drawing/2014/main" id="{85FE7B3C-7977-B897-1E06-F978684A2712}"/>
              </a:ext>
            </a:extLst>
          </p:cNvPr>
          <p:cNvSpPr>
            <a:spLocks noGrp="1"/>
          </p:cNvSpPr>
          <p:nvPr>
            <p:ph type="body" sz="quarter" idx="12"/>
          </p:nvPr>
        </p:nvSpPr>
        <p:spPr/>
        <p:txBody>
          <a:bodyPr/>
          <a:lstStyle/>
          <a:p>
            <a:pPr marL="0" indent="0">
              <a:buClr>
                <a:srgbClr val="655A8B"/>
              </a:buClr>
              <a:buNone/>
            </a:pPr>
            <a:r>
              <a:rPr lang="da-DK" sz="1800" dirty="0">
                <a:solidFill>
                  <a:srgbClr val="000000"/>
                </a:solidFill>
              </a:rPr>
              <a:t>Ulykke ved flytning af arbejdsbord i hjemmet var ikke en arbejdsskade </a:t>
            </a:r>
          </a:p>
          <a:p>
            <a:pPr marL="0" indent="0">
              <a:buClr>
                <a:srgbClr val="655A8B"/>
              </a:buClr>
              <a:buNone/>
            </a:pPr>
            <a:endParaRPr lang="da-DK" sz="500" dirty="0">
              <a:solidFill>
                <a:schemeClr val="accent4"/>
              </a:solidFill>
            </a:endParaRPr>
          </a:p>
          <a:p>
            <a:pPr marL="0" indent="0">
              <a:buClr>
                <a:srgbClr val="00AC9C"/>
              </a:buClr>
              <a:buNone/>
            </a:pPr>
            <a:r>
              <a:rPr lang="da-DK" sz="1400" dirty="0">
                <a:solidFill>
                  <a:schemeClr val="accent4"/>
                </a:solidFill>
                <a:hlinkClick r:id="rId2">
                  <a:extLst>
                    <a:ext uri="{A12FA001-AC4F-418D-AE19-62706E023703}">
                      <ahyp:hlinkClr xmlns:ahyp="http://schemas.microsoft.com/office/drawing/2018/hyperlinkcolor" val="tx"/>
                    </a:ext>
                  </a:extLst>
                </a:hlinkClick>
              </a:rPr>
              <a:t>Højesterets dom af 23. januar 2024</a:t>
            </a:r>
            <a:r>
              <a:rPr lang="da-DK" sz="1400" dirty="0">
                <a:solidFill>
                  <a:schemeClr val="accent4"/>
                </a:solidFill>
              </a:rPr>
              <a:t> </a:t>
            </a:r>
          </a:p>
          <a:p>
            <a:pPr marL="0" indent="0">
              <a:buClr>
                <a:srgbClr val="00AC9C"/>
              </a:buClr>
              <a:buNone/>
            </a:pPr>
            <a:endParaRPr lang="da-DK" sz="500" dirty="0">
              <a:solidFill>
                <a:schemeClr val="accent4"/>
              </a:solidFill>
            </a:endParaRPr>
          </a:p>
          <a:p>
            <a:pPr marL="285750" indent="-285750">
              <a:buClr>
                <a:srgbClr val="00AC9C"/>
              </a:buClr>
            </a:pPr>
            <a:r>
              <a:rPr lang="da-DK" sz="1400" b="0" i="0" dirty="0">
                <a:solidFill>
                  <a:schemeClr val="tx1"/>
                </a:solidFill>
                <a:effectLst/>
              </a:rPr>
              <a:t>A, der fire ud af fem dage ugentligt arbejdede hjemmefra, flyttede på en fridag i oktober 2016 sit arbejdsbord fra hjemmets stueetage til 1. sal. Da A bar bordet op ad trappen, mistede A fodfæste og faldt ned ad trappen med skade til følge </a:t>
            </a:r>
          </a:p>
          <a:p>
            <a:pPr marL="285750" indent="-285750">
              <a:buClr>
                <a:srgbClr val="00AC9C"/>
              </a:buClr>
            </a:pPr>
            <a:r>
              <a:rPr lang="da-DK" sz="1400" b="0" i="0" dirty="0">
                <a:solidFill>
                  <a:schemeClr val="tx1"/>
                </a:solidFill>
                <a:effectLst/>
              </a:rPr>
              <a:t>I marts 2021 afgjorde Ankestyrelsen, at hændelsen ikke var en arbejdsskade </a:t>
            </a:r>
          </a:p>
          <a:p>
            <a:pPr marL="285750" indent="-285750">
              <a:buClr>
                <a:srgbClr val="00AC9C"/>
              </a:buClr>
            </a:pPr>
            <a:r>
              <a:rPr lang="da-DK" sz="1400" b="0" i="0" dirty="0">
                <a:solidFill>
                  <a:schemeClr val="tx1"/>
                </a:solidFill>
                <a:effectLst/>
              </a:rPr>
              <a:t>Sagen for Højesteret angik, om der var grundlag for at tilsidesætte Ankestyrelsens afgørelse herom</a:t>
            </a:r>
          </a:p>
          <a:p>
            <a:pPr marL="285750" indent="-285750">
              <a:buClr>
                <a:srgbClr val="00AC9C"/>
              </a:buClr>
            </a:pPr>
            <a:endParaRPr lang="da-DK" sz="1400" b="0" i="0" dirty="0">
              <a:solidFill>
                <a:schemeClr val="tx1"/>
              </a:solidFill>
              <a:effectLst/>
            </a:endParaRPr>
          </a:p>
        </p:txBody>
      </p:sp>
      <p:sp>
        <p:nvSpPr>
          <p:cNvPr id="4" name="Pladsholder til billede 3">
            <a:extLst>
              <a:ext uri="{FF2B5EF4-FFF2-40B4-BE49-F238E27FC236}">
                <a16:creationId xmlns:a16="http://schemas.microsoft.com/office/drawing/2014/main" id="{2FF39544-9C4B-30A1-FAA3-1DEE14CE06A5}"/>
              </a:ext>
            </a:extLst>
          </p:cNvPr>
          <p:cNvSpPr>
            <a:spLocks noGrp="1"/>
          </p:cNvSpPr>
          <p:nvPr>
            <p:ph type="pic" sz="quarter" idx="16"/>
          </p:nvPr>
        </p:nvSpPr>
        <p:spPr/>
        <p:txBody>
          <a:bodyPr/>
          <a:lstStyle/>
          <a:p>
            <a:endParaRPr lang="da-DK"/>
          </a:p>
        </p:txBody>
      </p:sp>
      <p:sp>
        <p:nvSpPr>
          <p:cNvPr id="5" name="Pladsholder til diasnummer 4">
            <a:extLst>
              <a:ext uri="{FF2B5EF4-FFF2-40B4-BE49-F238E27FC236}">
                <a16:creationId xmlns:a16="http://schemas.microsoft.com/office/drawing/2014/main" id="{09EA0FA0-A6EB-98E4-9DFD-1604DDB0105E}"/>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80</a:t>
            </a:r>
          </a:p>
        </p:txBody>
      </p:sp>
    </p:spTree>
    <p:extLst>
      <p:ext uri="{BB962C8B-B14F-4D97-AF65-F5344CB8AC3E}">
        <p14:creationId xmlns:p14="http://schemas.microsoft.com/office/powerpoint/2010/main" val="2588451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60923-FCAF-1684-464E-8D9C8497A69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47C3188-B5E0-AF7E-D177-27798CD010C6}"/>
              </a:ext>
            </a:extLst>
          </p:cNvPr>
          <p:cNvSpPr>
            <a:spLocks noGrp="1"/>
          </p:cNvSpPr>
          <p:nvPr>
            <p:ph type="title"/>
          </p:nvPr>
        </p:nvSpPr>
        <p:spPr/>
        <p:txBody>
          <a:bodyPr/>
          <a:lstStyle/>
          <a:p>
            <a:r>
              <a:rPr lang="da-DK" sz="2400" dirty="0"/>
              <a:t>Domme og kendelser</a:t>
            </a:r>
          </a:p>
        </p:txBody>
      </p:sp>
      <p:sp>
        <p:nvSpPr>
          <p:cNvPr id="3" name="Pladsholder til tekst 2">
            <a:extLst>
              <a:ext uri="{FF2B5EF4-FFF2-40B4-BE49-F238E27FC236}">
                <a16:creationId xmlns:a16="http://schemas.microsoft.com/office/drawing/2014/main" id="{A641EDFB-9514-7CDC-9C30-62F74ED5302D}"/>
              </a:ext>
            </a:extLst>
          </p:cNvPr>
          <p:cNvSpPr>
            <a:spLocks noGrp="1"/>
          </p:cNvSpPr>
          <p:nvPr>
            <p:ph type="body" sz="quarter" idx="12"/>
          </p:nvPr>
        </p:nvSpPr>
        <p:spPr/>
        <p:txBody>
          <a:bodyPr/>
          <a:lstStyle/>
          <a:p>
            <a:pPr marL="0" indent="0">
              <a:buClr>
                <a:srgbClr val="655A8B"/>
              </a:buClr>
              <a:buNone/>
            </a:pPr>
            <a:r>
              <a:rPr lang="da-DK" sz="1800" dirty="0">
                <a:solidFill>
                  <a:srgbClr val="000000"/>
                </a:solidFill>
              </a:rPr>
              <a:t>Ulykke ved flytning af arbejdsbord i hjemmet var ikke en arbejdsskade </a:t>
            </a:r>
          </a:p>
          <a:p>
            <a:pPr marL="0" indent="0">
              <a:buClr>
                <a:srgbClr val="655A8B"/>
              </a:buClr>
              <a:buNone/>
            </a:pPr>
            <a:endParaRPr lang="da-DK" sz="500" dirty="0">
              <a:solidFill>
                <a:schemeClr val="accent4"/>
              </a:solidFill>
            </a:endParaRPr>
          </a:p>
          <a:p>
            <a:pPr marL="0" indent="0">
              <a:buClr>
                <a:srgbClr val="00AC9C"/>
              </a:buClr>
              <a:buNone/>
            </a:pPr>
            <a:r>
              <a:rPr lang="da-DK" sz="1400" dirty="0">
                <a:solidFill>
                  <a:schemeClr val="accent4"/>
                </a:solidFill>
                <a:hlinkClick r:id="rId2">
                  <a:extLst>
                    <a:ext uri="{A12FA001-AC4F-418D-AE19-62706E023703}">
                      <ahyp:hlinkClr xmlns:ahyp="http://schemas.microsoft.com/office/drawing/2018/hyperlinkcolor" val="tx"/>
                    </a:ext>
                  </a:extLst>
                </a:hlinkClick>
              </a:rPr>
              <a:t>Højesterets dom af 23. januar 2024</a:t>
            </a:r>
            <a:r>
              <a:rPr lang="da-DK" sz="1400" dirty="0">
                <a:solidFill>
                  <a:schemeClr val="accent4"/>
                </a:solidFill>
              </a:rPr>
              <a:t> </a:t>
            </a:r>
          </a:p>
          <a:p>
            <a:pPr marL="0" indent="0">
              <a:buClr>
                <a:srgbClr val="00AC9C"/>
              </a:buClr>
              <a:buNone/>
            </a:pPr>
            <a:endParaRPr lang="da-DK" sz="500" dirty="0">
              <a:solidFill>
                <a:schemeClr val="accent4"/>
              </a:solidFill>
            </a:endParaRPr>
          </a:p>
          <a:p>
            <a:pPr marL="285750" indent="-285750">
              <a:buClr>
                <a:srgbClr val="00AC9C"/>
              </a:buClr>
            </a:pPr>
            <a:r>
              <a:rPr lang="da-DK" sz="1400" b="0" i="0" dirty="0">
                <a:solidFill>
                  <a:schemeClr val="tx1"/>
                </a:solidFill>
                <a:effectLst/>
              </a:rPr>
              <a:t>Højesteret udtalte, at udgangspunktet i en sag som den foreliggende, der angik en ulykke i forbindelse med flytningen af et arbejdsbord og dermed indretningen af hjemmet, er, at ulykken ikke kan anses for en arbejdsskade, medmindre tilskadekomne godtgør, at handlingen havde en nødvendig eller naturlig forbindelse til arbejdet</a:t>
            </a:r>
          </a:p>
          <a:p>
            <a:pPr marL="285750" indent="-285750">
              <a:buClr>
                <a:srgbClr val="00AC9C"/>
              </a:buClr>
            </a:pPr>
            <a:r>
              <a:rPr lang="da-DK" sz="1400" b="0" i="0" dirty="0">
                <a:solidFill>
                  <a:schemeClr val="tx1"/>
                </a:solidFill>
                <a:effectLst/>
              </a:rPr>
              <a:t>Højesteret fastslog, at A ikke havde godtgjort dette</a:t>
            </a:r>
          </a:p>
        </p:txBody>
      </p:sp>
      <p:sp>
        <p:nvSpPr>
          <p:cNvPr id="4" name="Pladsholder til billede 3">
            <a:extLst>
              <a:ext uri="{FF2B5EF4-FFF2-40B4-BE49-F238E27FC236}">
                <a16:creationId xmlns:a16="http://schemas.microsoft.com/office/drawing/2014/main" id="{94790BAC-2802-4EE8-B537-EC29A3A48EA7}"/>
              </a:ext>
            </a:extLst>
          </p:cNvPr>
          <p:cNvSpPr>
            <a:spLocks noGrp="1"/>
          </p:cNvSpPr>
          <p:nvPr>
            <p:ph type="pic" sz="quarter" idx="16"/>
          </p:nvPr>
        </p:nvSpPr>
        <p:spPr/>
        <p:txBody>
          <a:bodyPr/>
          <a:lstStyle/>
          <a:p>
            <a:endParaRPr lang="da-DK"/>
          </a:p>
        </p:txBody>
      </p:sp>
      <p:sp>
        <p:nvSpPr>
          <p:cNvPr id="5" name="Pladsholder til diasnummer 4">
            <a:extLst>
              <a:ext uri="{FF2B5EF4-FFF2-40B4-BE49-F238E27FC236}">
                <a16:creationId xmlns:a16="http://schemas.microsoft.com/office/drawing/2014/main" id="{4A10A39D-066C-D1CB-2DB1-1C65AB7D3749}"/>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81</a:t>
            </a:r>
          </a:p>
        </p:txBody>
      </p:sp>
    </p:spTree>
    <p:extLst>
      <p:ext uri="{BB962C8B-B14F-4D97-AF65-F5344CB8AC3E}">
        <p14:creationId xmlns:p14="http://schemas.microsoft.com/office/powerpoint/2010/main" val="2761008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AF00C-6449-E759-DBE3-55C84D0D5F0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7BEB524-4A18-486D-C945-E1A5B671E6BE}"/>
              </a:ext>
            </a:extLst>
          </p:cNvPr>
          <p:cNvSpPr>
            <a:spLocks noGrp="1"/>
          </p:cNvSpPr>
          <p:nvPr>
            <p:ph type="title"/>
          </p:nvPr>
        </p:nvSpPr>
        <p:spPr/>
        <p:txBody>
          <a:bodyPr/>
          <a:lstStyle/>
          <a:p>
            <a:r>
              <a:rPr lang="da-DK" sz="2400" dirty="0"/>
              <a:t>Domme og kendelser</a:t>
            </a:r>
          </a:p>
        </p:txBody>
      </p:sp>
      <p:sp>
        <p:nvSpPr>
          <p:cNvPr id="3" name="Pladsholder til tekst 2">
            <a:extLst>
              <a:ext uri="{FF2B5EF4-FFF2-40B4-BE49-F238E27FC236}">
                <a16:creationId xmlns:a16="http://schemas.microsoft.com/office/drawing/2014/main" id="{6A4C6A18-AFB4-9FF7-CFF3-A63CAB21D397}"/>
              </a:ext>
            </a:extLst>
          </p:cNvPr>
          <p:cNvSpPr>
            <a:spLocks noGrp="1"/>
          </p:cNvSpPr>
          <p:nvPr>
            <p:ph type="body" sz="quarter" idx="12"/>
          </p:nvPr>
        </p:nvSpPr>
        <p:spPr/>
        <p:txBody>
          <a:bodyPr/>
          <a:lstStyle/>
          <a:p>
            <a:pPr marL="0" indent="0">
              <a:buClr>
                <a:srgbClr val="655A8B"/>
              </a:buClr>
              <a:buNone/>
            </a:pPr>
            <a:r>
              <a:rPr lang="da-DK" sz="1800" dirty="0">
                <a:solidFill>
                  <a:srgbClr val="000000"/>
                </a:solidFill>
              </a:rPr>
              <a:t>Ulykke ved flytning af arbejdsbord i hjemmet var ikke en arbejdsskade </a:t>
            </a:r>
          </a:p>
          <a:p>
            <a:pPr marL="0" indent="0">
              <a:buClr>
                <a:srgbClr val="655A8B"/>
              </a:buClr>
              <a:buNone/>
            </a:pPr>
            <a:endParaRPr lang="da-DK" sz="500" dirty="0">
              <a:solidFill>
                <a:schemeClr val="accent4"/>
              </a:solidFill>
            </a:endParaRPr>
          </a:p>
          <a:p>
            <a:pPr marL="0" indent="0">
              <a:buClr>
                <a:srgbClr val="00AC9C"/>
              </a:buClr>
              <a:buNone/>
            </a:pPr>
            <a:r>
              <a:rPr lang="da-DK" sz="1400" dirty="0">
                <a:solidFill>
                  <a:schemeClr val="accent4"/>
                </a:solidFill>
                <a:hlinkClick r:id="rId2">
                  <a:extLst>
                    <a:ext uri="{A12FA001-AC4F-418D-AE19-62706E023703}">
                      <ahyp:hlinkClr xmlns:ahyp="http://schemas.microsoft.com/office/drawing/2018/hyperlinkcolor" val="tx"/>
                    </a:ext>
                  </a:extLst>
                </a:hlinkClick>
              </a:rPr>
              <a:t>Højesterets dom af 23. januar 2024</a:t>
            </a:r>
            <a:r>
              <a:rPr lang="da-DK" sz="1400" dirty="0">
                <a:solidFill>
                  <a:schemeClr val="accent4"/>
                </a:solidFill>
              </a:rPr>
              <a:t> </a:t>
            </a:r>
          </a:p>
          <a:p>
            <a:pPr marL="0" indent="0">
              <a:buClr>
                <a:srgbClr val="00AC9C"/>
              </a:buClr>
              <a:buNone/>
            </a:pPr>
            <a:endParaRPr lang="da-DK" sz="500" dirty="0">
              <a:solidFill>
                <a:schemeClr val="accent4"/>
              </a:solidFill>
            </a:endParaRPr>
          </a:p>
          <a:p>
            <a:pPr marL="285750" indent="-285750">
              <a:buClr>
                <a:srgbClr val="00AC9C"/>
              </a:buClr>
            </a:pPr>
            <a:r>
              <a:rPr lang="da-DK" sz="1400" b="0" i="0" dirty="0">
                <a:solidFill>
                  <a:schemeClr val="tx1"/>
                </a:solidFill>
                <a:effectLst/>
              </a:rPr>
              <a:t>Højesteret henviste til, at A’s arbejdsgiver ikke havde bedt A om flytte arbejdsbordet, at A’s arbejdsgiver ikke havde haft indflydelse på, hvor i hjemmet arbejdsbordet var placeret, samt at det ikke var godtgjort, at flytningen var nødvendig for at opfylde arbejdsmiljømæssige regler</a:t>
            </a:r>
          </a:p>
          <a:p>
            <a:pPr marL="285750" indent="-285750">
              <a:buClr>
                <a:srgbClr val="00AC9C"/>
              </a:buClr>
            </a:pPr>
            <a:r>
              <a:rPr lang="da-DK" sz="1400" b="0" i="0" dirty="0">
                <a:solidFill>
                  <a:schemeClr val="tx1"/>
                </a:solidFill>
                <a:effectLst/>
              </a:rPr>
              <a:t>Der var dermed ikke grundlag for at tilsidesætte Ankestyrelsens afgørelse om, at hændelsen ikke var en arbejdsskade</a:t>
            </a:r>
          </a:p>
          <a:p>
            <a:pPr marL="285750" indent="-285750">
              <a:buClr>
                <a:srgbClr val="00AC9C"/>
              </a:buClr>
            </a:pPr>
            <a:r>
              <a:rPr lang="da-DK" sz="1400" b="0" i="0" dirty="0">
                <a:solidFill>
                  <a:schemeClr val="tx1"/>
                </a:solidFill>
                <a:effectLst/>
              </a:rPr>
              <a:t>Landsretten var nået til samme resultat. </a:t>
            </a:r>
          </a:p>
          <a:p>
            <a:pPr marL="285750" indent="-285750">
              <a:buClr>
                <a:srgbClr val="00AC9C"/>
              </a:buClr>
            </a:pPr>
            <a:endParaRPr lang="da-DK" sz="1400" b="0" i="0" dirty="0">
              <a:solidFill>
                <a:schemeClr val="tx1"/>
              </a:solidFill>
              <a:effectLst/>
            </a:endParaRPr>
          </a:p>
        </p:txBody>
      </p:sp>
      <p:sp>
        <p:nvSpPr>
          <p:cNvPr id="4" name="Pladsholder til billede 3">
            <a:extLst>
              <a:ext uri="{FF2B5EF4-FFF2-40B4-BE49-F238E27FC236}">
                <a16:creationId xmlns:a16="http://schemas.microsoft.com/office/drawing/2014/main" id="{87D3E07B-5A3F-934A-6769-5F31A9986562}"/>
              </a:ext>
            </a:extLst>
          </p:cNvPr>
          <p:cNvSpPr>
            <a:spLocks noGrp="1"/>
          </p:cNvSpPr>
          <p:nvPr>
            <p:ph type="pic" sz="quarter" idx="16"/>
          </p:nvPr>
        </p:nvSpPr>
        <p:spPr/>
        <p:txBody>
          <a:bodyPr/>
          <a:lstStyle/>
          <a:p>
            <a:endParaRPr lang="da-DK"/>
          </a:p>
        </p:txBody>
      </p:sp>
      <p:sp>
        <p:nvSpPr>
          <p:cNvPr id="5" name="Pladsholder til diasnummer 4">
            <a:extLst>
              <a:ext uri="{FF2B5EF4-FFF2-40B4-BE49-F238E27FC236}">
                <a16:creationId xmlns:a16="http://schemas.microsoft.com/office/drawing/2014/main" id="{61178D58-D123-5842-57EB-22869FFDC364}"/>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82</a:t>
            </a:r>
          </a:p>
        </p:txBody>
      </p:sp>
    </p:spTree>
    <p:extLst>
      <p:ext uri="{BB962C8B-B14F-4D97-AF65-F5344CB8AC3E}">
        <p14:creationId xmlns:p14="http://schemas.microsoft.com/office/powerpoint/2010/main" val="1873539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17C5C-1239-E1AD-CC7F-CAE630B6F84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C8D8283-7470-5F22-0831-9AA7DE48D2C3}"/>
              </a:ext>
            </a:extLst>
          </p:cNvPr>
          <p:cNvSpPr>
            <a:spLocks noGrp="1"/>
          </p:cNvSpPr>
          <p:nvPr>
            <p:ph type="title"/>
          </p:nvPr>
        </p:nvSpPr>
        <p:spPr/>
        <p:txBody>
          <a:bodyPr/>
          <a:lstStyle/>
          <a:p>
            <a:r>
              <a:rPr lang="da-DK" sz="2400" dirty="0"/>
              <a:t>Domme og kendelser</a:t>
            </a:r>
          </a:p>
        </p:txBody>
      </p:sp>
      <p:sp>
        <p:nvSpPr>
          <p:cNvPr id="3" name="Pladsholder til tekst 2">
            <a:extLst>
              <a:ext uri="{FF2B5EF4-FFF2-40B4-BE49-F238E27FC236}">
                <a16:creationId xmlns:a16="http://schemas.microsoft.com/office/drawing/2014/main" id="{41801F32-3824-1256-272D-0181EDBA2A5D}"/>
              </a:ext>
            </a:extLst>
          </p:cNvPr>
          <p:cNvSpPr>
            <a:spLocks noGrp="1"/>
          </p:cNvSpPr>
          <p:nvPr>
            <p:ph type="body" sz="quarter" idx="12"/>
          </p:nvPr>
        </p:nvSpPr>
        <p:spPr/>
        <p:txBody>
          <a:bodyPr/>
          <a:lstStyle/>
          <a:p>
            <a:pPr marL="0" indent="0">
              <a:buClr>
                <a:srgbClr val="655A8B"/>
              </a:buClr>
              <a:buNone/>
            </a:pPr>
            <a:r>
              <a:rPr lang="da-DK" sz="1800" dirty="0">
                <a:solidFill>
                  <a:srgbClr val="000000"/>
                </a:solidFill>
              </a:rPr>
              <a:t>Godtgørelse for afskedigelse i strid med forskelsbehandlingsloven skulle fastsættes på grundlag af lønnen i fleksjob</a:t>
            </a:r>
          </a:p>
          <a:p>
            <a:pPr marL="0" indent="0">
              <a:buClr>
                <a:srgbClr val="655A8B"/>
              </a:buClr>
              <a:buNone/>
            </a:pPr>
            <a:endParaRPr lang="da-DK" sz="500" dirty="0">
              <a:solidFill>
                <a:schemeClr val="accent4"/>
              </a:solidFill>
            </a:endParaRPr>
          </a:p>
          <a:p>
            <a:pPr marL="0" indent="0">
              <a:buClr>
                <a:srgbClr val="00AC9C"/>
              </a:buClr>
              <a:buNone/>
            </a:pPr>
            <a:r>
              <a:rPr lang="da-DK" sz="1400" dirty="0">
                <a:solidFill>
                  <a:schemeClr val="accent4"/>
                </a:solidFill>
                <a:hlinkClick r:id="rId2">
                  <a:extLst>
                    <a:ext uri="{A12FA001-AC4F-418D-AE19-62706E023703}">
                      <ahyp:hlinkClr xmlns:ahyp="http://schemas.microsoft.com/office/drawing/2018/hyperlinkcolor" val="tx"/>
                    </a:ext>
                  </a:extLst>
                </a:hlinkClick>
              </a:rPr>
              <a:t>Højesterets dom af 12. marts 2024</a:t>
            </a:r>
            <a:endParaRPr lang="da-DK" sz="1400" dirty="0">
              <a:solidFill>
                <a:schemeClr val="accent4"/>
              </a:solidFill>
            </a:endParaRPr>
          </a:p>
          <a:p>
            <a:pPr marL="0" indent="0">
              <a:buClr>
                <a:srgbClr val="00AC9C"/>
              </a:buClr>
              <a:buNone/>
            </a:pPr>
            <a:endParaRPr lang="da-DK" sz="500" b="0" i="0" dirty="0">
              <a:solidFill>
                <a:schemeClr val="tx1"/>
              </a:solidFill>
              <a:effectLst/>
            </a:endParaRPr>
          </a:p>
          <a:p>
            <a:pPr marL="285750" indent="-285750">
              <a:buClr>
                <a:srgbClr val="00AC9C"/>
              </a:buClr>
            </a:pPr>
            <a:r>
              <a:rPr lang="da-DK" sz="1400" b="0" i="0" dirty="0">
                <a:solidFill>
                  <a:schemeClr val="tx1"/>
                </a:solidFill>
                <a:effectLst/>
              </a:rPr>
              <a:t>To personer, A og B, der var ansat i fleksjob hos X ApS og Y ApS, blev afskediget i strid med forbuddet mod forskelsbehandling i forskelsbehandlingsloven, og virksomhederne skulle derfor betale A og B godtgørelse</a:t>
            </a:r>
          </a:p>
          <a:p>
            <a:pPr marL="285750" indent="-285750">
              <a:buClr>
                <a:srgbClr val="00AC9C"/>
              </a:buClr>
            </a:pPr>
            <a:r>
              <a:rPr lang="da-DK" sz="1400" b="0" i="0" dirty="0">
                <a:solidFill>
                  <a:schemeClr val="tx1"/>
                </a:solidFill>
                <a:effectLst/>
              </a:rPr>
              <a:t>A var på afskedigelsestidspunktet ansat med en ugentlig arbejdstid på 10 timer, mens B var ansat med en ugentlig arbejdstid på 2,5 timer</a:t>
            </a:r>
          </a:p>
          <a:p>
            <a:pPr marL="0" indent="0">
              <a:buClr>
                <a:srgbClr val="00AC9C"/>
              </a:buClr>
              <a:buNone/>
            </a:pPr>
            <a:endParaRPr lang="da-DK" sz="1400" b="0" i="0" dirty="0">
              <a:solidFill>
                <a:schemeClr val="tx1"/>
              </a:solidFill>
              <a:effectLst/>
            </a:endParaRPr>
          </a:p>
          <a:p>
            <a:pPr marL="285750" indent="-285750">
              <a:buClr>
                <a:srgbClr val="00AC9C"/>
              </a:buClr>
            </a:pPr>
            <a:endParaRPr lang="da-DK" sz="1400" b="0" i="0" dirty="0">
              <a:solidFill>
                <a:schemeClr val="tx1"/>
              </a:solidFill>
              <a:effectLst/>
            </a:endParaRPr>
          </a:p>
          <a:p>
            <a:pPr marL="285750" indent="-285750">
              <a:buClr>
                <a:srgbClr val="00AC9C"/>
              </a:buClr>
            </a:pPr>
            <a:endParaRPr lang="da-DK" sz="1400" b="0" i="0" dirty="0">
              <a:solidFill>
                <a:schemeClr val="tx1"/>
              </a:solidFill>
              <a:effectLst/>
            </a:endParaRPr>
          </a:p>
        </p:txBody>
      </p:sp>
      <p:sp>
        <p:nvSpPr>
          <p:cNvPr id="4" name="Pladsholder til billede 3">
            <a:extLst>
              <a:ext uri="{FF2B5EF4-FFF2-40B4-BE49-F238E27FC236}">
                <a16:creationId xmlns:a16="http://schemas.microsoft.com/office/drawing/2014/main" id="{09358694-FF75-C41A-4207-6670077560EC}"/>
              </a:ext>
            </a:extLst>
          </p:cNvPr>
          <p:cNvSpPr>
            <a:spLocks noGrp="1"/>
          </p:cNvSpPr>
          <p:nvPr>
            <p:ph type="pic" sz="quarter" idx="16"/>
          </p:nvPr>
        </p:nvSpPr>
        <p:spPr/>
        <p:txBody>
          <a:bodyPr/>
          <a:lstStyle/>
          <a:p>
            <a:endParaRPr lang="da-DK"/>
          </a:p>
        </p:txBody>
      </p:sp>
      <p:sp>
        <p:nvSpPr>
          <p:cNvPr id="5" name="Pladsholder til diasnummer 4">
            <a:extLst>
              <a:ext uri="{FF2B5EF4-FFF2-40B4-BE49-F238E27FC236}">
                <a16:creationId xmlns:a16="http://schemas.microsoft.com/office/drawing/2014/main" id="{A71F71A5-E52A-A99B-7FEF-BED8A46B775C}"/>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83</a:t>
            </a:r>
          </a:p>
        </p:txBody>
      </p:sp>
    </p:spTree>
    <p:extLst>
      <p:ext uri="{BB962C8B-B14F-4D97-AF65-F5344CB8AC3E}">
        <p14:creationId xmlns:p14="http://schemas.microsoft.com/office/powerpoint/2010/main" val="1719500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902AD-6999-9CB1-60E7-20950D2817B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875428F-A2F6-2A24-E2D0-0A87E3F060EF}"/>
              </a:ext>
            </a:extLst>
          </p:cNvPr>
          <p:cNvSpPr>
            <a:spLocks noGrp="1"/>
          </p:cNvSpPr>
          <p:nvPr>
            <p:ph type="title"/>
          </p:nvPr>
        </p:nvSpPr>
        <p:spPr/>
        <p:txBody>
          <a:bodyPr/>
          <a:lstStyle/>
          <a:p>
            <a:r>
              <a:rPr lang="da-DK" sz="2400" dirty="0"/>
              <a:t>Domme og kendelser</a:t>
            </a:r>
          </a:p>
        </p:txBody>
      </p:sp>
      <p:sp>
        <p:nvSpPr>
          <p:cNvPr id="3" name="Pladsholder til tekst 2">
            <a:extLst>
              <a:ext uri="{FF2B5EF4-FFF2-40B4-BE49-F238E27FC236}">
                <a16:creationId xmlns:a16="http://schemas.microsoft.com/office/drawing/2014/main" id="{7E537DAF-306A-984E-0F20-D5E09DEA6961}"/>
              </a:ext>
            </a:extLst>
          </p:cNvPr>
          <p:cNvSpPr>
            <a:spLocks noGrp="1"/>
          </p:cNvSpPr>
          <p:nvPr>
            <p:ph type="body" sz="quarter" idx="12"/>
          </p:nvPr>
        </p:nvSpPr>
        <p:spPr/>
        <p:txBody>
          <a:bodyPr/>
          <a:lstStyle/>
          <a:p>
            <a:pPr marL="0" indent="0">
              <a:buClr>
                <a:srgbClr val="655A8B"/>
              </a:buClr>
              <a:buNone/>
            </a:pPr>
            <a:r>
              <a:rPr lang="da-DK" sz="1800" dirty="0">
                <a:solidFill>
                  <a:srgbClr val="000000"/>
                </a:solidFill>
              </a:rPr>
              <a:t>Godtgørelse for afskedigelse i strid med forskelsbehandlingsloven skulle fastsættes på grundlag af lønnen i fleksjob</a:t>
            </a:r>
          </a:p>
          <a:p>
            <a:pPr marL="0" indent="0">
              <a:buClr>
                <a:srgbClr val="655A8B"/>
              </a:buClr>
              <a:buNone/>
            </a:pPr>
            <a:endParaRPr lang="da-DK" sz="500" dirty="0">
              <a:solidFill>
                <a:schemeClr val="accent4"/>
              </a:solidFill>
            </a:endParaRPr>
          </a:p>
          <a:p>
            <a:pPr marL="0" indent="0">
              <a:buClr>
                <a:srgbClr val="00AC9C"/>
              </a:buClr>
              <a:buNone/>
            </a:pPr>
            <a:r>
              <a:rPr lang="da-DK" sz="1400" dirty="0">
                <a:solidFill>
                  <a:schemeClr val="accent4"/>
                </a:solidFill>
                <a:hlinkClick r:id="rId2">
                  <a:extLst>
                    <a:ext uri="{A12FA001-AC4F-418D-AE19-62706E023703}">
                      <ahyp:hlinkClr xmlns:ahyp="http://schemas.microsoft.com/office/drawing/2018/hyperlinkcolor" val="tx"/>
                    </a:ext>
                  </a:extLst>
                </a:hlinkClick>
              </a:rPr>
              <a:t>Højesterets dom af 12. marts 2024</a:t>
            </a:r>
            <a:endParaRPr lang="da-DK" sz="1400" dirty="0">
              <a:solidFill>
                <a:schemeClr val="accent4"/>
              </a:solidFill>
            </a:endParaRPr>
          </a:p>
          <a:p>
            <a:pPr marL="0" indent="0">
              <a:buClr>
                <a:srgbClr val="00AC9C"/>
              </a:buClr>
              <a:buNone/>
            </a:pPr>
            <a:endParaRPr lang="da-DK" sz="500" b="0" i="0" dirty="0">
              <a:solidFill>
                <a:schemeClr val="tx1"/>
              </a:solidFill>
              <a:effectLst/>
            </a:endParaRPr>
          </a:p>
          <a:p>
            <a:pPr marL="285750" indent="-285750">
              <a:buClr>
                <a:srgbClr val="00AC9C"/>
              </a:buClr>
            </a:pPr>
            <a:r>
              <a:rPr lang="da-DK" sz="1400" b="0" i="0" dirty="0">
                <a:solidFill>
                  <a:schemeClr val="tx1"/>
                </a:solidFill>
                <a:effectLst/>
              </a:rPr>
              <a:t>Spørgsmålet var navnlig, om godtgørelsen skulle fastsættes med udgangspunkt alene i den løn, som virksomhederne udbetalte til A og B, eller med udgangspunkt i lønnen med tillæg af det </a:t>
            </a:r>
            <a:r>
              <a:rPr lang="da-DK" sz="1400" b="0" i="0" dirty="0" err="1">
                <a:solidFill>
                  <a:schemeClr val="tx1"/>
                </a:solidFill>
                <a:effectLst/>
              </a:rPr>
              <a:t>flekslønstilskud</a:t>
            </a:r>
            <a:r>
              <a:rPr lang="da-DK" sz="1400" b="0" i="0" dirty="0">
                <a:solidFill>
                  <a:schemeClr val="tx1"/>
                </a:solidFill>
                <a:effectLst/>
              </a:rPr>
              <a:t>, som kommunen udbetalte til A og B</a:t>
            </a:r>
          </a:p>
          <a:p>
            <a:pPr marL="285750" indent="-285750">
              <a:buClr>
                <a:srgbClr val="00AC9C"/>
              </a:buClr>
            </a:pPr>
            <a:r>
              <a:rPr lang="da-DK" sz="1400" b="0" i="0" dirty="0">
                <a:solidFill>
                  <a:schemeClr val="tx1"/>
                </a:solidFill>
                <a:effectLst/>
              </a:rPr>
              <a:t>Højesteret udtalte, at det følger af praksis, at ved afskedigelse i strid med forskelsbehandlingsloven udmåles en godtgørelse efter forskelsbehandlingsloven – ligesom godtgørelse ved afskedigelse efter ligebehandlingsloven –  med udgangspunkt i den løn, som den ansatte modtager fra arbejdsgiveren</a:t>
            </a:r>
          </a:p>
          <a:p>
            <a:pPr marL="285750" indent="-285750">
              <a:buClr>
                <a:srgbClr val="00AC9C"/>
              </a:buClr>
            </a:pPr>
            <a:endParaRPr lang="da-DK" sz="1400" b="0" i="0" dirty="0">
              <a:solidFill>
                <a:schemeClr val="tx1"/>
              </a:solidFill>
              <a:effectLst/>
            </a:endParaRPr>
          </a:p>
          <a:p>
            <a:pPr marL="285750" indent="-285750">
              <a:buClr>
                <a:srgbClr val="00AC9C"/>
              </a:buClr>
            </a:pPr>
            <a:endParaRPr lang="da-DK" sz="1400" b="0" i="0" dirty="0">
              <a:solidFill>
                <a:schemeClr val="tx1"/>
              </a:solidFill>
              <a:effectLst/>
            </a:endParaRPr>
          </a:p>
        </p:txBody>
      </p:sp>
      <p:sp>
        <p:nvSpPr>
          <p:cNvPr id="4" name="Pladsholder til billede 3">
            <a:extLst>
              <a:ext uri="{FF2B5EF4-FFF2-40B4-BE49-F238E27FC236}">
                <a16:creationId xmlns:a16="http://schemas.microsoft.com/office/drawing/2014/main" id="{F36F0408-326E-FB53-F797-67E1C5DFE0D5}"/>
              </a:ext>
            </a:extLst>
          </p:cNvPr>
          <p:cNvSpPr>
            <a:spLocks noGrp="1"/>
          </p:cNvSpPr>
          <p:nvPr>
            <p:ph type="pic" sz="quarter" idx="16"/>
          </p:nvPr>
        </p:nvSpPr>
        <p:spPr/>
        <p:txBody>
          <a:bodyPr/>
          <a:lstStyle/>
          <a:p>
            <a:endParaRPr lang="da-DK"/>
          </a:p>
        </p:txBody>
      </p:sp>
      <p:sp>
        <p:nvSpPr>
          <p:cNvPr id="5" name="Pladsholder til diasnummer 4">
            <a:extLst>
              <a:ext uri="{FF2B5EF4-FFF2-40B4-BE49-F238E27FC236}">
                <a16:creationId xmlns:a16="http://schemas.microsoft.com/office/drawing/2014/main" id="{2B1C5645-5086-CC95-9995-FD6B423E3747}"/>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84</a:t>
            </a:r>
          </a:p>
        </p:txBody>
      </p:sp>
    </p:spTree>
    <p:extLst>
      <p:ext uri="{BB962C8B-B14F-4D97-AF65-F5344CB8AC3E}">
        <p14:creationId xmlns:p14="http://schemas.microsoft.com/office/powerpoint/2010/main" val="24119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86933-16F9-B403-6522-235E9214897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AA42D71-B234-461E-0F9F-E0BFD34F15A9}"/>
              </a:ext>
            </a:extLst>
          </p:cNvPr>
          <p:cNvSpPr>
            <a:spLocks noGrp="1"/>
          </p:cNvSpPr>
          <p:nvPr>
            <p:ph type="title"/>
          </p:nvPr>
        </p:nvSpPr>
        <p:spPr/>
        <p:txBody>
          <a:bodyPr/>
          <a:lstStyle/>
          <a:p>
            <a:r>
              <a:rPr lang="da-DK" sz="2400" dirty="0"/>
              <a:t>Domme og kendelser</a:t>
            </a:r>
          </a:p>
        </p:txBody>
      </p:sp>
      <p:sp>
        <p:nvSpPr>
          <p:cNvPr id="3" name="Pladsholder til tekst 2">
            <a:extLst>
              <a:ext uri="{FF2B5EF4-FFF2-40B4-BE49-F238E27FC236}">
                <a16:creationId xmlns:a16="http://schemas.microsoft.com/office/drawing/2014/main" id="{DD19B9DA-BE41-D819-64AE-7B8B1B511DCC}"/>
              </a:ext>
            </a:extLst>
          </p:cNvPr>
          <p:cNvSpPr>
            <a:spLocks noGrp="1"/>
          </p:cNvSpPr>
          <p:nvPr>
            <p:ph type="body" sz="quarter" idx="12"/>
          </p:nvPr>
        </p:nvSpPr>
        <p:spPr/>
        <p:txBody>
          <a:bodyPr/>
          <a:lstStyle/>
          <a:p>
            <a:pPr marL="0" indent="0">
              <a:buClr>
                <a:srgbClr val="655A8B"/>
              </a:buClr>
              <a:buNone/>
            </a:pPr>
            <a:r>
              <a:rPr lang="da-DK" sz="1800" dirty="0">
                <a:solidFill>
                  <a:schemeClr val="tx1"/>
                </a:solidFill>
              </a:rPr>
              <a:t>Godtgørelse for afskedigelse i strid med forskelsbehandlingsloven skulle fastsættes på grundlag af lønnen i fleksjob</a:t>
            </a:r>
          </a:p>
          <a:p>
            <a:pPr marL="0" indent="0">
              <a:buClr>
                <a:srgbClr val="655A8B"/>
              </a:buClr>
              <a:buNone/>
            </a:pPr>
            <a:endParaRPr lang="da-DK" sz="500" dirty="0">
              <a:solidFill>
                <a:schemeClr val="accent4"/>
              </a:solidFill>
            </a:endParaRPr>
          </a:p>
          <a:p>
            <a:pPr marL="0" indent="0">
              <a:buClr>
                <a:srgbClr val="00AC9C"/>
              </a:buClr>
              <a:buNone/>
            </a:pPr>
            <a:r>
              <a:rPr lang="da-DK" sz="1400" dirty="0">
                <a:solidFill>
                  <a:schemeClr val="accent4"/>
                </a:solidFill>
                <a:hlinkClick r:id="rId2">
                  <a:extLst>
                    <a:ext uri="{A12FA001-AC4F-418D-AE19-62706E023703}">
                      <ahyp:hlinkClr xmlns:ahyp="http://schemas.microsoft.com/office/drawing/2018/hyperlinkcolor" val="tx"/>
                    </a:ext>
                  </a:extLst>
                </a:hlinkClick>
              </a:rPr>
              <a:t>Højesterets dom af 12. marts 2024</a:t>
            </a:r>
            <a:endParaRPr lang="da-DK" sz="1400" dirty="0">
              <a:solidFill>
                <a:schemeClr val="accent4"/>
              </a:solidFill>
            </a:endParaRPr>
          </a:p>
          <a:p>
            <a:pPr marL="0" indent="0">
              <a:buClr>
                <a:srgbClr val="00AC9C"/>
              </a:buClr>
              <a:buNone/>
            </a:pPr>
            <a:endParaRPr lang="da-DK" sz="500" b="0" i="0" dirty="0">
              <a:solidFill>
                <a:schemeClr val="tx1"/>
              </a:solidFill>
              <a:effectLst/>
            </a:endParaRPr>
          </a:p>
          <a:p>
            <a:pPr marL="285750" indent="-285750">
              <a:buClr>
                <a:srgbClr val="00AC9C"/>
              </a:buClr>
            </a:pPr>
            <a:r>
              <a:rPr lang="da-DK" sz="1400" b="0" i="0" dirty="0">
                <a:solidFill>
                  <a:schemeClr val="tx1"/>
                </a:solidFill>
                <a:effectLst/>
              </a:rPr>
              <a:t>Højesteret udtalte endvidere, at det måtte kræve klare holdepunkter i lovgivningen, hvis udgangspunktet skulle fraviges, og fastslog, at der ikke var sådanne holdepunkter</a:t>
            </a:r>
          </a:p>
          <a:p>
            <a:pPr marL="285750" indent="-285750">
              <a:buClr>
                <a:srgbClr val="00AC9C"/>
              </a:buClr>
            </a:pPr>
            <a:r>
              <a:rPr lang="da-DK" sz="1400" b="0" i="0" dirty="0">
                <a:solidFill>
                  <a:schemeClr val="tx1"/>
                </a:solidFill>
                <a:effectLst/>
              </a:rPr>
              <a:t>Højesteret fastsatte herefter godtgørelsen for A til 9 måneders løn, svarende til ca. 66.000 kr. </a:t>
            </a:r>
          </a:p>
          <a:p>
            <a:pPr marL="285750" indent="-285750">
              <a:buClr>
                <a:srgbClr val="00AC9C"/>
              </a:buClr>
            </a:pPr>
            <a:endParaRPr lang="da-DK" sz="1400" b="0" i="0" dirty="0">
              <a:solidFill>
                <a:schemeClr val="tx1"/>
              </a:solidFill>
              <a:effectLst/>
            </a:endParaRPr>
          </a:p>
          <a:p>
            <a:pPr marL="285750" indent="-285750">
              <a:buClr>
                <a:srgbClr val="00AC9C"/>
              </a:buClr>
            </a:pPr>
            <a:endParaRPr lang="da-DK" sz="1400" b="0" i="0" dirty="0">
              <a:solidFill>
                <a:schemeClr val="tx1"/>
              </a:solidFill>
              <a:effectLst/>
            </a:endParaRPr>
          </a:p>
        </p:txBody>
      </p:sp>
      <p:sp>
        <p:nvSpPr>
          <p:cNvPr id="4" name="Pladsholder til billede 3">
            <a:extLst>
              <a:ext uri="{FF2B5EF4-FFF2-40B4-BE49-F238E27FC236}">
                <a16:creationId xmlns:a16="http://schemas.microsoft.com/office/drawing/2014/main" id="{44D9BF25-83D7-E957-2C28-5D88D104DB3C}"/>
              </a:ext>
            </a:extLst>
          </p:cNvPr>
          <p:cNvSpPr>
            <a:spLocks noGrp="1"/>
          </p:cNvSpPr>
          <p:nvPr>
            <p:ph type="pic" sz="quarter" idx="16"/>
          </p:nvPr>
        </p:nvSpPr>
        <p:spPr/>
        <p:txBody>
          <a:bodyPr/>
          <a:lstStyle/>
          <a:p>
            <a:endParaRPr lang="da-DK"/>
          </a:p>
        </p:txBody>
      </p:sp>
      <p:sp>
        <p:nvSpPr>
          <p:cNvPr id="5" name="Pladsholder til diasnummer 4">
            <a:extLst>
              <a:ext uri="{FF2B5EF4-FFF2-40B4-BE49-F238E27FC236}">
                <a16:creationId xmlns:a16="http://schemas.microsoft.com/office/drawing/2014/main" id="{40105129-D02C-2B32-AFA3-35FCC66F21B3}"/>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85</a:t>
            </a:r>
          </a:p>
        </p:txBody>
      </p:sp>
    </p:spTree>
    <p:extLst>
      <p:ext uri="{BB962C8B-B14F-4D97-AF65-F5344CB8AC3E}">
        <p14:creationId xmlns:p14="http://schemas.microsoft.com/office/powerpoint/2010/main" val="3914421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8EAC5-43B0-7CF3-FB33-E06487786E1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D2BAD67-99BC-A16D-2CCD-8FC175DB1297}"/>
              </a:ext>
            </a:extLst>
          </p:cNvPr>
          <p:cNvSpPr>
            <a:spLocks noGrp="1"/>
          </p:cNvSpPr>
          <p:nvPr>
            <p:ph type="title"/>
          </p:nvPr>
        </p:nvSpPr>
        <p:spPr/>
        <p:txBody>
          <a:bodyPr/>
          <a:lstStyle/>
          <a:p>
            <a:r>
              <a:rPr lang="da-DK" sz="2400" dirty="0"/>
              <a:t>Domme og kendelser</a:t>
            </a:r>
          </a:p>
        </p:txBody>
      </p:sp>
      <p:sp>
        <p:nvSpPr>
          <p:cNvPr id="3" name="Pladsholder til tekst 2">
            <a:extLst>
              <a:ext uri="{FF2B5EF4-FFF2-40B4-BE49-F238E27FC236}">
                <a16:creationId xmlns:a16="http://schemas.microsoft.com/office/drawing/2014/main" id="{DCA64CE2-A87E-EB33-1127-D4D566992110}"/>
              </a:ext>
            </a:extLst>
          </p:cNvPr>
          <p:cNvSpPr>
            <a:spLocks noGrp="1"/>
          </p:cNvSpPr>
          <p:nvPr>
            <p:ph type="body" sz="quarter" idx="12"/>
          </p:nvPr>
        </p:nvSpPr>
        <p:spPr/>
        <p:txBody>
          <a:bodyPr/>
          <a:lstStyle/>
          <a:p>
            <a:pPr marL="0" indent="0">
              <a:buClr>
                <a:srgbClr val="655A8B"/>
              </a:buClr>
              <a:buNone/>
            </a:pPr>
            <a:r>
              <a:rPr lang="da-DK" sz="1800" dirty="0">
                <a:solidFill>
                  <a:schemeClr val="tx1"/>
                </a:solidFill>
              </a:rPr>
              <a:t>Godtgørelse for afskedigelse i strid med forskelsbehandlingsloven skulle fastsættes på grundlag af lønnen i fleksjob</a:t>
            </a:r>
          </a:p>
          <a:p>
            <a:pPr marL="0" indent="0">
              <a:buClr>
                <a:srgbClr val="655A8B"/>
              </a:buClr>
              <a:buNone/>
            </a:pPr>
            <a:endParaRPr lang="da-DK" sz="500" dirty="0">
              <a:solidFill>
                <a:schemeClr val="accent4"/>
              </a:solidFill>
            </a:endParaRPr>
          </a:p>
          <a:p>
            <a:pPr marL="0" indent="0">
              <a:buClr>
                <a:srgbClr val="00AC9C"/>
              </a:buClr>
              <a:buNone/>
            </a:pPr>
            <a:r>
              <a:rPr lang="da-DK" sz="1400" dirty="0">
                <a:solidFill>
                  <a:schemeClr val="accent4"/>
                </a:solidFill>
                <a:hlinkClick r:id="rId2">
                  <a:extLst>
                    <a:ext uri="{A12FA001-AC4F-418D-AE19-62706E023703}">
                      <ahyp:hlinkClr xmlns:ahyp="http://schemas.microsoft.com/office/drawing/2018/hyperlinkcolor" val="tx"/>
                    </a:ext>
                  </a:extLst>
                </a:hlinkClick>
              </a:rPr>
              <a:t>Højesterets dom af 12. marts 2024</a:t>
            </a:r>
            <a:endParaRPr lang="da-DK" sz="1400" dirty="0">
              <a:solidFill>
                <a:schemeClr val="accent4"/>
              </a:solidFill>
            </a:endParaRPr>
          </a:p>
          <a:p>
            <a:pPr marL="0" indent="0">
              <a:buClr>
                <a:srgbClr val="00AC9C"/>
              </a:buClr>
              <a:buNone/>
            </a:pPr>
            <a:endParaRPr lang="da-DK" sz="500" b="0" i="0" dirty="0">
              <a:solidFill>
                <a:schemeClr val="tx1"/>
              </a:solidFill>
              <a:effectLst/>
            </a:endParaRPr>
          </a:p>
          <a:p>
            <a:pPr marL="285750" indent="-285750">
              <a:buClr>
                <a:srgbClr val="00AC9C"/>
              </a:buClr>
            </a:pPr>
            <a:r>
              <a:rPr lang="da-DK" sz="1400" b="0" i="0" dirty="0">
                <a:solidFill>
                  <a:schemeClr val="tx1"/>
                </a:solidFill>
                <a:effectLst/>
              </a:rPr>
              <a:t>For B fastsatte Højesteret godtgørelsen ud fra en samlet vurdering, hvori bl.a. indgik, at godtgørelsen skulle stå i rimeligt forhold til overtrædelsen og have afskrækkende virkning. Godtgørelsen til B blev herefter fastsat til 30.000 kr.</a:t>
            </a:r>
          </a:p>
          <a:p>
            <a:pPr marL="285750" indent="-285750">
              <a:buClr>
                <a:srgbClr val="00AC9C"/>
              </a:buClr>
            </a:pPr>
            <a:r>
              <a:rPr lang="da-DK" sz="1400" b="0" i="0" dirty="0">
                <a:solidFill>
                  <a:schemeClr val="tx1"/>
                </a:solidFill>
                <a:effectLst/>
              </a:rPr>
              <a:t>Landsretterne var nået til samme resultat.</a:t>
            </a:r>
          </a:p>
          <a:p>
            <a:pPr marL="285750" indent="-285750">
              <a:buClr>
                <a:srgbClr val="00AC9C"/>
              </a:buClr>
            </a:pPr>
            <a:endParaRPr lang="da-DK" sz="1400" b="0" i="0" dirty="0">
              <a:solidFill>
                <a:schemeClr val="tx1"/>
              </a:solidFill>
              <a:effectLst/>
            </a:endParaRPr>
          </a:p>
          <a:p>
            <a:pPr marL="285750" indent="-285750">
              <a:buClr>
                <a:srgbClr val="00AC9C"/>
              </a:buClr>
            </a:pPr>
            <a:endParaRPr lang="da-DK" sz="1400" b="0" i="0" dirty="0">
              <a:solidFill>
                <a:schemeClr val="tx1"/>
              </a:solidFill>
              <a:effectLst/>
            </a:endParaRPr>
          </a:p>
          <a:p>
            <a:pPr marL="285750" indent="-285750">
              <a:buClr>
                <a:srgbClr val="00AC9C"/>
              </a:buClr>
            </a:pPr>
            <a:endParaRPr lang="da-DK" sz="1400" b="0" i="0" dirty="0">
              <a:solidFill>
                <a:schemeClr val="tx1"/>
              </a:solidFill>
              <a:effectLst/>
            </a:endParaRPr>
          </a:p>
          <a:p>
            <a:pPr marL="285750" indent="-285750">
              <a:buClr>
                <a:srgbClr val="00AC9C"/>
              </a:buClr>
            </a:pPr>
            <a:endParaRPr lang="da-DK" sz="1400" b="0" i="0" dirty="0">
              <a:solidFill>
                <a:schemeClr val="tx1"/>
              </a:solidFill>
              <a:effectLst/>
            </a:endParaRPr>
          </a:p>
        </p:txBody>
      </p:sp>
      <p:sp>
        <p:nvSpPr>
          <p:cNvPr id="4" name="Pladsholder til billede 3">
            <a:extLst>
              <a:ext uri="{FF2B5EF4-FFF2-40B4-BE49-F238E27FC236}">
                <a16:creationId xmlns:a16="http://schemas.microsoft.com/office/drawing/2014/main" id="{76E6F2D7-810D-B2A4-E0F8-53C92D46D5B3}"/>
              </a:ext>
            </a:extLst>
          </p:cNvPr>
          <p:cNvSpPr>
            <a:spLocks noGrp="1"/>
          </p:cNvSpPr>
          <p:nvPr>
            <p:ph type="pic" sz="quarter" idx="16"/>
          </p:nvPr>
        </p:nvSpPr>
        <p:spPr/>
        <p:txBody>
          <a:bodyPr/>
          <a:lstStyle/>
          <a:p>
            <a:endParaRPr lang="da-DK"/>
          </a:p>
        </p:txBody>
      </p:sp>
      <p:sp>
        <p:nvSpPr>
          <p:cNvPr id="5" name="Pladsholder til diasnummer 4">
            <a:extLst>
              <a:ext uri="{FF2B5EF4-FFF2-40B4-BE49-F238E27FC236}">
                <a16:creationId xmlns:a16="http://schemas.microsoft.com/office/drawing/2014/main" id="{0EFC9104-B07F-A15D-6C1B-6F199D61F862}"/>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86</a:t>
            </a:r>
          </a:p>
        </p:txBody>
      </p:sp>
    </p:spTree>
    <p:extLst>
      <p:ext uri="{BB962C8B-B14F-4D97-AF65-F5344CB8AC3E}">
        <p14:creationId xmlns:p14="http://schemas.microsoft.com/office/powerpoint/2010/main" val="288494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billede 3">
            <a:extLst>
              <a:ext uri="{FF2B5EF4-FFF2-40B4-BE49-F238E27FC236}">
                <a16:creationId xmlns:a16="http://schemas.microsoft.com/office/drawing/2014/main" id="{11DA3FCF-A6D3-74A0-7F7A-FEF684ABDA49}"/>
              </a:ext>
            </a:extLst>
          </p:cNvPr>
          <p:cNvPicPr>
            <a:picLocks noGrp="1" noChangeAspect="1"/>
          </p:cNvPicPr>
          <p:nvPr>
            <p:ph type="pic" sz="quarter" idx="12"/>
          </p:nvPr>
        </p:nvPicPr>
        <p:blipFill>
          <a:blip r:embed="rId2"/>
          <a:srcRect t="15311" b="15311"/>
          <a:stretch>
            <a:fillRect/>
          </a:stretch>
        </p:blipFill>
        <p:spPr>
          <a:prstGeom prst="rect">
            <a:avLst/>
          </a:prstGeom>
        </p:spPr>
      </p:pic>
      <p:sp>
        <p:nvSpPr>
          <p:cNvPr id="3" name="Pladsholder til tekst 2">
            <a:extLst>
              <a:ext uri="{FF2B5EF4-FFF2-40B4-BE49-F238E27FC236}">
                <a16:creationId xmlns:a16="http://schemas.microsoft.com/office/drawing/2014/main" id="{3870D30F-622D-BC92-0052-CFCCB40490D4}"/>
              </a:ext>
            </a:extLst>
          </p:cNvPr>
          <p:cNvSpPr>
            <a:spLocks noGrp="1"/>
          </p:cNvSpPr>
          <p:nvPr>
            <p:ph type="body" sz="quarter" idx="13"/>
          </p:nvPr>
        </p:nvSpPr>
        <p:spPr>
          <a:xfrm>
            <a:off x="5364088" y="0"/>
            <a:ext cx="3333600" cy="5143500"/>
          </a:xfrm>
        </p:spPr>
        <p:txBody>
          <a:bodyPr/>
          <a:lstStyle/>
          <a:p>
            <a:r>
              <a:rPr lang="da-DK" sz="1800" b="0" dirty="0"/>
              <a:t>Ligebehandling</a:t>
            </a:r>
          </a:p>
        </p:txBody>
      </p:sp>
    </p:spTree>
    <p:extLst>
      <p:ext uri="{BB962C8B-B14F-4D97-AF65-F5344CB8AC3E}">
        <p14:creationId xmlns:p14="http://schemas.microsoft.com/office/powerpoint/2010/main" val="2803104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C5DA8F-2930-B602-A596-3CE0B3849917}"/>
              </a:ext>
            </a:extLst>
          </p:cNvPr>
          <p:cNvSpPr>
            <a:spLocks noGrp="1"/>
          </p:cNvSpPr>
          <p:nvPr>
            <p:ph type="title"/>
          </p:nvPr>
        </p:nvSpPr>
        <p:spPr/>
        <p:txBody>
          <a:bodyPr/>
          <a:lstStyle/>
          <a:p>
            <a:r>
              <a:rPr lang="da-DK" sz="2400" dirty="0"/>
              <a:t>Domme og kendelser</a:t>
            </a:r>
          </a:p>
        </p:txBody>
      </p:sp>
      <p:sp>
        <p:nvSpPr>
          <p:cNvPr id="3" name="Pladsholder til tekst 2">
            <a:extLst>
              <a:ext uri="{FF2B5EF4-FFF2-40B4-BE49-F238E27FC236}">
                <a16:creationId xmlns:a16="http://schemas.microsoft.com/office/drawing/2014/main" id="{16F9F92D-4D07-C765-71AD-63987ABDBBEF}"/>
              </a:ext>
            </a:extLst>
          </p:cNvPr>
          <p:cNvSpPr>
            <a:spLocks noGrp="1"/>
          </p:cNvSpPr>
          <p:nvPr>
            <p:ph type="body" sz="quarter" idx="12"/>
          </p:nvPr>
        </p:nvSpPr>
        <p:spPr/>
        <p:txBody>
          <a:bodyPr/>
          <a:lstStyle/>
          <a:p>
            <a:pPr marL="0" lvl="0" indent="0">
              <a:buClr>
                <a:srgbClr val="00AC9C"/>
              </a:buClr>
              <a:buNone/>
            </a:pPr>
            <a:r>
              <a:rPr lang="da-DK" sz="1800" dirty="0">
                <a:solidFill>
                  <a:srgbClr val="000000"/>
                </a:solidFill>
              </a:rPr>
              <a:t>Ikke godtgørelse efter ligebehandlingsloven</a:t>
            </a:r>
          </a:p>
          <a:p>
            <a:pPr marL="0" lvl="0" indent="0">
              <a:buClr>
                <a:srgbClr val="00AC9C"/>
              </a:buClr>
              <a:buNone/>
            </a:pPr>
            <a:endParaRPr lang="da-DK" sz="500" dirty="0">
              <a:solidFill>
                <a:srgbClr val="000000"/>
              </a:solidFill>
            </a:endParaRPr>
          </a:p>
          <a:p>
            <a:pPr marL="0" lvl="0" indent="0">
              <a:buClr>
                <a:srgbClr val="00AC9C"/>
              </a:buClr>
              <a:buNone/>
            </a:pPr>
            <a:r>
              <a:rPr lang="da-DK" sz="1400" dirty="0">
                <a:solidFill>
                  <a:srgbClr val="00AC9C"/>
                </a:solidFill>
              </a:rPr>
              <a:t>Vestre Landsrets dom af 7. december 2023</a:t>
            </a:r>
          </a:p>
          <a:p>
            <a:pPr marL="0" lvl="0" indent="0">
              <a:buClr>
                <a:srgbClr val="00AC9C"/>
              </a:buClr>
              <a:buNone/>
            </a:pPr>
            <a:endParaRPr lang="da-DK" sz="500" dirty="0">
              <a:solidFill>
                <a:srgbClr val="00AC9C"/>
              </a:solidFill>
            </a:endParaRPr>
          </a:p>
          <a:p>
            <a:pPr marL="285750" indent="-285750">
              <a:buClr>
                <a:srgbClr val="00AC9C"/>
              </a:buClr>
              <a:tabLst>
                <a:tab pos="270510" algn="l"/>
              </a:tabLst>
            </a:pPr>
            <a:r>
              <a:rPr lang="da-DK" sz="1400" dirty="0">
                <a:solidFill>
                  <a:schemeClr val="tx1"/>
                </a:solidFill>
              </a:rPr>
              <a:t>Sagen angik spørgsmålet om, hvorvidt F, der var opsagt af V, var beskyttet af ligebehandlingslovens § 9, hvorefter en arbejdsgiver ikke må opsige en lønmodtager på grund af graviditet</a:t>
            </a:r>
          </a:p>
          <a:p>
            <a:pPr marL="285750" indent="-285750">
              <a:buClr>
                <a:srgbClr val="00AC9C"/>
              </a:buClr>
              <a:tabLst>
                <a:tab pos="270510" algn="l"/>
              </a:tabLst>
            </a:pPr>
            <a:r>
              <a:rPr lang="da-DK" sz="1400" dirty="0">
                <a:solidFill>
                  <a:schemeClr val="tx1"/>
                </a:solidFill>
              </a:rPr>
              <a:t>I henhold til U2012.1233H finder § 9 først anvendelse, når der er indledt en behandling, der har aktualiseret en mulighed for, at lønmodtageren kan blive gravid</a:t>
            </a:r>
          </a:p>
          <a:p>
            <a:pPr marL="285750" indent="-285750">
              <a:buClr>
                <a:srgbClr val="00AC9C"/>
              </a:buClr>
              <a:tabLst>
                <a:tab pos="270510" algn="l"/>
              </a:tabLst>
            </a:pPr>
            <a:r>
              <a:rPr lang="da-DK" sz="1400" dirty="0">
                <a:solidFill>
                  <a:schemeClr val="tx1"/>
                </a:solidFill>
              </a:rPr>
              <a:t>Da dette ikke var tilfældet for F, blev virksomheden frifundet.</a:t>
            </a:r>
          </a:p>
          <a:p>
            <a:pPr marL="285750" indent="-285750">
              <a:buClr>
                <a:srgbClr val="00AC9C"/>
              </a:buClr>
              <a:tabLst>
                <a:tab pos="270510" algn="l"/>
              </a:tabLst>
            </a:pPr>
            <a:endParaRPr lang="da-DK" sz="1500" dirty="0">
              <a:solidFill>
                <a:srgbClr val="000000"/>
              </a:solidFill>
            </a:endParaRPr>
          </a:p>
        </p:txBody>
      </p:sp>
      <p:sp>
        <p:nvSpPr>
          <p:cNvPr id="4" name="Pladsholder til billede 3">
            <a:extLst>
              <a:ext uri="{FF2B5EF4-FFF2-40B4-BE49-F238E27FC236}">
                <a16:creationId xmlns:a16="http://schemas.microsoft.com/office/drawing/2014/main" id="{52D0139A-20F5-E79C-46CB-35E97E865881}"/>
              </a:ext>
            </a:extLst>
          </p:cNvPr>
          <p:cNvSpPr>
            <a:spLocks noGrp="1"/>
          </p:cNvSpPr>
          <p:nvPr>
            <p:ph type="pic" sz="quarter" idx="16"/>
          </p:nvPr>
        </p:nvSpPr>
        <p:spPr/>
        <p:txBody>
          <a:bodyPr/>
          <a:lstStyle/>
          <a:p>
            <a:endParaRPr lang="da-DK"/>
          </a:p>
        </p:txBody>
      </p:sp>
      <p:sp>
        <p:nvSpPr>
          <p:cNvPr id="5" name="Pladsholder til diasnummer 4">
            <a:extLst>
              <a:ext uri="{FF2B5EF4-FFF2-40B4-BE49-F238E27FC236}">
                <a16:creationId xmlns:a16="http://schemas.microsoft.com/office/drawing/2014/main" id="{CF4E2EDE-5161-220D-E49C-9B77CD50C8CA}"/>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88</a:t>
            </a:r>
          </a:p>
        </p:txBody>
      </p:sp>
    </p:spTree>
    <p:extLst>
      <p:ext uri="{BB962C8B-B14F-4D97-AF65-F5344CB8AC3E}">
        <p14:creationId xmlns:p14="http://schemas.microsoft.com/office/powerpoint/2010/main" val="1344617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F3951-5BDD-5F68-D982-5FE6D7D0EDA2}"/>
            </a:ext>
          </a:extLst>
        </p:cNvPr>
        <p:cNvGrpSpPr/>
        <p:nvPr/>
      </p:nvGrpSpPr>
      <p:grpSpPr>
        <a:xfrm>
          <a:off x="0" y="0"/>
          <a:ext cx="0" cy="0"/>
          <a:chOff x="0" y="0"/>
          <a:chExt cx="0" cy="0"/>
        </a:xfrm>
      </p:grpSpPr>
      <p:pic>
        <p:nvPicPr>
          <p:cNvPr id="4" name="Pladsholder til billede 3">
            <a:extLst>
              <a:ext uri="{FF2B5EF4-FFF2-40B4-BE49-F238E27FC236}">
                <a16:creationId xmlns:a16="http://schemas.microsoft.com/office/drawing/2014/main" id="{FB68DDC7-485E-33A6-1E4A-5515AED9C78F}"/>
              </a:ext>
            </a:extLst>
          </p:cNvPr>
          <p:cNvPicPr>
            <a:picLocks noGrp="1" noChangeAspect="1"/>
          </p:cNvPicPr>
          <p:nvPr>
            <p:ph type="pic" sz="quarter" idx="12"/>
          </p:nvPr>
        </p:nvPicPr>
        <p:blipFill>
          <a:blip r:embed="rId2"/>
          <a:srcRect t="15311" b="15311"/>
          <a:stretch>
            <a:fillRect/>
          </a:stretch>
        </p:blipFill>
        <p:spPr>
          <a:prstGeom prst="rect">
            <a:avLst/>
          </a:prstGeom>
        </p:spPr>
      </p:pic>
      <p:sp>
        <p:nvSpPr>
          <p:cNvPr id="3" name="Pladsholder til tekst 2">
            <a:extLst>
              <a:ext uri="{FF2B5EF4-FFF2-40B4-BE49-F238E27FC236}">
                <a16:creationId xmlns:a16="http://schemas.microsoft.com/office/drawing/2014/main" id="{CE571125-185E-65E2-1294-61C40BC2CE2A}"/>
              </a:ext>
            </a:extLst>
          </p:cNvPr>
          <p:cNvSpPr>
            <a:spLocks noGrp="1"/>
          </p:cNvSpPr>
          <p:nvPr>
            <p:ph type="body" sz="quarter" idx="13"/>
          </p:nvPr>
        </p:nvSpPr>
        <p:spPr>
          <a:xfrm>
            <a:off x="5364088" y="0"/>
            <a:ext cx="3333600" cy="5143500"/>
          </a:xfrm>
        </p:spPr>
        <p:txBody>
          <a:bodyPr/>
          <a:lstStyle/>
          <a:p>
            <a:r>
              <a:rPr lang="da-DK" sz="1800" b="0" dirty="0"/>
              <a:t>Forskelsbehandling</a:t>
            </a:r>
          </a:p>
        </p:txBody>
      </p:sp>
    </p:spTree>
    <p:extLst>
      <p:ext uri="{BB962C8B-B14F-4D97-AF65-F5344CB8AC3E}">
        <p14:creationId xmlns:p14="http://schemas.microsoft.com/office/powerpoint/2010/main" val="160270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2400" dirty="0"/>
              <a:t>Lovforslag</a:t>
            </a:r>
          </a:p>
        </p:txBody>
      </p:sp>
      <p:sp>
        <p:nvSpPr>
          <p:cNvPr id="4" name="Pladsholder til indhold 3">
            <a:extLst>
              <a:ext uri="{FF2B5EF4-FFF2-40B4-BE49-F238E27FC236}">
                <a16:creationId xmlns:a16="http://schemas.microsoft.com/office/drawing/2014/main" id="{152E050C-2869-E63C-3B61-93AF35E43D6E}"/>
              </a:ext>
            </a:extLst>
          </p:cNvPr>
          <p:cNvSpPr>
            <a:spLocks noGrp="1"/>
          </p:cNvSpPr>
          <p:nvPr>
            <p:ph type="body" sz="quarter" idx="12"/>
          </p:nvPr>
        </p:nvSpPr>
        <p:spPr>
          <a:xfrm>
            <a:off x="693738" y="1416374"/>
            <a:ext cx="7838702" cy="3027039"/>
          </a:xfrm>
        </p:spPr>
        <p:txBody>
          <a:bodyPr/>
          <a:lstStyle/>
          <a:p>
            <a:pPr marL="0" indent="0">
              <a:buClr>
                <a:srgbClr val="556D7E"/>
              </a:buClr>
              <a:buNone/>
            </a:pPr>
            <a:r>
              <a:rPr lang="da-DK" sz="1800" dirty="0">
                <a:solidFill>
                  <a:schemeClr val="tx1"/>
                </a:solidFill>
              </a:rPr>
              <a:t>Resumé af forslag til lov om ændring af lov om arbejdsmiljø, lov om arbejdsskadesikring og udlændingeloven</a:t>
            </a:r>
          </a:p>
          <a:p>
            <a:pPr marL="0" indent="0">
              <a:buClr>
                <a:srgbClr val="556D7E"/>
              </a:buClr>
              <a:buNone/>
            </a:pPr>
            <a:endParaRPr lang="da-DK" sz="500" dirty="0">
              <a:solidFill>
                <a:srgbClr val="00AC9C"/>
              </a:solidFill>
            </a:endParaRPr>
          </a:p>
          <a:p>
            <a:pPr marL="285750" lvl="2" indent="-285750" fontAlgn="base">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Med lovforslaget foretages der en række ændringer i arbejdsmiljøloven. Bl.a. udmønter lovforslaget "Aftale om en fremtidssikret arbejdsmiljøindsats og indsats mod social dumping", som regeringen (Socialdemokratiet, Venstre og Moderaterne) og Folketingets partier indgik i marts 2023</a:t>
            </a:r>
          </a:p>
          <a:p>
            <a:pPr marL="285750" lvl="2" indent="-285750" fontAlgn="base">
              <a:lnSpc>
                <a:spcPct val="100000"/>
              </a:lnSpc>
              <a:spcBef>
                <a:spcPts val="600"/>
              </a:spcBef>
              <a:spcAft>
                <a:spcPts val="200"/>
              </a:spcAft>
              <a:buClr>
                <a:srgbClr val="00AC9C"/>
              </a:buClr>
              <a:buFont typeface="Wingdings" pitchFamily="2" charset="2"/>
              <a:buChar char="§"/>
              <a:tabLst>
                <a:tab pos="539750" algn="l"/>
              </a:tabLst>
              <a:defRPr/>
            </a:pPr>
            <a:r>
              <a:rPr lang="da-DK" sz="1400" dirty="0">
                <a:solidFill>
                  <a:srgbClr val="000000"/>
                </a:solidFill>
              </a:rPr>
              <a:t>Lovforslaget udmønter desuden en del af aftalen mellem regeringen (Socialdemokratiet) og Venstre, Socialistisk Folkeparti, Radikale Venstre, Enhedslisten, Det Konservative Folkeparti, Dansk Folkeparti, Nye Borgerlige, Liberal Alliance, Frie Grønne, Alternativet og Kristendemokraterne om initiativer på asbestområdet fra maj 2022</a:t>
            </a:r>
          </a:p>
        </p:txBody>
      </p:sp>
      <p:sp>
        <p:nvSpPr>
          <p:cNvPr id="7" name="Pladsholder til billede 6">
            <a:extLst>
              <a:ext uri="{FF2B5EF4-FFF2-40B4-BE49-F238E27FC236}">
                <a16:creationId xmlns:a16="http://schemas.microsoft.com/office/drawing/2014/main" id="{BF2B09DA-EF71-FFEE-7CA9-9D13B48460D2}"/>
              </a:ext>
            </a:extLst>
          </p:cNvPr>
          <p:cNvSpPr>
            <a:spLocks noGrp="1"/>
          </p:cNvSpPr>
          <p:nvPr>
            <p:ph type="pic" sz="quarter" idx="16"/>
          </p:nvPr>
        </p:nvSpPr>
        <p:spPr/>
        <p:txBody>
          <a:bodyPr/>
          <a:lstStyle/>
          <a:p>
            <a:endParaRPr lang="da-DK"/>
          </a:p>
        </p:txBody>
      </p:sp>
      <p:sp>
        <p:nvSpPr>
          <p:cNvPr id="3" name="Pladsholder til diasnummer 4">
            <a:extLst>
              <a:ext uri="{FF2B5EF4-FFF2-40B4-BE49-F238E27FC236}">
                <a16:creationId xmlns:a16="http://schemas.microsoft.com/office/drawing/2014/main" id="{03DB83AF-8D4D-FA58-D6BC-33456C389262}"/>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9</a:t>
            </a:r>
          </a:p>
        </p:txBody>
      </p:sp>
    </p:spTree>
    <p:extLst>
      <p:ext uri="{BB962C8B-B14F-4D97-AF65-F5344CB8AC3E}">
        <p14:creationId xmlns:p14="http://schemas.microsoft.com/office/powerpoint/2010/main" val="2092684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2188D-8563-516B-2AF9-94998BDB76E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2FC6BC8-FB68-73DE-675C-A11F44573E15}"/>
              </a:ext>
            </a:extLst>
          </p:cNvPr>
          <p:cNvSpPr>
            <a:spLocks noGrp="1"/>
          </p:cNvSpPr>
          <p:nvPr>
            <p:ph type="title"/>
          </p:nvPr>
        </p:nvSpPr>
        <p:spPr/>
        <p:txBody>
          <a:bodyPr/>
          <a:lstStyle/>
          <a:p>
            <a:r>
              <a:rPr lang="da-DK" sz="2400" dirty="0"/>
              <a:t>Domme og kendelser</a:t>
            </a:r>
          </a:p>
        </p:txBody>
      </p:sp>
      <p:sp>
        <p:nvSpPr>
          <p:cNvPr id="3" name="Pladsholder til tekst 2">
            <a:extLst>
              <a:ext uri="{FF2B5EF4-FFF2-40B4-BE49-F238E27FC236}">
                <a16:creationId xmlns:a16="http://schemas.microsoft.com/office/drawing/2014/main" id="{82A076D1-F29D-ACD6-48E2-62D877FAEF8E}"/>
              </a:ext>
            </a:extLst>
          </p:cNvPr>
          <p:cNvSpPr>
            <a:spLocks noGrp="1"/>
          </p:cNvSpPr>
          <p:nvPr>
            <p:ph type="body" sz="quarter" idx="12"/>
          </p:nvPr>
        </p:nvSpPr>
        <p:spPr/>
        <p:txBody>
          <a:bodyPr/>
          <a:lstStyle/>
          <a:p>
            <a:pPr marL="0" lvl="0" indent="0">
              <a:buClr>
                <a:srgbClr val="00AC9C"/>
              </a:buClr>
              <a:buNone/>
            </a:pPr>
            <a:r>
              <a:rPr lang="da-DK" sz="1800" dirty="0">
                <a:solidFill>
                  <a:srgbClr val="000000"/>
                </a:solidFill>
              </a:rPr>
              <a:t>Bortvisning var ikke i strid med forskelsbehandlingsloven</a:t>
            </a:r>
          </a:p>
          <a:p>
            <a:pPr marL="0" lvl="0" indent="0">
              <a:buClr>
                <a:srgbClr val="00AC9C"/>
              </a:buClr>
              <a:buNone/>
            </a:pPr>
            <a:endParaRPr lang="da-DK" sz="500" dirty="0">
              <a:solidFill>
                <a:srgbClr val="000000"/>
              </a:solidFill>
            </a:endParaRPr>
          </a:p>
          <a:p>
            <a:pPr marL="0" lvl="0" indent="0">
              <a:buClr>
                <a:srgbClr val="00AC9C"/>
              </a:buClr>
              <a:buNone/>
            </a:pPr>
            <a:r>
              <a:rPr lang="da-DK" sz="1400" dirty="0">
                <a:solidFill>
                  <a:srgbClr val="00AC9C"/>
                </a:solidFill>
              </a:rPr>
              <a:t>Østre Landsrets dom af 12. marts 2024</a:t>
            </a:r>
          </a:p>
          <a:p>
            <a:pPr marL="0" lvl="0" indent="0">
              <a:buClr>
                <a:srgbClr val="00AC9C"/>
              </a:buClr>
              <a:buNone/>
            </a:pPr>
            <a:endParaRPr lang="da-DK" sz="500" dirty="0">
              <a:solidFill>
                <a:srgbClr val="00AC9C"/>
              </a:solidFill>
            </a:endParaRPr>
          </a:p>
          <a:p>
            <a:pPr marL="285750" indent="-285750">
              <a:buClr>
                <a:srgbClr val="00AC9C"/>
              </a:buClr>
              <a:tabLst>
                <a:tab pos="270510" algn="l"/>
              </a:tabLst>
            </a:pPr>
            <a:r>
              <a:rPr lang="da-DK" sz="1400" dirty="0">
                <a:solidFill>
                  <a:schemeClr val="tx1"/>
                </a:solidFill>
              </a:rPr>
              <a:t>Sagen angik, om det var berettiget at bortvise F og i benægtende fald, om det tillige var en overtrædelse af forskelsbehandlingsloven</a:t>
            </a:r>
          </a:p>
          <a:p>
            <a:pPr marL="285750" indent="-285750">
              <a:buClr>
                <a:srgbClr val="00AC9C"/>
              </a:buClr>
              <a:tabLst>
                <a:tab pos="270510" algn="l"/>
              </a:tabLst>
            </a:pPr>
            <a:r>
              <a:rPr lang="da-DK" sz="1400" dirty="0">
                <a:solidFill>
                  <a:schemeClr val="tx1"/>
                </a:solidFill>
              </a:rPr>
              <a:t>Landsretten tiltrådte af de grunde, der var anført i byretsdommen, at der ikke var grundlag for at bortvise F uden forudgående påtale eller advarsel </a:t>
            </a:r>
          </a:p>
          <a:p>
            <a:pPr marL="285750" indent="-285750">
              <a:buClr>
                <a:srgbClr val="00AC9C"/>
              </a:buClr>
              <a:tabLst>
                <a:tab pos="270510" algn="l"/>
              </a:tabLst>
            </a:pPr>
            <a:r>
              <a:rPr lang="da-DK" sz="1400" dirty="0">
                <a:solidFill>
                  <a:schemeClr val="tx1"/>
                </a:solidFill>
              </a:rPr>
              <a:t>Som følge af den uberettigede bortvisning var hun derfor berettiget til en godtgørelse som anført af byretten</a:t>
            </a:r>
            <a:endParaRPr lang="da-DK" sz="1400" dirty="0">
              <a:solidFill>
                <a:srgbClr val="000000"/>
              </a:solidFill>
            </a:endParaRPr>
          </a:p>
        </p:txBody>
      </p:sp>
      <p:sp>
        <p:nvSpPr>
          <p:cNvPr id="4" name="Pladsholder til billede 3">
            <a:extLst>
              <a:ext uri="{FF2B5EF4-FFF2-40B4-BE49-F238E27FC236}">
                <a16:creationId xmlns:a16="http://schemas.microsoft.com/office/drawing/2014/main" id="{F8A31FC9-5D29-C641-AB92-342F69F1A304}"/>
              </a:ext>
            </a:extLst>
          </p:cNvPr>
          <p:cNvSpPr>
            <a:spLocks noGrp="1"/>
          </p:cNvSpPr>
          <p:nvPr>
            <p:ph type="pic" sz="quarter" idx="16"/>
          </p:nvPr>
        </p:nvSpPr>
        <p:spPr/>
        <p:txBody>
          <a:bodyPr/>
          <a:lstStyle/>
          <a:p>
            <a:endParaRPr lang="da-DK"/>
          </a:p>
        </p:txBody>
      </p:sp>
      <p:sp>
        <p:nvSpPr>
          <p:cNvPr id="5" name="Pladsholder til diasnummer 4">
            <a:extLst>
              <a:ext uri="{FF2B5EF4-FFF2-40B4-BE49-F238E27FC236}">
                <a16:creationId xmlns:a16="http://schemas.microsoft.com/office/drawing/2014/main" id="{92051314-9D72-18FC-5174-3136C4A96FE8}"/>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90</a:t>
            </a:r>
          </a:p>
        </p:txBody>
      </p:sp>
    </p:spTree>
    <p:extLst>
      <p:ext uri="{BB962C8B-B14F-4D97-AF65-F5344CB8AC3E}">
        <p14:creationId xmlns:p14="http://schemas.microsoft.com/office/powerpoint/2010/main" val="2785614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84C6E-1829-4444-9361-139998025E7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41B0718-BAFD-8870-039B-51F2C09C19CE}"/>
              </a:ext>
            </a:extLst>
          </p:cNvPr>
          <p:cNvSpPr>
            <a:spLocks noGrp="1"/>
          </p:cNvSpPr>
          <p:nvPr>
            <p:ph type="title"/>
          </p:nvPr>
        </p:nvSpPr>
        <p:spPr/>
        <p:txBody>
          <a:bodyPr/>
          <a:lstStyle/>
          <a:p>
            <a:r>
              <a:rPr lang="da-DK" sz="2400" dirty="0"/>
              <a:t>Domme og kendelser</a:t>
            </a:r>
          </a:p>
        </p:txBody>
      </p:sp>
      <p:sp>
        <p:nvSpPr>
          <p:cNvPr id="3" name="Pladsholder til tekst 2">
            <a:extLst>
              <a:ext uri="{FF2B5EF4-FFF2-40B4-BE49-F238E27FC236}">
                <a16:creationId xmlns:a16="http://schemas.microsoft.com/office/drawing/2014/main" id="{D53A7465-AEE9-AFF6-15A4-31BBFA860755}"/>
              </a:ext>
            </a:extLst>
          </p:cNvPr>
          <p:cNvSpPr>
            <a:spLocks noGrp="1"/>
          </p:cNvSpPr>
          <p:nvPr>
            <p:ph type="body" sz="quarter" idx="12"/>
          </p:nvPr>
        </p:nvSpPr>
        <p:spPr/>
        <p:txBody>
          <a:bodyPr/>
          <a:lstStyle/>
          <a:p>
            <a:pPr marL="0" lvl="0" indent="0">
              <a:buClr>
                <a:srgbClr val="00AC9C"/>
              </a:buClr>
              <a:buNone/>
            </a:pPr>
            <a:r>
              <a:rPr lang="da-DK" sz="1800" dirty="0">
                <a:solidFill>
                  <a:srgbClr val="000000"/>
                </a:solidFill>
              </a:rPr>
              <a:t>Bortvisning var ikke i strid med forskelsbehandlingsloven</a:t>
            </a:r>
          </a:p>
          <a:p>
            <a:pPr marL="0" lvl="0" indent="0">
              <a:buClr>
                <a:srgbClr val="00AC9C"/>
              </a:buClr>
              <a:buNone/>
            </a:pPr>
            <a:endParaRPr lang="da-DK" sz="500" dirty="0">
              <a:solidFill>
                <a:srgbClr val="000000"/>
              </a:solidFill>
            </a:endParaRPr>
          </a:p>
          <a:p>
            <a:pPr marL="0" lvl="0" indent="0">
              <a:buClr>
                <a:srgbClr val="00AC9C"/>
              </a:buClr>
              <a:buNone/>
            </a:pPr>
            <a:r>
              <a:rPr lang="da-DK" sz="1400" dirty="0">
                <a:solidFill>
                  <a:srgbClr val="00AC9C"/>
                </a:solidFill>
              </a:rPr>
              <a:t>Østre Landsrets dom af 12. marts 2024</a:t>
            </a:r>
          </a:p>
          <a:p>
            <a:pPr marL="0" lvl="0" indent="0">
              <a:buClr>
                <a:srgbClr val="00AC9C"/>
              </a:buClr>
              <a:buNone/>
            </a:pPr>
            <a:endParaRPr lang="da-DK" sz="500" dirty="0">
              <a:solidFill>
                <a:srgbClr val="00AC9C"/>
              </a:solidFill>
            </a:endParaRPr>
          </a:p>
          <a:p>
            <a:pPr marL="285750" indent="-285750">
              <a:buClr>
                <a:srgbClr val="00AC9C"/>
              </a:buClr>
              <a:tabLst>
                <a:tab pos="270510" algn="l"/>
              </a:tabLst>
            </a:pPr>
            <a:r>
              <a:rPr lang="da-DK" sz="1400" dirty="0">
                <a:solidFill>
                  <a:schemeClr val="tx1"/>
                </a:solidFill>
              </a:rPr>
              <a:t>Af de grunde, der var anført i byretsdommen, tiltrådte landsretten videre, at F var berettiget til en godtgørelse på 10.000 kr. som følge af det manglende ansættelsesbevis, og den betydning dette forhold havde haft for parternes tvist navnlig i byretten</a:t>
            </a:r>
          </a:p>
          <a:p>
            <a:pPr marL="285750" indent="-285750">
              <a:buClr>
                <a:srgbClr val="00AC9C"/>
              </a:buClr>
              <a:tabLst>
                <a:tab pos="270510" algn="l"/>
              </a:tabLst>
            </a:pPr>
            <a:r>
              <a:rPr lang="da-DK" sz="1400" dirty="0">
                <a:solidFill>
                  <a:schemeClr val="tx1"/>
                </a:solidFill>
              </a:rPr>
              <a:t>Det lagdes til grund, at F var ordblind, og at A var blevet gjort bekendt hermed under samtalen forud for ansættelsen</a:t>
            </a:r>
            <a:endParaRPr lang="da-DK" sz="1400" dirty="0">
              <a:solidFill>
                <a:srgbClr val="000000"/>
              </a:solidFill>
            </a:endParaRPr>
          </a:p>
        </p:txBody>
      </p:sp>
      <p:sp>
        <p:nvSpPr>
          <p:cNvPr id="4" name="Pladsholder til billede 3">
            <a:extLst>
              <a:ext uri="{FF2B5EF4-FFF2-40B4-BE49-F238E27FC236}">
                <a16:creationId xmlns:a16="http://schemas.microsoft.com/office/drawing/2014/main" id="{A5137B73-DEDF-D139-42F4-E9BE733E10DF}"/>
              </a:ext>
            </a:extLst>
          </p:cNvPr>
          <p:cNvSpPr>
            <a:spLocks noGrp="1"/>
          </p:cNvSpPr>
          <p:nvPr>
            <p:ph type="pic" sz="quarter" idx="16"/>
          </p:nvPr>
        </p:nvSpPr>
        <p:spPr/>
        <p:txBody>
          <a:bodyPr/>
          <a:lstStyle/>
          <a:p>
            <a:endParaRPr lang="da-DK"/>
          </a:p>
        </p:txBody>
      </p:sp>
      <p:sp>
        <p:nvSpPr>
          <p:cNvPr id="5" name="Pladsholder til diasnummer 4">
            <a:extLst>
              <a:ext uri="{FF2B5EF4-FFF2-40B4-BE49-F238E27FC236}">
                <a16:creationId xmlns:a16="http://schemas.microsoft.com/office/drawing/2014/main" id="{4C4DFE3B-D1CF-BDC5-7A83-57CB9BFE96C9}"/>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91</a:t>
            </a:r>
          </a:p>
        </p:txBody>
      </p:sp>
    </p:spTree>
    <p:extLst>
      <p:ext uri="{BB962C8B-B14F-4D97-AF65-F5344CB8AC3E}">
        <p14:creationId xmlns:p14="http://schemas.microsoft.com/office/powerpoint/2010/main" val="183386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DE864-5E6C-3D1B-8725-02FB135E7EA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98F15F9-48F5-BC83-5A32-2798EE22316B}"/>
              </a:ext>
            </a:extLst>
          </p:cNvPr>
          <p:cNvSpPr>
            <a:spLocks noGrp="1"/>
          </p:cNvSpPr>
          <p:nvPr>
            <p:ph type="title"/>
          </p:nvPr>
        </p:nvSpPr>
        <p:spPr/>
        <p:txBody>
          <a:bodyPr/>
          <a:lstStyle/>
          <a:p>
            <a:r>
              <a:rPr lang="da-DK" sz="2400" dirty="0"/>
              <a:t>Domme og kendelser</a:t>
            </a:r>
          </a:p>
        </p:txBody>
      </p:sp>
      <p:sp>
        <p:nvSpPr>
          <p:cNvPr id="3" name="Pladsholder til tekst 2">
            <a:extLst>
              <a:ext uri="{FF2B5EF4-FFF2-40B4-BE49-F238E27FC236}">
                <a16:creationId xmlns:a16="http://schemas.microsoft.com/office/drawing/2014/main" id="{2963E377-CD2A-0F9A-5982-14C7FE784E9F}"/>
              </a:ext>
            </a:extLst>
          </p:cNvPr>
          <p:cNvSpPr>
            <a:spLocks noGrp="1"/>
          </p:cNvSpPr>
          <p:nvPr>
            <p:ph type="body" sz="quarter" idx="12"/>
          </p:nvPr>
        </p:nvSpPr>
        <p:spPr/>
        <p:txBody>
          <a:bodyPr/>
          <a:lstStyle/>
          <a:p>
            <a:pPr marL="0" lvl="0" indent="0">
              <a:buClr>
                <a:srgbClr val="00AC9C"/>
              </a:buClr>
              <a:buNone/>
            </a:pPr>
            <a:r>
              <a:rPr lang="da-DK" sz="1800" dirty="0">
                <a:solidFill>
                  <a:srgbClr val="000000"/>
                </a:solidFill>
              </a:rPr>
              <a:t>Bortvisning var ikke i strid med forskelsbehandlingsloven</a:t>
            </a:r>
          </a:p>
          <a:p>
            <a:pPr marL="0" lvl="0" indent="0">
              <a:buClr>
                <a:srgbClr val="00AC9C"/>
              </a:buClr>
              <a:buNone/>
            </a:pPr>
            <a:endParaRPr lang="da-DK" sz="500" dirty="0">
              <a:solidFill>
                <a:srgbClr val="000000"/>
              </a:solidFill>
            </a:endParaRPr>
          </a:p>
          <a:p>
            <a:pPr marL="0" lvl="0" indent="0">
              <a:buClr>
                <a:srgbClr val="00AC9C"/>
              </a:buClr>
              <a:buNone/>
            </a:pPr>
            <a:r>
              <a:rPr lang="da-DK" sz="1400" dirty="0">
                <a:solidFill>
                  <a:srgbClr val="00AC9C"/>
                </a:solidFill>
              </a:rPr>
              <a:t>Østre Landsrets dom af 12. marts 2024</a:t>
            </a:r>
          </a:p>
          <a:p>
            <a:pPr marL="0" lvl="0" indent="0">
              <a:buClr>
                <a:srgbClr val="00AC9C"/>
              </a:buClr>
              <a:buNone/>
            </a:pPr>
            <a:endParaRPr lang="da-DK" sz="500" dirty="0">
              <a:solidFill>
                <a:srgbClr val="00AC9C"/>
              </a:solidFill>
            </a:endParaRPr>
          </a:p>
          <a:p>
            <a:pPr marL="285750" indent="-285750">
              <a:buClr>
                <a:srgbClr val="00AC9C"/>
              </a:buClr>
              <a:tabLst>
                <a:tab pos="270510" algn="l"/>
              </a:tabLst>
            </a:pPr>
            <a:r>
              <a:rPr lang="da-DK" sz="1400" dirty="0">
                <a:solidFill>
                  <a:schemeClr val="tx1"/>
                </a:solidFill>
              </a:rPr>
              <a:t>Landsretten fandt, at ordblindhed efterpraksis er omfattet af forskelslovens handicapbegreb, således som dette må forstås i overensstemmelse med beskæftigelsesdirektivet (Rådets direktiv 2000/78/EF) og EU-Domstolens fortolkning af dette direktiv</a:t>
            </a:r>
          </a:p>
          <a:p>
            <a:pPr marL="0" indent="0">
              <a:buClr>
                <a:srgbClr val="00AC9C"/>
              </a:buClr>
              <a:buNone/>
              <a:tabLst>
                <a:tab pos="270510" algn="l"/>
              </a:tabLst>
            </a:pPr>
            <a:endParaRPr lang="da-DK" sz="1500" dirty="0">
              <a:solidFill>
                <a:srgbClr val="000000"/>
              </a:solidFill>
            </a:endParaRPr>
          </a:p>
        </p:txBody>
      </p:sp>
      <p:sp>
        <p:nvSpPr>
          <p:cNvPr id="4" name="Pladsholder til billede 3">
            <a:extLst>
              <a:ext uri="{FF2B5EF4-FFF2-40B4-BE49-F238E27FC236}">
                <a16:creationId xmlns:a16="http://schemas.microsoft.com/office/drawing/2014/main" id="{2528CCBC-19D5-10C6-A674-F1F7A6722E02}"/>
              </a:ext>
            </a:extLst>
          </p:cNvPr>
          <p:cNvSpPr>
            <a:spLocks noGrp="1"/>
          </p:cNvSpPr>
          <p:nvPr>
            <p:ph type="pic" sz="quarter" idx="16"/>
          </p:nvPr>
        </p:nvSpPr>
        <p:spPr/>
        <p:txBody>
          <a:bodyPr/>
          <a:lstStyle/>
          <a:p>
            <a:endParaRPr lang="da-DK"/>
          </a:p>
        </p:txBody>
      </p:sp>
      <p:sp>
        <p:nvSpPr>
          <p:cNvPr id="5" name="Pladsholder til diasnummer 4">
            <a:extLst>
              <a:ext uri="{FF2B5EF4-FFF2-40B4-BE49-F238E27FC236}">
                <a16:creationId xmlns:a16="http://schemas.microsoft.com/office/drawing/2014/main" id="{D4A7CB34-200A-11AA-232B-54504E55023A}"/>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92</a:t>
            </a:r>
          </a:p>
        </p:txBody>
      </p:sp>
    </p:spTree>
    <p:extLst>
      <p:ext uri="{BB962C8B-B14F-4D97-AF65-F5344CB8AC3E}">
        <p14:creationId xmlns:p14="http://schemas.microsoft.com/office/powerpoint/2010/main" val="3821963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1856B-913F-36F5-1326-8179E522341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D0514B3-C5CC-9728-BDC1-E57C9532AD00}"/>
              </a:ext>
            </a:extLst>
          </p:cNvPr>
          <p:cNvSpPr>
            <a:spLocks noGrp="1"/>
          </p:cNvSpPr>
          <p:nvPr>
            <p:ph type="title"/>
          </p:nvPr>
        </p:nvSpPr>
        <p:spPr/>
        <p:txBody>
          <a:bodyPr/>
          <a:lstStyle/>
          <a:p>
            <a:r>
              <a:rPr lang="da-DK" sz="2400" dirty="0"/>
              <a:t>Domme og kendelser</a:t>
            </a:r>
          </a:p>
        </p:txBody>
      </p:sp>
      <p:sp>
        <p:nvSpPr>
          <p:cNvPr id="3" name="Pladsholder til tekst 2">
            <a:extLst>
              <a:ext uri="{FF2B5EF4-FFF2-40B4-BE49-F238E27FC236}">
                <a16:creationId xmlns:a16="http://schemas.microsoft.com/office/drawing/2014/main" id="{E9F0A8B5-8EC7-2204-E0A7-22F2BF63C6E4}"/>
              </a:ext>
            </a:extLst>
          </p:cNvPr>
          <p:cNvSpPr>
            <a:spLocks noGrp="1"/>
          </p:cNvSpPr>
          <p:nvPr>
            <p:ph type="body" sz="quarter" idx="12"/>
          </p:nvPr>
        </p:nvSpPr>
        <p:spPr>
          <a:xfrm>
            <a:off x="693738" y="1416374"/>
            <a:ext cx="7838702" cy="3027039"/>
          </a:xfrm>
        </p:spPr>
        <p:txBody>
          <a:bodyPr/>
          <a:lstStyle/>
          <a:p>
            <a:pPr marL="0" lvl="0" indent="0">
              <a:buClr>
                <a:srgbClr val="00AC9C"/>
              </a:buClr>
              <a:buNone/>
            </a:pPr>
            <a:r>
              <a:rPr lang="da-DK" sz="1800" dirty="0">
                <a:solidFill>
                  <a:srgbClr val="000000"/>
                </a:solidFill>
              </a:rPr>
              <a:t>Bortvisning var ikke i strid med forskelsbehandlingsloven</a:t>
            </a:r>
          </a:p>
          <a:p>
            <a:pPr marL="0" lvl="0" indent="0">
              <a:buClr>
                <a:srgbClr val="00AC9C"/>
              </a:buClr>
              <a:buNone/>
            </a:pPr>
            <a:endParaRPr lang="da-DK" sz="500" dirty="0">
              <a:solidFill>
                <a:srgbClr val="000000"/>
              </a:solidFill>
            </a:endParaRPr>
          </a:p>
          <a:p>
            <a:pPr marL="0" lvl="0" indent="0">
              <a:buClr>
                <a:srgbClr val="00AC9C"/>
              </a:buClr>
              <a:buNone/>
            </a:pPr>
            <a:r>
              <a:rPr lang="da-DK" sz="1400" dirty="0">
                <a:solidFill>
                  <a:srgbClr val="00AC9C"/>
                </a:solidFill>
              </a:rPr>
              <a:t>Østre Landsrets dom af 12. marts 2024</a:t>
            </a:r>
          </a:p>
          <a:p>
            <a:pPr marL="0" lvl="0" indent="0">
              <a:buClr>
                <a:srgbClr val="00AC9C"/>
              </a:buClr>
              <a:buNone/>
            </a:pPr>
            <a:endParaRPr lang="da-DK" sz="500" dirty="0">
              <a:solidFill>
                <a:srgbClr val="00AC9C"/>
              </a:solidFill>
            </a:endParaRPr>
          </a:p>
          <a:p>
            <a:pPr marL="285750" indent="-285750">
              <a:buClr>
                <a:srgbClr val="00AC9C"/>
              </a:buClr>
              <a:tabLst>
                <a:tab pos="270510" algn="l"/>
              </a:tabLst>
            </a:pPr>
            <a:r>
              <a:rPr lang="da-DK" sz="1400" dirty="0">
                <a:solidFill>
                  <a:schemeClr val="tx1"/>
                </a:solidFill>
              </a:rPr>
              <a:t>Som anført i Højesterets dom af 22. november 2017 (</a:t>
            </a:r>
            <a:r>
              <a:rPr lang="da-DK" sz="1400" dirty="0" err="1">
                <a:solidFill>
                  <a:schemeClr val="tx1"/>
                </a:solidFill>
              </a:rPr>
              <a:t>UfR</a:t>
            </a:r>
            <a:r>
              <a:rPr lang="da-DK" sz="1400" dirty="0">
                <a:solidFill>
                  <a:schemeClr val="tx1"/>
                </a:solidFill>
              </a:rPr>
              <a:t> 2018.830 H) er det uden betydning, om arbejdstageren er handicappet i forskelsbehandlingslovens forstand, hvis det efter bevisførelsen må lægges til grund, at opsigelsen af den pågældende udelukkende var begrundet i forhold, som intet havde med handicappet for den pågældende at gøre</a:t>
            </a:r>
          </a:p>
          <a:p>
            <a:pPr marL="285750" indent="-285750">
              <a:buClr>
                <a:srgbClr val="00AC9C"/>
              </a:buClr>
              <a:tabLst>
                <a:tab pos="270510" algn="l"/>
              </a:tabLst>
            </a:pPr>
            <a:r>
              <a:rPr lang="da-DK" sz="1400" dirty="0">
                <a:solidFill>
                  <a:schemeClr val="tx1"/>
                </a:solidFill>
              </a:rPr>
              <a:t>Ved afgørelsen af, om den uberettigede bortvisning den 27. januar 2020 var begrundet i Fs ordblindhed, måtte det lægges til grund, at A var bekendt med, at hun var ordblind, men at han desuagtet besluttede at ansætte hende </a:t>
            </a:r>
          </a:p>
          <a:p>
            <a:pPr marL="285750" indent="-285750">
              <a:buClr>
                <a:srgbClr val="00AC9C"/>
              </a:buClr>
              <a:tabLst>
                <a:tab pos="270510" algn="l"/>
              </a:tabLst>
            </a:pPr>
            <a:endParaRPr lang="da-DK" sz="1500" dirty="0">
              <a:solidFill>
                <a:srgbClr val="000000"/>
              </a:solidFill>
            </a:endParaRPr>
          </a:p>
        </p:txBody>
      </p:sp>
      <p:sp>
        <p:nvSpPr>
          <p:cNvPr id="4" name="Pladsholder til billede 3">
            <a:extLst>
              <a:ext uri="{FF2B5EF4-FFF2-40B4-BE49-F238E27FC236}">
                <a16:creationId xmlns:a16="http://schemas.microsoft.com/office/drawing/2014/main" id="{73C9ED0C-064A-2C8C-1661-BDD5CB1726B7}"/>
              </a:ext>
            </a:extLst>
          </p:cNvPr>
          <p:cNvSpPr>
            <a:spLocks noGrp="1"/>
          </p:cNvSpPr>
          <p:nvPr>
            <p:ph type="pic" sz="quarter" idx="16"/>
          </p:nvPr>
        </p:nvSpPr>
        <p:spPr/>
        <p:txBody>
          <a:bodyPr/>
          <a:lstStyle/>
          <a:p>
            <a:endParaRPr lang="da-DK"/>
          </a:p>
        </p:txBody>
      </p:sp>
      <p:sp>
        <p:nvSpPr>
          <p:cNvPr id="5" name="Pladsholder til diasnummer 4">
            <a:extLst>
              <a:ext uri="{FF2B5EF4-FFF2-40B4-BE49-F238E27FC236}">
                <a16:creationId xmlns:a16="http://schemas.microsoft.com/office/drawing/2014/main" id="{6EE570FA-02FA-05BD-F370-564DF75480AA}"/>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93</a:t>
            </a:r>
          </a:p>
        </p:txBody>
      </p:sp>
    </p:spTree>
    <p:extLst>
      <p:ext uri="{BB962C8B-B14F-4D97-AF65-F5344CB8AC3E}">
        <p14:creationId xmlns:p14="http://schemas.microsoft.com/office/powerpoint/2010/main" val="438141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B3F66-50F8-3591-67E7-F79BFC3C49A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8FAC164-E8A3-0EFF-9C24-F946288204AD}"/>
              </a:ext>
            </a:extLst>
          </p:cNvPr>
          <p:cNvSpPr>
            <a:spLocks noGrp="1"/>
          </p:cNvSpPr>
          <p:nvPr>
            <p:ph type="title"/>
          </p:nvPr>
        </p:nvSpPr>
        <p:spPr/>
        <p:txBody>
          <a:bodyPr/>
          <a:lstStyle/>
          <a:p>
            <a:r>
              <a:rPr lang="da-DK" sz="2400" dirty="0"/>
              <a:t>Domme og kendelser</a:t>
            </a:r>
          </a:p>
        </p:txBody>
      </p:sp>
      <p:sp>
        <p:nvSpPr>
          <p:cNvPr id="3" name="Pladsholder til tekst 2">
            <a:extLst>
              <a:ext uri="{FF2B5EF4-FFF2-40B4-BE49-F238E27FC236}">
                <a16:creationId xmlns:a16="http://schemas.microsoft.com/office/drawing/2014/main" id="{1E3E42CA-14F6-0CC3-5370-DE2C58052F5A}"/>
              </a:ext>
            </a:extLst>
          </p:cNvPr>
          <p:cNvSpPr>
            <a:spLocks noGrp="1"/>
          </p:cNvSpPr>
          <p:nvPr>
            <p:ph type="body" sz="quarter" idx="12"/>
          </p:nvPr>
        </p:nvSpPr>
        <p:spPr>
          <a:xfrm>
            <a:off x="693738" y="1416374"/>
            <a:ext cx="7838702" cy="3027039"/>
          </a:xfrm>
        </p:spPr>
        <p:txBody>
          <a:bodyPr/>
          <a:lstStyle/>
          <a:p>
            <a:pPr marL="0" lvl="0" indent="0">
              <a:buClr>
                <a:srgbClr val="00AC9C"/>
              </a:buClr>
              <a:buNone/>
            </a:pPr>
            <a:r>
              <a:rPr lang="da-DK" sz="1800" dirty="0">
                <a:solidFill>
                  <a:srgbClr val="000000"/>
                </a:solidFill>
              </a:rPr>
              <a:t>Bortvisning var ikke i strid med forskelsbehandlingsloven</a:t>
            </a:r>
          </a:p>
          <a:p>
            <a:pPr marL="0" lvl="0" indent="0">
              <a:buClr>
                <a:srgbClr val="00AC9C"/>
              </a:buClr>
              <a:buNone/>
            </a:pPr>
            <a:endParaRPr lang="da-DK" sz="500" dirty="0">
              <a:solidFill>
                <a:srgbClr val="000000"/>
              </a:solidFill>
            </a:endParaRPr>
          </a:p>
          <a:p>
            <a:pPr marL="0" lvl="0" indent="0">
              <a:buClr>
                <a:srgbClr val="00AC9C"/>
              </a:buClr>
              <a:buNone/>
            </a:pPr>
            <a:r>
              <a:rPr lang="da-DK" sz="1400" dirty="0">
                <a:solidFill>
                  <a:srgbClr val="00AC9C"/>
                </a:solidFill>
              </a:rPr>
              <a:t>Østre Landsrets dom af 12. marts 2024</a:t>
            </a:r>
          </a:p>
          <a:p>
            <a:pPr marL="0" lvl="0" indent="0">
              <a:buClr>
                <a:srgbClr val="00AC9C"/>
              </a:buClr>
              <a:buNone/>
            </a:pPr>
            <a:endParaRPr lang="da-DK" sz="500" dirty="0">
              <a:solidFill>
                <a:srgbClr val="00AC9C"/>
              </a:solidFill>
            </a:endParaRPr>
          </a:p>
          <a:p>
            <a:pPr marL="285750" indent="-285750">
              <a:buClr>
                <a:srgbClr val="00AC9C"/>
              </a:buClr>
              <a:tabLst>
                <a:tab pos="270510" algn="l"/>
              </a:tabLst>
            </a:pPr>
            <a:r>
              <a:rPr lang="da-DK" sz="1400" dirty="0">
                <a:solidFill>
                  <a:schemeClr val="tx1"/>
                </a:solidFill>
              </a:rPr>
              <a:t>Der var ikke fremkommet oplysninger om, at hendes ordblindhed havde givet anledning til påtaler af mulige skriftlige arbejder</a:t>
            </a:r>
          </a:p>
          <a:p>
            <a:pPr marL="285750" indent="-285750">
              <a:buClr>
                <a:srgbClr val="00AC9C"/>
              </a:buClr>
              <a:tabLst>
                <a:tab pos="270510" algn="l"/>
              </a:tabLst>
            </a:pPr>
            <a:r>
              <a:rPr lang="da-DK" sz="1400" dirty="0">
                <a:solidFill>
                  <a:schemeClr val="tx1"/>
                </a:solidFill>
              </a:rPr>
              <a:t>Efter bevisførelsen var det videre ubestridt, at F lavede perlekæder i arbejdstiden. Under disse omstændigheder og efter sagens oplysninger i øvrigt fandt landsretten det </a:t>
            </a:r>
            <a:r>
              <a:rPr lang="da-DK" sz="1400" dirty="0" err="1">
                <a:solidFill>
                  <a:schemeClr val="tx1"/>
                </a:solidFill>
              </a:rPr>
              <a:t>ubetænkeligt</a:t>
            </a:r>
            <a:r>
              <a:rPr lang="da-DK" sz="1400" dirty="0">
                <a:solidFill>
                  <a:schemeClr val="tx1"/>
                </a:solidFill>
              </a:rPr>
              <a:t> at lægge til grund, at det var denne omstændighed, som fik A til at bortvise hende den 27. januar 2020</a:t>
            </a:r>
            <a:endParaRPr lang="da-DK" sz="1400" dirty="0">
              <a:solidFill>
                <a:srgbClr val="000000"/>
              </a:solidFill>
            </a:endParaRPr>
          </a:p>
        </p:txBody>
      </p:sp>
      <p:sp>
        <p:nvSpPr>
          <p:cNvPr id="4" name="Pladsholder til billede 3">
            <a:extLst>
              <a:ext uri="{FF2B5EF4-FFF2-40B4-BE49-F238E27FC236}">
                <a16:creationId xmlns:a16="http://schemas.microsoft.com/office/drawing/2014/main" id="{169D88E1-5B7E-5250-9026-2A12B5CD0037}"/>
              </a:ext>
            </a:extLst>
          </p:cNvPr>
          <p:cNvSpPr>
            <a:spLocks noGrp="1"/>
          </p:cNvSpPr>
          <p:nvPr>
            <p:ph type="pic" sz="quarter" idx="16"/>
          </p:nvPr>
        </p:nvSpPr>
        <p:spPr/>
        <p:txBody>
          <a:bodyPr/>
          <a:lstStyle/>
          <a:p>
            <a:endParaRPr lang="da-DK"/>
          </a:p>
        </p:txBody>
      </p:sp>
      <p:sp>
        <p:nvSpPr>
          <p:cNvPr id="5" name="Pladsholder til diasnummer 4">
            <a:extLst>
              <a:ext uri="{FF2B5EF4-FFF2-40B4-BE49-F238E27FC236}">
                <a16:creationId xmlns:a16="http://schemas.microsoft.com/office/drawing/2014/main" id="{48FF10BD-4CBD-1509-4419-4E40E97D7622}"/>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94</a:t>
            </a:r>
          </a:p>
        </p:txBody>
      </p:sp>
    </p:spTree>
    <p:extLst>
      <p:ext uri="{BB962C8B-B14F-4D97-AF65-F5344CB8AC3E}">
        <p14:creationId xmlns:p14="http://schemas.microsoft.com/office/powerpoint/2010/main" val="4011105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668C4-8127-F42B-1718-7F7F5112FCF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4C1D9AB-E546-D27D-C25E-0F61BD7062BE}"/>
              </a:ext>
            </a:extLst>
          </p:cNvPr>
          <p:cNvSpPr>
            <a:spLocks noGrp="1"/>
          </p:cNvSpPr>
          <p:nvPr>
            <p:ph type="title"/>
          </p:nvPr>
        </p:nvSpPr>
        <p:spPr/>
        <p:txBody>
          <a:bodyPr/>
          <a:lstStyle/>
          <a:p>
            <a:r>
              <a:rPr lang="da-DK" sz="2400" dirty="0"/>
              <a:t>Domme og kendelser</a:t>
            </a:r>
          </a:p>
        </p:txBody>
      </p:sp>
      <p:sp>
        <p:nvSpPr>
          <p:cNvPr id="3" name="Pladsholder til tekst 2">
            <a:extLst>
              <a:ext uri="{FF2B5EF4-FFF2-40B4-BE49-F238E27FC236}">
                <a16:creationId xmlns:a16="http://schemas.microsoft.com/office/drawing/2014/main" id="{37035AF9-9CFA-519F-6DF5-96837B9DCE61}"/>
              </a:ext>
            </a:extLst>
          </p:cNvPr>
          <p:cNvSpPr>
            <a:spLocks noGrp="1"/>
          </p:cNvSpPr>
          <p:nvPr>
            <p:ph type="body" sz="quarter" idx="12"/>
          </p:nvPr>
        </p:nvSpPr>
        <p:spPr>
          <a:xfrm>
            <a:off x="693738" y="1416374"/>
            <a:ext cx="7838702" cy="3027039"/>
          </a:xfrm>
        </p:spPr>
        <p:txBody>
          <a:bodyPr/>
          <a:lstStyle/>
          <a:p>
            <a:pPr marL="0" lvl="0" indent="0">
              <a:buClr>
                <a:srgbClr val="00AC9C"/>
              </a:buClr>
              <a:buNone/>
            </a:pPr>
            <a:r>
              <a:rPr lang="da-DK" sz="1800" dirty="0">
                <a:solidFill>
                  <a:srgbClr val="000000"/>
                </a:solidFill>
              </a:rPr>
              <a:t>Bortvisning var ikke i strid med forskelsbehandlingsloven</a:t>
            </a:r>
          </a:p>
          <a:p>
            <a:pPr marL="0" lvl="0" indent="0">
              <a:buClr>
                <a:srgbClr val="00AC9C"/>
              </a:buClr>
              <a:buNone/>
            </a:pPr>
            <a:endParaRPr lang="da-DK" sz="500" dirty="0">
              <a:solidFill>
                <a:srgbClr val="000000"/>
              </a:solidFill>
            </a:endParaRPr>
          </a:p>
          <a:p>
            <a:pPr marL="0" lvl="0" indent="0">
              <a:buClr>
                <a:srgbClr val="00AC9C"/>
              </a:buClr>
              <a:buNone/>
            </a:pPr>
            <a:r>
              <a:rPr lang="da-DK" sz="1400" dirty="0">
                <a:solidFill>
                  <a:srgbClr val="00AC9C"/>
                </a:solidFill>
              </a:rPr>
              <a:t>Østre Landsrets dom af 12. marts 2024</a:t>
            </a:r>
          </a:p>
          <a:p>
            <a:pPr marL="0" lvl="0" indent="0">
              <a:buClr>
                <a:srgbClr val="00AC9C"/>
              </a:buClr>
              <a:buNone/>
            </a:pPr>
            <a:endParaRPr lang="da-DK" sz="500" dirty="0">
              <a:solidFill>
                <a:srgbClr val="00AC9C"/>
              </a:solidFill>
            </a:endParaRPr>
          </a:p>
          <a:p>
            <a:pPr marL="285750" indent="-285750">
              <a:buClr>
                <a:srgbClr val="00AC9C"/>
              </a:buClr>
              <a:tabLst>
                <a:tab pos="270510" algn="l"/>
              </a:tabLst>
            </a:pPr>
            <a:r>
              <a:rPr lang="da-DK" sz="1400" dirty="0">
                <a:solidFill>
                  <a:schemeClr val="tx1"/>
                </a:solidFill>
              </a:rPr>
              <a:t>Landsretten fandt derfor, at opsigelsen af F intet havde med hendes ordblindhed at gøre</a:t>
            </a:r>
          </a:p>
          <a:p>
            <a:pPr marL="285750" indent="-285750">
              <a:buClr>
                <a:srgbClr val="00AC9C"/>
              </a:buClr>
              <a:tabLst>
                <a:tab pos="270510" algn="l"/>
              </a:tabLst>
            </a:pPr>
            <a:r>
              <a:rPr lang="da-DK" sz="1400" dirty="0">
                <a:solidFill>
                  <a:schemeClr val="tx1"/>
                </a:solidFill>
              </a:rPr>
              <a:t>Der var derfor ikke sket en overtrædelse af forskelsbehandlingsloven ved opsigelsen af hende</a:t>
            </a:r>
          </a:p>
          <a:p>
            <a:pPr marL="285750" indent="-285750">
              <a:buClr>
                <a:srgbClr val="00AC9C"/>
              </a:buClr>
              <a:tabLst>
                <a:tab pos="270510" algn="l"/>
              </a:tabLst>
            </a:pPr>
            <a:r>
              <a:rPr lang="da-DK" sz="1400" dirty="0">
                <a:solidFill>
                  <a:schemeClr val="tx1"/>
                </a:solidFill>
              </a:rPr>
              <a:t>Hverken As skiftende forklaringer eller den omstændighed, at Fs ordblindhed var omtalt i svarskriftet for byretten, kunne føre til et andet resultat.</a:t>
            </a:r>
            <a:endParaRPr lang="da-DK" sz="1400" dirty="0">
              <a:solidFill>
                <a:srgbClr val="000000"/>
              </a:solidFill>
            </a:endParaRPr>
          </a:p>
        </p:txBody>
      </p:sp>
      <p:sp>
        <p:nvSpPr>
          <p:cNvPr id="4" name="Pladsholder til billede 3">
            <a:extLst>
              <a:ext uri="{FF2B5EF4-FFF2-40B4-BE49-F238E27FC236}">
                <a16:creationId xmlns:a16="http://schemas.microsoft.com/office/drawing/2014/main" id="{6D21FB33-213F-5DDD-54EA-B3A620F50AB0}"/>
              </a:ext>
            </a:extLst>
          </p:cNvPr>
          <p:cNvSpPr>
            <a:spLocks noGrp="1"/>
          </p:cNvSpPr>
          <p:nvPr>
            <p:ph type="pic" sz="quarter" idx="16"/>
          </p:nvPr>
        </p:nvSpPr>
        <p:spPr/>
        <p:txBody>
          <a:bodyPr/>
          <a:lstStyle/>
          <a:p>
            <a:endParaRPr lang="da-DK"/>
          </a:p>
        </p:txBody>
      </p:sp>
      <p:sp>
        <p:nvSpPr>
          <p:cNvPr id="5" name="Pladsholder til diasnummer 4">
            <a:extLst>
              <a:ext uri="{FF2B5EF4-FFF2-40B4-BE49-F238E27FC236}">
                <a16:creationId xmlns:a16="http://schemas.microsoft.com/office/drawing/2014/main" id="{7267114E-04E0-D34B-CABB-E821321BCFA4}"/>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95</a:t>
            </a:r>
          </a:p>
        </p:txBody>
      </p:sp>
    </p:spTree>
    <p:extLst>
      <p:ext uri="{BB962C8B-B14F-4D97-AF65-F5344CB8AC3E}">
        <p14:creationId xmlns:p14="http://schemas.microsoft.com/office/powerpoint/2010/main" val="3925408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35B7F-C0E6-D55F-FBF9-9A0D2D336C5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ACC37F6-5B39-D66F-B098-996EFF431D8C}"/>
              </a:ext>
            </a:extLst>
          </p:cNvPr>
          <p:cNvSpPr>
            <a:spLocks noGrp="1"/>
          </p:cNvSpPr>
          <p:nvPr>
            <p:ph type="title"/>
          </p:nvPr>
        </p:nvSpPr>
        <p:spPr/>
        <p:txBody>
          <a:bodyPr/>
          <a:lstStyle/>
          <a:p>
            <a:r>
              <a:rPr lang="da-DK" sz="2400" dirty="0"/>
              <a:t>Domme og kendelser</a:t>
            </a:r>
          </a:p>
        </p:txBody>
      </p:sp>
      <p:sp>
        <p:nvSpPr>
          <p:cNvPr id="3" name="Pladsholder til tekst 2">
            <a:extLst>
              <a:ext uri="{FF2B5EF4-FFF2-40B4-BE49-F238E27FC236}">
                <a16:creationId xmlns:a16="http://schemas.microsoft.com/office/drawing/2014/main" id="{A2770A86-1B1A-58BA-1F42-671CD167E019}"/>
              </a:ext>
            </a:extLst>
          </p:cNvPr>
          <p:cNvSpPr>
            <a:spLocks noGrp="1"/>
          </p:cNvSpPr>
          <p:nvPr>
            <p:ph type="body" sz="quarter" idx="12"/>
          </p:nvPr>
        </p:nvSpPr>
        <p:spPr>
          <a:xfrm>
            <a:off x="693738" y="1416374"/>
            <a:ext cx="7838702" cy="3027039"/>
          </a:xfrm>
        </p:spPr>
        <p:txBody>
          <a:bodyPr/>
          <a:lstStyle/>
          <a:p>
            <a:pPr marL="0" lvl="0" indent="0">
              <a:buClr>
                <a:srgbClr val="00AC9C"/>
              </a:buClr>
              <a:buNone/>
            </a:pPr>
            <a:r>
              <a:rPr lang="da-DK" sz="1800" dirty="0">
                <a:solidFill>
                  <a:srgbClr val="000000"/>
                </a:solidFill>
              </a:rPr>
              <a:t>Opsigelse var i strid med forskelsbehandlingsloven</a:t>
            </a:r>
          </a:p>
          <a:p>
            <a:pPr marL="0" lvl="0" indent="0">
              <a:buClr>
                <a:srgbClr val="00AC9C"/>
              </a:buClr>
              <a:buNone/>
            </a:pPr>
            <a:endParaRPr lang="da-DK" sz="500" dirty="0">
              <a:solidFill>
                <a:srgbClr val="000000"/>
              </a:solidFill>
            </a:endParaRPr>
          </a:p>
          <a:p>
            <a:pPr marL="0" lvl="0" indent="0">
              <a:buClr>
                <a:srgbClr val="00AC9C"/>
              </a:buClr>
              <a:buNone/>
            </a:pPr>
            <a:r>
              <a:rPr lang="da-DK" sz="1400" dirty="0">
                <a:solidFill>
                  <a:schemeClr val="accent4"/>
                </a:solidFill>
                <a:hlinkClick r:id="rId2">
                  <a:extLst>
                    <a:ext uri="{A12FA001-AC4F-418D-AE19-62706E023703}">
                      <ahyp:hlinkClr xmlns:ahyp="http://schemas.microsoft.com/office/drawing/2018/hyperlinkcolor" val="tx"/>
                    </a:ext>
                  </a:extLst>
                </a:hlinkClick>
              </a:rPr>
              <a:t>Ligebehandlingsnævnets kendelse nr. 9022 af 11. december 2023</a:t>
            </a:r>
            <a:endParaRPr lang="da-DK" sz="1400" dirty="0">
              <a:solidFill>
                <a:schemeClr val="accent4"/>
              </a:solidFill>
            </a:endParaRPr>
          </a:p>
          <a:p>
            <a:pPr marL="0" lvl="0" indent="0">
              <a:buClr>
                <a:srgbClr val="00AC9C"/>
              </a:buClr>
              <a:buNone/>
            </a:pPr>
            <a:endParaRPr lang="da-DK" sz="500" dirty="0">
              <a:solidFill>
                <a:schemeClr val="accent4"/>
              </a:solidFill>
            </a:endParaRPr>
          </a:p>
          <a:p>
            <a:pPr marL="285750" indent="-285750">
              <a:buClr>
                <a:srgbClr val="00AC9C"/>
              </a:buClr>
              <a:tabLst>
                <a:tab pos="270510" algn="l"/>
              </a:tabLst>
            </a:pPr>
            <a:r>
              <a:rPr lang="da-DK" sz="1400" dirty="0">
                <a:solidFill>
                  <a:schemeClr val="tx1"/>
                </a:solidFill>
              </a:rPr>
              <a:t>En kvinde (klager), der har PNES, som medfører epilepsilignende krampeanfald, klagede til Ligebehandlingsnævnet over sin arbejdsgiver (indklagede). Kvinden mente, at arbejdsgiveren havde forskelsbehandlet hende på grund af handicap, fordi kvinden var blevet afskediget på grund af højt sygefravær</a:t>
            </a:r>
          </a:p>
          <a:p>
            <a:pPr marL="285750" indent="-285750">
              <a:buClr>
                <a:srgbClr val="00AC9C"/>
              </a:buClr>
              <a:tabLst>
                <a:tab pos="270510" algn="l"/>
              </a:tabLst>
            </a:pPr>
            <a:r>
              <a:rPr lang="da-DK" sz="1400" dirty="0">
                <a:solidFill>
                  <a:schemeClr val="tx1"/>
                </a:solidFill>
              </a:rPr>
              <a:t>Ligebehandlingsnævnet vurderede, at arbejdsgiveren ikke havde tilpasset kvindens stilling tilstrækkeligt</a:t>
            </a:r>
          </a:p>
        </p:txBody>
      </p:sp>
      <p:sp>
        <p:nvSpPr>
          <p:cNvPr id="4" name="Pladsholder til billede 3">
            <a:extLst>
              <a:ext uri="{FF2B5EF4-FFF2-40B4-BE49-F238E27FC236}">
                <a16:creationId xmlns:a16="http://schemas.microsoft.com/office/drawing/2014/main" id="{63818E88-316D-99D7-AFAD-12B45124EEA5}"/>
              </a:ext>
            </a:extLst>
          </p:cNvPr>
          <p:cNvSpPr>
            <a:spLocks noGrp="1"/>
          </p:cNvSpPr>
          <p:nvPr>
            <p:ph type="pic" sz="quarter" idx="16"/>
          </p:nvPr>
        </p:nvSpPr>
        <p:spPr/>
        <p:txBody>
          <a:bodyPr/>
          <a:lstStyle/>
          <a:p>
            <a:endParaRPr lang="da-DK"/>
          </a:p>
        </p:txBody>
      </p:sp>
      <p:sp>
        <p:nvSpPr>
          <p:cNvPr id="5" name="Pladsholder til diasnummer 4">
            <a:extLst>
              <a:ext uri="{FF2B5EF4-FFF2-40B4-BE49-F238E27FC236}">
                <a16:creationId xmlns:a16="http://schemas.microsoft.com/office/drawing/2014/main" id="{89EFF6BD-8738-2DDB-2011-21EB2D2CD5C2}"/>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96</a:t>
            </a:r>
          </a:p>
          <a:p>
            <a:pPr algn="ctr"/>
            <a:r>
              <a:rPr lang="da-DK" sz="1500" dirty="0"/>
              <a:t>1</a:t>
            </a:r>
          </a:p>
        </p:txBody>
      </p:sp>
    </p:spTree>
    <p:extLst>
      <p:ext uri="{BB962C8B-B14F-4D97-AF65-F5344CB8AC3E}">
        <p14:creationId xmlns:p14="http://schemas.microsoft.com/office/powerpoint/2010/main" val="1860577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C9FFA-A920-2E50-4DE1-B7B0CB53B80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8680EBD-3B0E-0BFD-DF57-5F1CA13F91AC}"/>
              </a:ext>
            </a:extLst>
          </p:cNvPr>
          <p:cNvSpPr>
            <a:spLocks noGrp="1"/>
          </p:cNvSpPr>
          <p:nvPr>
            <p:ph type="title"/>
          </p:nvPr>
        </p:nvSpPr>
        <p:spPr/>
        <p:txBody>
          <a:bodyPr/>
          <a:lstStyle/>
          <a:p>
            <a:r>
              <a:rPr lang="da-DK" sz="2400" dirty="0"/>
              <a:t>Domme og kendelser</a:t>
            </a:r>
          </a:p>
        </p:txBody>
      </p:sp>
      <p:sp>
        <p:nvSpPr>
          <p:cNvPr id="3" name="Pladsholder til tekst 2">
            <a:extLst>
              <a:ext uri="{FF2B5EF4-FFF2-40B4-BE49-F238E27FC236}">
                <a16:creationId xmlns:a16="http://schemas.microsoft.com/office/drawing/2014/main" id="{65DA0535-B9DC-A983-D021-260347A68507}"/>
              </a:ext>
            </a:extLst>
          </p:cNvPr>
          <p:cNvSpPr>
            <a:spLocks noGrp="1"/>
          </p:cNvSpPr>
          <p:nvPr>
            <p:ph type="body" sz="quarter" idx="12"/>
          </p:nvPr>
        </p:nvSpPr>
        <p:spPr>
          <a:xfrm>
            <a:off x="693738" y="1416374"/>
            <a:ext cx="7838702" cy="3027039"/>
          </a:xfrm>
        </p:spPr>
        <p:txBody>
          <a:bodyPr/>
          <a:lstStyle/>
          <a:p>
            <a:pPr marL="0" lvl="0" indent="0">
              <a:buClr>
                <a:srgbClr val="00AC9C"/>
              </a:buClr>
              <a:buNone/>
            </a:pPr>
            <a:r>
              <a:rPr lang="da-DK" sz="1800" dirty="0">
                <a:solidFill>
                  <a:srgbClr val="000000"/>
                </a:solidFill>
              </a:rPr>
              <a:t>Opsigelse var i strid med forskelsbehandlingsloven</a:t>
            </a:r>
          </a:p>
          <a:p>
            <a:pPr marL="0" lvl="0" indent="0">
              <a:buClr>
                <a:srgbClr val="00AC9C"/>
              </a:buClr>
              <a:buNone/>
            </a:pPr>
            <a:endParaRPr lang="da-DK" sz="500" dirty="0">
              <a:solidFill>
                <a:srgbClr val="000000"/>
              </a:solidFill>
            </a:endParaRPr>
          </a:p>
          <a:p>
            <a:pPr marL="0" lvl="0" indent="0">
              <a:buClr>
                <a:srgbClr val="00AC9C"/>
              </a:buClr>
              <a:buNone/>
            </a:pPr>
            <a:r>
              <a:rPr lang="da-DK" sz="1400" dirty="0">
                <a:solidFill>
                  <a:schemeClr val="accent4"/>
                </a:solidFill>
                <a:hlinkClick r:id="rId2">
                  <a:extLst>
                    <a:ext uri="{A12FA001-AC4F-418D-AE19-62706E023703}">
                      <ahyp:hlinkClr xmlns:ahyp="http://schemas.microsoft.com/office/drawing/2018/hyperlinkcolor" val="tx"/>
                    </a:ext>
                  </a:extLst>
                </a:hlinkClick>
              </a:rPr>
              <a:t>Ligebehandlingsnævnets kendelse nr. 9022 af 11. december 2023</a:t>
            </a:r>
            <a:endParaRPr lang="da-DK" sz="1400" dirty="0">
              <a:solidFill>
                <a:schemeClr val="accent4"/>
              </a:solidFill>
            </a:endParaRPr>
          </a:p>
          <a:p>
            <a:pPr marL="0" lvl="0" indent="0">
              <a:buClr>
                <a:srgbClr val="00AC9C"/>
              </a:buClr>
              <a:buNone/>
            </a:pPr>
            <a:endParaRPr lang="da-DK" sz="500" dirty="0">
              <a:solidFill>
                <a:schemeClr val="accent4"/>
              </a:solidFill>
            </a:endParaRPr>
          </a:p>
          <a:p>
            <a:pPr marL="285750" indent="-285750">
              <a:buClr>
                <a:srgbClr val="00AC9C"/>
              </a:buClr>
              <a:tabLst>
                <a:tab pos="270510" algn="l"/>
              </a:tabLst>
            </a:pPr>
            <a:r>
              <a:rPr lang="da-DK" sz="1400" dirty="0">
                <a:solidFill>
                  <a:schemeClr val="tx1"/>
                </a:solidFill>
              </a:rPr>
              <a:t>Nævnet lagde vægt på, at arbejdsgiveren ikke havde godtgjort, at det var urimeligt byrdefuldt at imødekomme kvindens skånebehov i form af senere mødetid, nedsat tid og hjemmearbejde i det omfang, som kvinden havde behov for</a:t>
            </a:r>
          </a:p>
          <a:p>
            <a:pPr marL="285750" indent="-285750">
              <a:buClr>
                <a:srgbClr val="00AC9C"/>
              </a:buClr>
              <a:tabLst>
                <a:tab pos="270510" algn="l"/>
              </a:tabLst>
            </a:pPr>
            <a:r>
              <a:rPr lang="da-DK" sz="1400" dirty="0">
                <a:solidFill>
                  <a:schemeClr val="tx1"/>
                </a:solidFill>
              </a:rPr>
              <a:t>Kvinden fik derfor medhold i klagen og en godtgørelse på 320.000 kr. svarende til 9 måneders løn.</a:t>
            </a:r>
            <a:endParaRPr lang="da-DK" sz="1400" dirty="0">
              <a:solidFill>
                <a:srgbClr val="000000"/>
              </a:solidFill>
            </a:endParaRPr>
          </a:p>
        </p:txBody>
      </p:sp>
      <p:sp>
        <p:nvSpPr>
          <p:cNvPr id="4" name="Pladsholder til billede 3">
            <a:extLst>
              <a:ext uri="{FF2B5EF4-FFF2-40B4-BE49-F238E27FC236}">
                <a16:creationId xmlns:a16="http://schemas.microsoft.com/office/drawing/2014/main" id="{690B0314-DFB9-8453-4E0F-5ED5AA473EE8}"/>
              </a:ext>
            </a:extLst>
          </p:cNvPr>
          <p:cNvSpPr>
            <a:spLocks noGrp="1"/>
          </p:cNvSpPr>
          <p:nvPr>
            <p:ph type="pic" sz="quarter" idx="16"/>
          </p:nvPr>
        </p:nvSpPr>
        <p:spPr/>
        <p:txBody>
          <a:bodyPr/>
          <a:lstStyle/>
          <a:p>
            <a:endParaRPr lang="da-DK"/>
          </a:p>
        </p:txBody>
      </p:sp>
      <p:sp>
        <p:nvSpPr>
          <p:cNvPr id="5" name="Pladsholder til diasnummer 4">
            <a:extLst>
              <a:ext uri="{FF2B5EF4-FFF2-40B4-BE49-F238E27FC236}">
                <a16:creationId xmlns:a16="http://schemas.microsoft.com/office/drawing/2014/main" id="{561BB34A-9EC5-C1F5-CCCC-76D052E81D90}"/>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97</a:t>
            </a:r>
          </a:p>
        </p:txBody>
      </p:sp>
    </p:spTree>
    <p:extLst>
      <p:ext uri="{BB962C8B-B14F-4D97-AF65-F5344CB8AC3E}">
        <p14:creationId xmlns:p14="http://schemas.microsoft.com/office/powerpoint/2010/main" val="3425131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06200-6B73-AA68-3740-7FB6153CBB0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AF4209C-DD8C-4435-3A2D-B4C8B24706EF}"/>
              </a:ext>
            </a:extLst>
          </p:cNvPr>
          <p:cNvSpPr>
            <a:spLocks noGrp="1"/>
          </p:cNvSpPr>
          <p:nvPr>
            <p:ph type="title"/>
          </p:nvPr>
        </p:nvSpPr>
        <p:spPr/>
        <p:txBody>
          <a:bodyPr/>
          <a:lstStyle/>
          <a:p>
            <a:r>
              <a:rPr lang="da-DK" sz="2400" dirty="0"/>
              <a:t>Domme og kendelser</a:t>
            </a:r>
          </a:p>
        </p:txBody>
      </p:sp>
      <p:sp>
        <p:nvSpPr>
          <p:cNvPr id="3" name="Pladsholder til tekst 2">
            <a:extLst>
              <a:ext uri="{FF2B5EF4-FFF2-40B4-BE49-F238E27FC236}">
                <a16:creationId xmlns:a16="http://schemas.microsoft.com/office/drawing/2014/main" id="{93462A66-F264-7F30-5F19-4C666045D233}"/>
              </a:ext>
            </a:extLst>
          </p:cNvPr>
          <p:cNvSpPr>
            <a:spLocks noGrp="1"/>
          </p:cNvSpPr>
          <p:nvPr>
            <p:ph type="body" sz="quarter" idx="12"/>
          </p:nvPr>
        </p:nvSpPr>
        <p:spPr>
          <a:xfrm>
            <a:off x="693738" y="1416374"/>
            <a:ext cx="7838702" cy="3027039"/>
          </a:xfrm>
        </p:spPr>
        <p:txBody>
          <a:bodyPr/>
          <a:lstStyle/>
          <a:p>
            <a:pPr marL="0" lvl="0" indent="0">
              <a:buClr>
                <a:srgbClr val="00AC9C"/>
              </a:buClr>
              <a:buNone/>
            </a:pPr>
            <a:r>
              <a:rPr lang="da-DK" sz="1800" dirty="0">
                <a:solidFill>
                  <a:srgbClr val="000000"/>
                </a:solidFill>
              </a:rPr>
              <a:t>Opsigelse var ikke i strid med forskelsbehandlingsloven</a:t>
            </a:r>
          </a:p>
          <a:p>
            <a:pPr marL="0" lvl="0" indent="0">
              <a:buClr>
                <a:srgbClr val="00AC9C"/>
              </a:buClr>
              <a:buNone/>
            </a:pPr>
            <a:endParaRPr lang="da-DK" sz="500" dirty="0">
              <a:solidFill>
                <a:srgbClr val="000000"/>
              </a:solidFill>
            </a:endParaRPr>
          </a:p>
          <a:p>
            <a:pPr marL="0" lvl="0" indent="0">
              <a:buClr>
                <a:srgbClr val="00AC9C"/>
              </a:buClr>
              <a:buNone/>
            </a:pPr>
            <a:r>
              <a:rPr lang="da-DK" sz="1400" dirty="0">
                <a:solidFill>
                  <a:schemeClr val="accent4"/>
                </a:solidFill>
                <a:hlinkClick r:id="rId2">
                  <a:extLst>
                    <a:ext uri="{A12FA001-AC4F-418D-AE19-62706E023703}">
                      <ahyp:hlinkClr xmlns:ahyp="http://schemas.microsoft.com/office/drawing/2018/hyperlinkcolor" val="tx"/>
                    </a:ext>
                  </a:extLst>
                </a:hlinkClick>
              </a:rPr>
              <a:t>Ligebehandlingsnævnets kendelse nr. 9113 af 24. januar 2024</a:t>
            </a:r>
            <a:r>
              <a:rPr lang="da-DK" sz="1400" dirty="0">
                <a:solidFill>
                  <a:schemeClr val="accent4"/>
                </a:solidFill>
              </a:rPr>
              <a:t> </a:t>
            </a:r>
          </a:p>
          <a:p>
            <a:pPr marL="285750" indent="-285750">
              <a:buClr>
                <a:srgbClr val="00AC9C"/>
              </a:buClr>
              <a:tabLst>
                <a:tab pos="270510" algn="l"/>
              </a:tabLst>
            </a:pPr>
            <a:endParaRPr lang="da-DK" sz="500" dirty="0">
              <a:solidFill>
                <a:schemeClr val="tx1"/>
              </a:solidFill>
            </a:endParaRPr>
          </a:p>
          <a:p>
            <a:pPr marL="285750" indent="-285750">
              <a:buClr>
                <a:srgbClr val="00AC9C"/>
              </a:buClr>
              <a:tabLst>
                <a:tab pos="270510" algn="l"/>
              </a:tabLst>
            </a:pPr>
            <a:r>
              <a:rPr lang="da-DK" sz="1400" dirty="0">
                <a:solidFill>
                  <a:schemeClr val="tx1"/>
                </a:solidFill>
              </a:rPr>
              <a:t>En kvinde (klager), der har kroniske smerter på grund af en arbejdsskade samt stress, angst og struma, klagede til Ligebehandlingsnævnet over sin arbejdsgiver (indklagede)</a:t>
            </a:r>
          </a:p>
          <a:p>
            <a:pPr marL="285750" indent="-285750">
              <a:buClr>
                <a:srgbClr val="00AC9C"/>
              </a:buClr>
              <a:tabLst>
                <a:tab pos="270510" algn="l"/>
              </a:tabLst>
            </a:pPr>
            <a:r>
              <a:rPr lang="da-DK" sz="1400" dirty="0">
                <a:solidFill>
                  <a:schemeClr val="tx1"/>
                </a:solidFill>
              </a:rPr>
              <a:t>Kvinden mente, at arbejdsgiveren havde forskelsbehandlet hende på grund af handicap, fordi hun var blevet afskediget på grund af sin langvarige sygemelding</a:t>
            </a:r>
          </a:p>
          <a:p>
            <a:pPr marL="285750" indent="-285750">
              <a:buClr>
                <a:srgbClr val="00AC9C"/>
              </a:buClr>
              <a:tabLst>
                <a:tab pos="270510" algn="l"/>
              </a:tabLst>
            </a:pPr>
            <a:r>
              <a:rPr lang="da-DK" sz="1400" dirty="0">
                <a:solidFill>
                  <a:schemeClr val="tx1"/>
                </a:solidFill>
              </a:rPr>
              <a:t>Ligebehandlingsnævnet vurderede, at de kroniske smerter udgjorde et handicap, men at kvinden ikke havde godtgjort, at hendes stress, angst og struma udsprang af det godtgjorte handicap (kroniske smerter)</a:t>
            </a:r>
          </a:p>
          <a:p>
            <a:pPr marL="285750" indent="-285750">
              <a:buClr>
                <a:srgbClr val="00AC9C"/>
              </a:buClr>
              <a:tabLst>
                <a:tab pos="270510" algn="l"/>
              </a:tabLst>
            </a:pPr>
            <a:endParaRPr lang="da-DK" sz="1400" dirty="0">
              <a:solidFill>
                <a:schemeClr val="tx1"/>
              </a:solidFill>
            </a:endParaRPr>
          </a:p>
        </p:txBody>
      </p:sp>
      <p:sp>
        <p:nvSpPr>
          <p:cNvPr id="4" name="Pladsholder til billede 3">
            <a:extLst>
              <a:ext uri="{FF2B5EF4-FFF2-40B4-BE49-F238E27FC236}">
                <a16:creationId xmlns:a16="http://schemas.microsoft.com/office/drawing/2014/main" id="{F5944AD5-77B3-E2DA-0818-90BC8DCF00B3}"/>
              </a:ext>
            </a:extLst>
          </p:cNvPr>
          <p:cNvSpPr>
            <a:spLocks noGrp="1"/>
          </p:cNvSpPr>
          <p:nvPr>
            <p:ph type="pic" sz="quarter" idx="16"/>
          </p:nvPr>
        </p:nvSpPr>
        <p:spPr/>
        <p:txBody>
          <a:bodyPr/>
          <a:lstStyle/>
          <a:p>
            <a:endParaRPr lang="da-DK"/>
          </a:p>
        </p:txBody>
      </p:sp>
      <p:sp>
        <p:nvSpPr>
          <p:cNvPr id="5" name="Pladsholder til diasnummer 4">
            <a:extLst>
              <a:ext uri="{FF2B5EF4-FFF2-40B4-BE49-F238E27FC236}">
                <a16:creationId xmlns:a16="http://schemas.microsoft.com/office/drawing/2014/main" id="{F6ACAA2C-FCDE-EB3F-1D34-ED3D9C69A65C}"/>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98</a:t>
            </a:r>
          </a:p>
        </p:txBody>
      </p:sp>
    </p:spTree>
    <p:extLst>
      <p:ext uri="{BB962C8B-B14F-4D97-AF65-F5344CB8AC3E}">
        <p14:creationId xmlns:p14="http://schemas.microsoft.com/office/powerpoint/2010/main" val="978489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DDB70-CDD7-2B7F-FB67-90D1C964243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2305DDF-9824-DBFD-F851-13222F0C9219}"/>
              </a:ext>
            </a:extLst>
          </p:cNvPr>
          <p:cNvSpPr>
            <a:spLocks noGrp="1"/>
          </p:cNvSpPr>
          <p:nvPr>
            <p:ph type="title"/>
          </p:nvPr>
        </p:nvSpPr>
        <p:spPr/>
        <p:txBody>
          <a:bodyPr/>
          <a:lstStyle/>
          <a:p>
            <a:r>
              <a:rPr lang="da-DK" sz="2400" dirty="0"/>
              <a:t>Domme og kendelser</a:t>
            </a:r>
          </a:p>
        </p:txBody>
      </p:sp>
      <p:sp>
        <p:nvSpPr>
          <p:cNvPr id="3" name="Pladsholder til tekst 2">
            <a:extLst>
              <a:ext uri="{FF2B5EF4-FFF2-40B4-BE49-F238E27FC236}">
                <a16:creationId xmlns:a16="http://schemas.microsoft.com/office/drawing/2014/main" id="{5E752F4A-E42E-C5AE-53E1-7C5AF07C0CEB}"/>
              </a:ext>
            </a:extLst>
          </p:cNvPr>
          <p:cNvSpPr>
            <a:spLocks noGrp="1"/>
          </p:cNvSpPr>
          <p:nvPr>
            <p:ph type="body" sz="quarter" idx="12"/>
          </p:nvPr>
        </p:nvSpPr>
        <p:spPr>
          <a:xfrm>
            <a:off x="693738" y="1416374"/>
            <a:ext cx="7838702" cy="3027039"/>
          </a:xfrm>
        </p:spPr>
        <p:txBody>
          <a:bodyPr/>
          <a:lstStyle/>
          <a:p>
            <a:pPr marL="0" lvl="0" indent="0">
              <a:buClr>
                <a:srgbClr val="00AC9C"/>
              </a:buClr>
              <a:buNone/>
            </a:pPr>
            <a:r>
              <a:rPr lang="da-DK" sz="1800" dirty="0">
                <a:solidFill>
                  <a:srgbClr val="000000"/>
                </a:solidFill>
              </a:rPr>
              <a:t>Opsigelse var ikke i strid med forskelsbehandlingsloven</a:t>
            </a:r>
          </a:p>
          <a:p>
            <a:pPr marL="0" lvl="0" indent="0">
              <a:buClr>
                <a:srgbClr val="00AC9C"/>
              </a:buClr>
              <a:buNone/>
            </a:pPr>
            <a:endParaRPr lang="da-DK" sz="500" dirty="0">
              <a:solidFill>
                <a:srgbClr val="000000"/>
              </a:solidFill>
            </a:endParaRPr>
          </a:p>
          <a:p>
            <a:pPr marL="0" lvl="0" indent="0">
              <a:buClr>
                <a:srgbClr val="00AC9C"/>
              </a:buClr>
              <a:buNone/>
            </a:pPr>
            <a:r>
              <a:rPr lang="da-DK" sz="1400" dirty="0">
                <a:solidFill>
                  <a:schemeClr val="accent4"/>
                </a:solidFill>
                <a:hlinkClick r:id="rId2">
                  <a:extLst>
                    <a:ext uri="{A12FA001-AC4F-418D-AE19-62706E023703}">
                      <ahyp:hlinkClr xmlns:ahyp="http://schemas.microsoft.com/office/drawing/2018/hyperlinkcolor" val="tx"/>
                    </a:ext>
                  </a:extLst>
                </a:hlinkClick>
              </a:rPr>
              <a:t>Ligebehandlingsnævnets kendelse nr. 9113 af 24. januar 2024</a:t>
            </a:r>
            <a:r>
              <a:rPr lang="da-DK" sz="1400" dirty="0">
                <a:solidFill>
                  <a:schemeClr val="accent4"/>
                </a:solidFill>
              </a:rPr>
              <a:t> </a:t>
            </a:r>
          </a:p>
          <a:p>
            <a:pPr marL="0" lvl="0" indent="0">
              <a:buClr>
                <a:srgbClr val="00AC9C"/>
              </a:buClr>
              <a:buNone/>
            </a:pPr>
            <a:endParaRPr lang="da-DK" sz="500" dirty="0">
              <a:solidFill>
                <a:schemeClr val="tx1"/>
              </a:solidFill>
            </a:endParaRPr>
          </a:p>
          <a:p>
            <a:pPr marL="285750" indent="-285750">
              <a:buClr>
                <a:srgbClr val="00AC9C"/>
              </a:buClr>
              <a:tabLst>
                <a:tab pos="270510" algn="l"/>
              </a:tabLst>
            </a:pPr>
            <a:r>
              <a:rPr lang="da-DK" sz="1400" dirty="0">
                <a:solidFill>
                  <a:schemeClr val="tx1"/>
                </a:solidFill>
              </a:rPr>
              <a:t>Ligebehandlingsnævnet vurderede desuden, at kvinden ikke havde påvist faktiske omstændigheder, der gav anledning til at formode, at kvinden var blevet afskediget på grund af sit handicap. Nævnet lagde vægt på, at kvinden ikke havde godtgjort, at hendes sygefravær var på grund af handicappet</a:t>
            </a:r>
          </a:p>
          <a:p>
            <a:pPr marL="285750" indent="-285750">
              <a:buClr>
                <a:srgbClr val="00AC9C"/>
              </a:buClr>
              <a:tabLst>
                <a:tab pos="270510" algn="l"/>
              </a:tabLst>
            </a:pPr>
            <a:r>
              <a:rPr lang="da-DK" sz="1400" dirty="0">
                <a:solidFill>
                  <a:schemeClr val="tx1"/>
                </a:solidFill>
              </a:rPr>
              <a:t>Kvinden fik derfor ikke medhold i sin klage.</a:t>
            </a:r>
            <a:endParaRPr lang="da-DK" sz="1400" dirty="0">
              <a:solidFill>
                <a:srgbClr val="000000"/>
              </a:solidFill>
            </a:endParaRPr>
          </a:p>
        </p:txBody>
      </p:sp>
      <p:sp>
        <p:nvSpPr>
          <p:cNvPr id="4" name="Pladsholder til billede 3">
            <a:extLst>
              <a:ext uri="{FF2B5EF4-FFF2-40B4-BE49-F238E27FC236}">
                <a16:creationId xmlns:a16="http://schemas.microsoft.com/office/drawing/2014/main" id="{F117FB4F-765C-411C-3B22-F8A7BF7D700B}"/>
              </a:ext>
            </a:extLst>
          </p:cNvPr>
          <p:cNvSpPr>
            <a:spLocks noGrp="1"/>
          </p:cNvSpPr>
          <p:nvPr>
            <p:ph type="pic" sz="quarter" idx="16"/>
          </p:nvPr>
        </p:nvSpPr>
        <p:spPr/>
        <p:txBody>
          <a:bodyPr/>
          <a:lstStyle/>
          <a:p>
            <a:endParaRPr lang="da-DK"/>
          </a:p>
        </p:txBody>
      </p:sp>
      <p:sp>
        <p:nvSpPr>
          <p:cNvPr id="5" name="Pladsholder til diasnummer 4">
            <a:extLst>
              <a:ext uri="{FF2B5EF4-FFF2-40B4-BE49-F238E27FC236}">
                <a16:creationId xmlns:a16="http://schemas.microsoft.com/office/drawing/2014/main" id="{D99163C4-B4B6-96E2-9828-E4CEF49AAC5C}"/>
              </a:ext>
            </a:extLst>
          </p:cNvPr>
          <p:cNvSpPr txBox="1">
            <a:spLocks/>
          </p:cNvSpPr>
          <p:nvPr/>
        </p:nvSpPr>
        <p:spPr>
          <a:xfrm>
            <a:off x="3177118" y="4731990"/>
            <a:ext cx="2519362" cy="31591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500" dirty="0"/>
              <a:t>99</a:t>
            </a:r>
          </a:p>
        </p:txBody>
      </p:sp>
    </p:spTree>
    <p:extLst>
      <p:ext uri="{BB962C8B-B14F-4D97-AF65-F5344CB8AC3E}">
        <p14:creationId xmlns:p14="http://schemas.microsoft.com/office/powerpoint/2010/main" val="224062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fL - Generelt materiale">
  <a:themeElements>
    <a:clrScheme name="Brugerdefineret 2">
      <a:dk1>
        <a:srgbClr val="000000"/>
      </a:dk1>
      <a:lt1>
        <a:srgbClr val="FFFFFF"/>
      </a:lt1>
      <a:dk2>
        <a:srgbClr val="000000"/>
      </a:dk2>
      <a:lt2>
        <a:srgbClr val="FFFFFF"/>
      </a:lt2>
      <a:accent1>
        <a:srgbClr val="000000"/>
      </a:accent1>
      <a:accent2>
        <a:srgbClr val="556D7E"/>
      </a:accent2>
      <a:accent3>
        <a:srgbClr val="000000"/>
      </a:accent3>
      <a:accent4>
        <a:srgbClr val="00AD9C"/>
      </a:accent4>
      <a:accent5>
        <a:srgbClr val="00547A"/>
      </a:accent5>
      <a:accent6>
        <a:srgbClr val="F6A800"/>
      </a:accent6>
      <a:hlink>
        <a:srgbClr val="696869"/>
      </a:hlink>
      <a:folHlink>
        <a:srgbClr val="696869"/>
      </a:folHlink>
    </a:clrScheme>
    <a:fontScheme name="CFL">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fL skabelon ny" id="{EE737022-AAAF-4F3F-A1B9-84D2B829E0AB}" vid="{06F6F0E3-797E-45BA-BB01-4071CE49AC52}"/>
    </a:ext>
  </a:extLst>
</a:theme>
</file>

<file path=ppt/theme/theme2.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rugerdefineret 2">
    <a:dk1>
      <a:srgbClr val="000000"/>
    </a:dk1>
    <a:lt1>
      <a:srgbClr val="FFFFFF"/>
    </a:lt1>
    <a:dk2>
      <a:srgbClr val="000000"/>
    </a:dk2>
    <a:lt2>
      <a:srgbClr val="FFFFFF"/>
    </a:lt2>
    <a:accent1>
      <a:srgbClr val="000000"/>
    </a:accent1>
    <a:accent2>
      <a:srgbClr val="556D7E"/>
    </a:accent2>
    <a:accent3>
      <a:srgbClr val="000000"/>
    </a:accent3>
    <a:accent4>
      <a:srgbClr val="00AD9C"/>
    </a:accent4>
    <a:accent5>
      <a:srgbClr val="00547A"/>
    </a:accent5>
    <a:accent6>
      <a:srgbClr val="F6A800"/>
    </a:accent6>
    <a:hlink>
      <a:srgbClr val="696869"/>
    </a:hlink>
    <a:folHlink>
      <a:srgbClr val="696869"/>
    </a:folHlink>
  </a:clrScheme>
</a:themeOverride>
</file>

<file path=docProps/app.xml><?xml version="1.0" encoding="utf-8"?>
<Properties xmlns="http://schemas.openxmlformats.org/officeDocument/2006/extended-properties" xmlns:vt="http://schemas.openxmlformats.org/officeDocument/2006/docPropsVTypes">
  <Template/>
  <TotalTime>12520</TotalTime>
  <Words>7517</Words>
  <Application>Microsoft Office PowerPoint</Application>
  <PresentationFormat>Skærmshow (16:9)</PresentationFormat>
  <Paragraphs>856</Paragraphs>
  <Slides>114</Slides>
  <Notes>5</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114</vt:i4>
      </vt:variant>
    </vt:vector>
  </HeadingPairs>
  <TitlesOfParts>
    <vt:vector size="120" baseType="lpstr">
      <vt:lpstr>Arial</vt:lpstr>
      <vt:lpstr>Caecilia LT Std Roman</vt:lpstr>
      <vt:lpstr>Calibri</vt:lpstr>
      <vt:lpstr>Verdana</vt:lpstr>
      <vt:lpstr>Wingdings</vt:lpstr>
      <vt:lpstr>CfL - Generelt materiale</vt:lpstr>
      <vt:lpstr>Aktuel HR-jura 2023/2024</vt:lpstr>
      <vt:lpstr>Halvdagskonference om arbejdstid</vt:lpstr>
      <vt:lpstr>HR-jura for ledere</vt:lpstr>
      <vt:lpstr>Dagsorden</vt:lpstr>
      <vt:lpstr>PowerPoint-præsentation</vt:lpstr>
      <vt:lpstr>Lovforslag</vt:lpstr>
      <vt:lpstr>Lovforslag</vt:lpstr>
      <vt:lpstr>Lovforslag</vt:lpstr>
      <vt:lpstr>Lovforslag</vt:lpstr>
      <vt:lpstr>Lovforslag</vt:lpstr>
      <vt:lpstr>Lovforslag</vt:lpstr>
      <vt:lpstr>Lovforslag</vt:lpstr>
      <vt:lpstr>Lovforslag</vt:lpstr>
      <vt:lpstr>Lovforslag</vt:lpstr>
      <vt:lpstr>Lovforslag</vt:lpstr>
      <vt:lpstr>Lovforslag</vt:lpstr>
      <vt:lpstr>Lovforslag</vt:lpstr>
      <vt:lpstr>Lovforslag</vt:lpstr>
      <vt:lpstr>Lovforslag</vt:lpstr>
      <vt:lpstr>Lovforslag</vt:lpstr>
      <vt:lpstr>Lovforslag</vt:lpstr>
      <vt:lpstr>Lovforslag</vt:lpstr>
      <vt:lpstr>PowerPoint-præsentation</vt:lpstr>
      <vt:lpstr>Arbejdstidsloven</vt:lpstr>
      <vt:lpstr>Arbejdstidsloven</vt:lpstr>
      <vt:lpstr>PowerPoint-præsentation</vt:lpstr>
      <vt:lpstr>OK24</vt:lpstr>
      <vt:lpstr>OK24</vt:lpstr>
      <vt:lpstr>OK24</vt:lpstr>
      <vt:lpstr>OK24</vt:lpstr>
      <vt:lpstr>OK24</vt:lpstr>
      <vt:lpstr>Udenlandsk arbejdskraft</vt:lpstr>
      <vt:lpstr>Sygedagpenge</vt:lpstr>
      <vt:lpstr>Fleksjob</vt:lpstr>
      <vt:lpstr>Arbejdsmiljø</vt:lpstr>
      <vt:lpstr>Uklare krav og modstridende krav i arbejdet </vt:lpstr>
      <vt:lpstr>PowerPoint-præsentation</vt:lpstr>
      <vt:lpstr>Nyt om databeskyttelse</vt:lpstr>
      <vt:lpstr>Nyt om databeskyttelse</vt:lpstr>
      <vt:lpstr>PowerPoint-præsentation</vt:lpstr>
      <vt:lpstr>PowerPoint-præsentation</vt:lpstr>
      <vt:lpstr>Nyt om barselsloven</vt:lpstr>
      <vt:lpstr>Nyt om barselsloven</vt:lpstr>
      <vt:lpstr>Nyt om barselsloven</vt:lpstr>
      <vt:lpstr>Nyt om barselsloven</vt:lpstr>
      <vt:lpstr>Nyt om barselsloven</vt:lpstr>
      <vt:lpstr>Nyt om barselsloven</vt:lpstr>
      <vt:lpstr>Nyt om barselsloven</vt:lpstr>
      <vt:lpstr>Nyt om barselsloven</vt:lpstr>
      <vt:lpstr>Nyt om barselsloven</vt:lpstr>
      <vt:lpstr>Nyt om barselsloven</vt:lpstr>
      <vt:lpstr>Nyt om barselsloven</vt:lpstr>
      <vt:lpstr>Nyt om barselsloven</vt:lpstr>
      <vt:lpstr>Nyt om barselsloven</vt:lpstr>
      <vt:lpstr>PowerPoint-præsentation</vt:lpstr>
      <vt:lpstr>Ligeløn</vt:lpstr>
      <vt:lpstr>Ligeløn </vt:lpstr>
      <vt:lpstr>Ligeløn </vt:lpstr>
      <vt:lpstr>Ligeløn </vt:lpstr>
      <vt:lpstr>Ligeløn </vt:lpstr>
      <vt:lpstr>Ligeløn </vt:lpstr>
      <vt:lpstr>Ligeløn </vt:lpstr>
      <vt:lpstr>Ligeløn </vt:lpstr>
      <vt:lpstr>Ligeløn</vt:lpstr>
      <vt:lpstr>Ligeløn</vt:lpstr>
      <vt:lpstr>Ligeløn</vt:lpstr>
      <vt:lpstr>Ligeløn</vt:lpstr>
      <vt:lpstr>Ligeløn</vt:lpstr>
      <vt:lpstr>Ligeløn</vt:lpstr>
      <vt:lpstr>Ligeløn</vt:lpstr>
      <vt:lpstr>Ligeløn</vt:lpstr>
      <vt:lpstr>Ligeløn</vt:lpstr>
      <vt:lpstr>PowerPoint-præsentation</vt:lpstr>
      <vt:lpstr>PowerPoint-præsentation</vt:lpstr>
      <vt:lpstr>Domme og kendelser</vt:lpstr>
      <vt:lpstr>Domme og kendelser</vt:lpstr>
      <vt:lpstr>Domme og kendelser</vt:lpstr>
      <vt:lpstr>Domme og kendelser</vt:lpstr>
      <vt:lpstr>Domme og kendelser</vt:lpstr>
      <vt:lpstr>Domme og kendelser</vt:lpstr>
      <vt:lpstr>Domme og kendelser</vt:lpstr>
      <vt:lpstr>Domme og kendelser</vt:lpstr>
      <vt:lpstr>Domme og kendelser</vt:lpstr>
      <vt:lpstr>Domme og kendelser</vt:lpstr>
      <vt:lpstr>Domme og kendelser</vt:lpstr>
      <vt:lpstr>Domme og kendelser</vt:lpstr>
      <vt:lpstr>PowerPoint-præsentation</vt:lpstr>
      <vt:lpstr>Domme og kendelser</vt:lpstr>
      <vt:lpstr>PowerPoint-præsentation</vt:lpstr>
      <vt:lpstr>Domme og kendelser</vt:lpstr>
      <vt:lpstr>Domme og kendelser</vt:lpstr>
      <vt:lpstr>Domme og kendelser</vt:lpstr>
      <vt:lpstr>Domme og kendelser</vt:lpstr>
      <vt:lpstr>Domme og kendelser</vt:lpstr>
      <vt:lpstr>Domme og kendelser</vt:lpstr>
      <vt:lpstr>Domme og kendelser</vt:lpstr>
      <vt:lpstr>Domme og kendelser</vt:lpstr>
      <vt:lpstr>Domme og kendelser</vt:lpstr>
      <vt:lpstr>Domme og kendelser</vt:lpstr>
      <vt:lpstr>Domme og kendelser</vt:lpstr>
      <vt:lpstr>Domme og kendelser</vt:lpstr>
      <vt:lpstr>PowerPoint-præsentation</vt:lpstr>
      <vt:lpstr>Domme og kendelser</vt:lpstr>
      <vt:lpstr>Domme og kendelser</vt:lpstr>
      <vt:lpstr>Domme og kendelser</vt:lpstr>
      <vt:lpstr>Domme og kendelser</vt:lpstr>
      <vt:lpstr>Domme og kendelser</vt:lpstr>
      <vt:lpstr>Domme og kendelser</vt:lpstr>
      <vt:lpstr>Domme og kendelser</vt:lpstr>
      <vt:lpstr>PowerPoint-præsentation</vt:lpstr>
      <vt:lpstr>Domme og kendelser</vt:lpstr>
      <vt:lpstr>Domme og kendelser</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Medlemskab af CfL</dc:title>
  <dc:creator>Anja Neiiendam</dc:creator>
  <cp:lastModifiedBy>Anette Mortensen</cp:lastModifiedBy>
  <cp:revision>253</cp:revision>
  <cp:lastPrinted>2023-10-30T17:26:18Z</cp:lastPrinted>
  <dcterms:created xsi:type="dcterms:W3CDTF">2022-03-10T11:20:49Z</dcterms:created>
  <dcterms:modified xsi:type="dcterms:W3CDTF">2024-04-11T14:15:29Z</dcterms:modified>
</cp:coreProperties>
</file>