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C9C"/>
    <a:srgbClr val="F6A800"/>
    <a:srgbClr val="556D7E"/>
    <a:srgbClr val="0054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53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44AC4C-79CB-EEEB-5F50-3AB02ABA8A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13048-FF45-F741-EAA9-C4F5C91F6F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D99986C-3F7D-CA3D-1725-C09616B6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0CECDC-E0CD-A8AD-CC7F-E006E0888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305141-0343-A9FC-6285-CA089D4B2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998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F669C8-4C37-6014-DDEA-146CA6E18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9DFB15B-5E70-9456-A0D4-07753B6A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F9227A-25F7-686C-1733-BFD6786B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AF729B4-C673-01A0-5ED4-27BE64059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17C253-913D-DEDA-60A3-065AA33C2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967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43B6443-0261-D16E-81CE-393B265BE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EC6B265-22AF-D828-3E4C-94F7A5DB5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6D83256-1B67-B46F-02FC-119EFF437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67B1FC7-046C-5408-BC5C-32FD3929A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FCB94E-9EE0-384A-55E0-6A4DCD25C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639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6808F-ACF1-5FE2-D5E2-8A2F0E5C5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8021FB-0960-C8E2-CEE6-936DBD68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DBF6292-0F0B-0FC0-4D3D-5731847E5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8CAA27-6D47-25E1-63C6-585C801A9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AFF3B9-7507-E41E-BA8F-6346398D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734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828BFB-7AB6-7BA4-78FF-8D084E9AD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DD5BAA5-080F-8BBE-6715-330724583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7A5250A-F771-FC51-6ED6-28A99A0C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A351B4-4551-71B9-CCC0-F1F54E4FD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66E9D60-F8DC-B9A0-B1E6-82D22F3DC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4707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D52FB7-1DE8-299A-F1F0-F61A62D93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B98A7E-5362-1D3D-15D7-55A706FA0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2ABC5A4-A1A4-4364-6A7A-E8D93D700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A4BAE67-70E6-3CA8-7BD1-4A808585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2B98842-CAB2-7B4C-4158-5BDDC1687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4C9B3EA-C97B-6599-59D9-EA315F604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659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AC001F-EAF3-2540-84FC-439A8A54D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BB3BC90-487B-7E5E-0BCF-C1A920182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D25CA9A-4875-0704-9586-5BFC22443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35A72F2-88BC-8600-4D11-AD0376409C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D33F872-4520-6FCE-E828-0580F3DAC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4B5E670-CF57-72C1-4B56-B319F94B5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4CF81D3-6E96-F2BC-36CA-439BE53EB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6823020-3923-58B9-D518-22E15260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58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1D817-776A-9B67-FAB1-7F0AAFBE5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0272CEA-768F-57FC-BFE5-7B498F178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A8DB0A4-F83E-0540-6615-ECEFCD6FE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9561810-0598-6448-45C6-03F0A909D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088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DE42277-D364-A641-B074-438989533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61E2311-F56F-0BC3-CA5A-EB6A323B2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46DD650-EEA1-5F0B-844B-963244799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0745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E12B18-0C6B-B732-A398-AFAF4FE6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679578-03EA-E802-503C-47B20C0C1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85C6223-4C17-7810-3900-409CC4890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7ECD8E6-B4BE-6727-C8A3-F5E47ABF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18BDCC0-EE99-E500-2158-82E306724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B20BB41-D03A-50F4-2D42-190087D67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931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57763-977E-FD25-374B-CAC1A7A91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A62B57F-2E42-569F-AEF7-7927F72A4E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ABAE220-5616-FE08-E2F2-7784D062A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12E81EE-042B-A5C2-F630-70E9CB89C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408D7A8-C1FC-0F95-9FF0-83605424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D0C8550-8F81-7EBF-116B-AF152310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04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F785C72-5886-25D2-8F32-FCE26FF49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370A7B8-7D9C-41C9-1742-F3D60C2EC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AEC9A94-6C15-DCB1-DE45-0B4EBB37FA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DE1F2-0C19-4438-9F2E-04B7D23D244D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43DA3A2-3926-DF4C-DCEB-B623CA933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AC1589B-7D36-E4A1-D96A-EDFD03AD33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739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8BF3E-B22E-6E59-697B-724F68087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FC8EE62B-D936-8C79-EC1D-DF0B99081618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82B84B9D-DA29-B791-00A1-BDB0732371CF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85977A75-CB4C-59E0-4B32-D79F0A041051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420C34AD-E1D3-C483-9704-71B9198D65F6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D57AB619-A774-791D-F0F1-E49DFB899740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8320A4DB-D32F-C3A1-E966-E7F9312304D1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4B12F822-92E9-DDB8-28AF-14BE8899E8F5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TILKNYTNING: ONBOARDING EFFEKTIVITET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2A4F489-FD3C-C4C4-4733-CEC13C0EC7B2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onboardingdata og identificere, hvilke aktiviteter der bedst fremmer hurtig integration og trivsel.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842153DF-EBB7-04AF-430C-6FB5A75D9E70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</a:t>
            </a:r>
            <a:r>
              <a:rPr lang="da-DK">
                <a:solidFill>
                  <a:schemeClr val="tx1"/>
                </a:solidFill>
              </a:rPr>
              <a:t>generere onboardingplaner</a:t>
            </a:r>
            <a:r>
              <a:rPr lang="da-DK" dirty="0">
                <a:solidFill>
                  <a:schemeClr val="tx1"/>
                </a:solidFill>
              </a:rPr>
              <a:t>, e-mails, introduktionstekster og læringsmateriale til nye medarbejdere.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E216723-71AB-7941-2284-460A1A53A0CD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relevante introduktionsmoduler og netværkskontakter til nye medarbejdere baseret på deres rolle og baggrund.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BFCF5D2F-CF2A-72E1-B733-1785ED878A7F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styre hele onboardingforløbet med automatiske påmindelser, tjeklister og </a:t>
            </a:r>
            <a:r>
              <a:rPr lang="da-DK" dirty="0" err="1">
                <a:solidFill>
                  <a:schemeClr val="tx1"/>
                </a:solidFill>
              </a:rPr>
              <a:t>opfølgningsflows</a:t>
            </a:r>
            <a:r>
              <a:rPr lang="da-DK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6BE60529-7AAF-E579-F8EB-050774A1556C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fungere som personlig guide eller </a:t>
            </a:r>
            <a:r>
              <a:rPr lang="da-DK" dirty="0" err="1">
                <a:solidFill>
                  <a:schemeClr val="tx1"/>
                </a:solidFill>
              </a:rPr>
              <a:t>chatbot</a:t>
            </a:r>
            <a:r>
              <a:rPr lang="da-DK" dirty="0">
                <a:solidFill>
                  <a:schemeClr val="tx1"/>
                </a:solidFill>
              </a:rPr>
              <a:t>, der hjælper nye medarbejdere med spørgsmål og orientering i deres første tid.</a:t>
            </a:r>
          </a:p>
        </p:txBody>
      </p:sp>
    </p:spTree>
    <p:extLst>
      <p:ext uri="{BB962C8B-B14F-4D97-AF65-F5344CB8AC3E}">
        <p14:creationId xmlns:p14="http://schemas.microsoft.com/office/powerpoint/2010/main" val="647295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CB9CB-E38E-A3D8-26CD-9F147B171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CC5F55DE-4B37-C23F-12FA-20B138F08BF3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A5B3803F-D2F5-195C-F5C7-9AE2C992956C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77CB1C29-C687-8C8D-7932-EC0EFB78BB86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FF64BABE-566C-01B3-82A5-D3B89C640704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9B2B064D-4486-E791-E219-74A992ABD11A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748A0790-E7CA-9FF1-C329-6A03BD86F969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C6AD523A-72FD-10B3-6B18-4374E9607EEE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TILKNYTNING: LIVSKVALITET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27BAFF17-557B-7445-E81E-042C52DD00B2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sammenhænge mellem arbejdsforhold, fleksibilitet og selvrapporteret livskvalitet for at identificere forbedringsmuligheder.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31B24A79-0B79-61F7-3EA1-CE8B04810652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generere inspirerende og støttende indhold om </a:t>
            </a:r>
            <a:r>
              <a:rPr lang="da-DK" dirty="0" err="1">
                <a:solidFill>
                  <a:schemeClr val="tx1"/>
                </a:solidFill>
              </a:rPr>
              <a:t>work-life</a:t>
            </a:r>
            <a:r>
              <a:rPr lang="da-DK" dirty="0">
                <a:solidFill>
                  <a:schemeClr val="tx1"/>
                </a:solidFill>
              </a:rPr>
              <a:t> balance, sundhed og meningsfuldhed i arbejdslivet.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DF918C20-9F3D-7566-2D84-4B7E583D81F0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individuelle tilpasninger i arbejdstid, opgaver eller støttetilbud, der øger medarbejderens oplevelse af livskvalitet.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E26B737-28F7-13DE-DF3E-EC74116D4E27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sikre jævnlig opfølgning på livskvalitetsmålinger og koordinere tværgående trivselstiltag.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500EABA2-23CD-95A6-1FFA-DEADBC46D453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støtte medarbejdere i refleksioner om balance, trivsel og prioriteringer gennem guidede samtaler eller mikroøvelser.</a:t>
            </a:r>
          </a:p>
        </p:txBody>
      </p:sp>
    </p:spTree>
    <p:extLst>
      <p:ext uri="{BB962C8B-B14F-4D97-AF65-F5344CB8AC3E}">
        <p14:creationId xmlns:p14="http://schemas.microsoft.com/office/powerpoint/2010/main" val="2918222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F5661-3C8A-673B-A3E8-2EFD12EE3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AC6AB313-9EB0-0912-5F6E-370B527A09F8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78A9DA0A-71A5-30BF-9AB5-1B2586801D68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C8DAEA2E-D91B-26D3-5317-3D6A6D2CFD1A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6E24284C-17FF-4E6A-4CC0-F21C15DADAB3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656F698A-60AE-6605-96C5-9BD228E7E21E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B7C91424-EB4F-11A3-C3DA-AFB5C454E638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35DAF846-3314-F9F2-989B-99AC40760611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TILKNYTNING: KULTURFIT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7902749A-BAB8-EF88-4B2B-51652D8AA5B0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I kan analysere medarbejderfeedback og adfærdsdata for at vurdere, hvordan nye medarbejdere oplever kulturfit over tid.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E5B0DDE8-D9D5-2B4D-4B2C-C49BC2B7DD26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producere kulturfortællinger, videoer og cases, der introducerer nye medarbejdere til virksomhedens værdier og normer.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0AD1A771-59C0-7EE8-4A35-24C200200D40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anbefale mentorordninger, fællesskaber eller læringsaktiviteter, der styrker den enkeltes kulturintegration.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3FD82281-B716-D2C5-8BF1-4373DBEABF53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sikre, at kulturrelaterede introduktioner og samtaler bliver planlagt og fulgt op på systematisk.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0FD60574-4AF9-973C-0B65-B136749C01FE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hjælpe medarbejdere med at forstå uskrevne regler og kulturelle koder via interaktiv Q&amp;A og mikrosimulationer.</a:t>
            </a:r>
          </a:p>
        </p:txBody>
      </p:sp>
    </p:spTree>
    <p:extLst>
      <p:ext uri="{BB962C8B-B14F-4D97-AF65-F5344CB8AC3E}">
        <p14:creationId xmlns:p14="http://schemas.microsoft.com/office/powerpoint/2010/main" val="1739218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E66A2-ACB2-0520-4C0F-B041346B2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CABEAD0D-BAD4-B5F1-9511-61023C5CB6F1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576EF12A-7ED6-A019-A37C-1F415B75A2A7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5C898FDA-7862-7F74-3232-EABEC07AD9E6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B58D5BA8-1231-CEF9-6379-A84263E9BE1E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22F9654A-AB99-E65E-9827-52B728C252BE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565AE3F1-6384-C6AA-E8EB-61777B03FE2E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8988A2D5-DAA0-5EA3-0F9E-6180DFBBFB3D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TILKNYTNING: LOYALITET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E3FA5533-2075-BF88-0D85-8B26E353E6D3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identificere mønstre og risikofaktorer for lav loyalitet ved at analysere fratrædelsesdata, engagementsscorer og trivsel.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124F37C4-5FB9-D358-2484-186E726BAB14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skabe kommunikation, der styrker følelsen af anerkendelse og tilhørsforhold – fx skræddersyede anerkendelsesbeskeder eller udviklingsplaner.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E054F8D6-027C-26EE-3C0E-5378F6BFFB86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relevante udviklingsmuligheder, opgaver eller karriereveje, der styrker medarbejderens bånd til virksomheden.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D9BCF0F4-1142-E3B9-A0DA-43C4746477EA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automatisere regelmæssige check-ins og pulsmålinger for tidligt at spotte faldende loyalitet.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625AF941-DDC1-994C-547A-6D424BB88B1E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støtte ledere med realtidsforslag til, hvordan de kan fastholde og engagere medarbejdere, der viser tegn på lav loyalitet.</a:t>
            </a:r>
          </a:p>
        </p:txBody>
      </p:sp>
    </p:spTree>
    <p:extLst>
      <p:ext uri="{BB962C8B-B14F-4D97-AF65-F5344CB8AC3E}">
        <p14:creationId xmlns:p14="http://schemas.microsoft.com/office/powerpoint/2010/main" val="211835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A7A4C-3FC4-9EF4-3035-74D05010F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A29C683C-C86C-5BE1-1E7A-41A94EB4B9AB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50B25B13-513B-FCC7-797F-8B967E3B2283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4967E069-D918-FCF2-B3E7-319F57771F1E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DFF7DE52-FFEE-52A7-1483-81E941F142D0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40065ABE-9274-DC3A-4A9C-083DD39941B4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5E1D6244-F759-36F9-45BF-9D3C5C62AEEC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06E061F6-13F2-6CC4-6D7C-0E9B5AB05092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TILKNYTNING: FRAVÆR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62C74A8B-C0D9-EA1C-4697-DF7003029A6B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fraværsdata og identificere mønstre, risikogrupper og sammenhænge med ledelse, arbejdsmiljø og tilknytning.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A8693C3C-38A8-3487-C51F-13A9A2A2CB27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formulere målrettet kommunikation og støttebudskaber til medarbejdere med højt eller gentaget fravær.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3D335EA4-8B2D-EA88-A543-AA63CA74DAB0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individuelle tiltag som fleksibilitet, coaching eller sundhedstilbud baseret på fraværs- og trivselshistorik.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9CFB39F-9D07-2D7A-BFF3-C7EA3DC41E0F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automatisere opfølgning på fravær, fx ved at sende påmindelser, trivselstjek eller lederguides.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F91CC573-FE4C-1650-69DB-F9D8DD09AC8C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hjælpe ledere med at tage de rette samtaler om fravær ved at foreslå formuleringer og spørgsmål tilpasset konteksten.</a:t>
            </a:r>
          </a:p>
        </p:txBody>
      </p:sp>
    </p:spTree>
    <p:extLst>
      <p:ext uri="{BB962C8B-B14F-4D97-AF65-F5344CB8AC3E}">
        <p14:creationId xmlns:p14="http://schemas.microsoft.com/office/powerpoint/2010/main" val="1203267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A67F9-E55F-96B7-FC7F-E3F3564DD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1FB1E7DE-ECFA-7BFD-9DEE-E85C00B7AF9D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E317369E-12B6-1633-B75D-28788548B6EC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A233F5DB-D1FB-4D74-49E9-4E8A493AF41A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D947C7C1-4941-93F6-7DCC-F16484380D62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9848F79B-5A67-263A-2E67-34E88C50F9F8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7FF783F9-69B6-37A2-D872-CE55ED154DEB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57EF96F7-A18C-9D8B-0C17-F2AE24408385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TILKNYTNING: PERSONALEOMSÆTNING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30B1D03F-435F-9E01-74E8-FFFD51010511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forudsige personaleomsætning ved at analysere mønstre i engagement, fravær, performance og medarbejderprofiler.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ADA5BDF5-17E3-C7F2-88C1-61B326D3EE8C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producere fastholdelseskommunikation og tilpassede exit-</a:t>
            </a:r>
            <a:r>
              <a:rPr lang="da-DK" dirty="0" err="1">
                <a:solidFill>
                  <a:schemeClr val="tx1"/>
                </a:solidFill>
              </a:rPr>
              <a:t>surveys</a:t>
            </a:r>
            <a:r>
              <a:rPr lang="da-DK" dirty="0">
                <a:solidFill>
                  <a:schemeClr val="tx1"/>
                </a:solidFill>
              </a:rPr>
              <a:t>, der giver ærlige indsigter og styrker læring.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65195F22-0663-9A8F-8FE0-EB02DE717F63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individuelle tiltag, fx udviklingsplaner eller interne mobilitetsmuligheder, til medarbejdere med høj risiko for at forlade organisationen.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6E7D2904-3F49-1697-D132-C86577F07439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automatisere tidlige indsatser, fx opfølgning efter onboarding, midtvejs-samtaler og trivselstjek i nøgleperioder.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E72DB829-7429-5699-43A5-331672EAC323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støtte ledere med realtidsindsigter og anbefalinger til at håndtere fastholdelse i deres team.</a:t>
            </a:r>
          </a:p>
        </p:txBody>
      </p:sp>
    </p:spTree>
    <p:extLst>
      <p:ext uri="{BB962C8B-B14F-4D97-AF65-F5344CB8AC3E}">
        <p14:creationId xmlns:p14="http://schemas.microsoft.com/office/powerpoint/2010/main" val="130994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F2C15-218C-8F8F-4CED-97FCBEEE8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99133774-FA66-93A8-A2DF-20079CA71AAF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F1FE7053-3D94-29F4-8BF6-51612044FF5C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3CAEB8F0-A807-15A9-109E-12F0452308FE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7BFF301E-4498-6797-7169-57FCED6D0976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D792D447-64D8-1684-9151-E9CE1A8B4988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AD2756BC-9FA4-F661-F868-36A843EE11B3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4C5611F-3335-DA18-D099-CB780FF85917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TILKNYTNING: TIDLIGE FRATRÆDELSER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98F942F3-B564-96D2-B4B9-A2C0FE5ECDE4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identificere risikofaktorer for tidlige fratrædelser ved at analysere onboardingdata, feedback og demografi.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3E90E45E-E705-4CCA-520A-0BF2441D0EF2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skabe målrettede beskeder, tjek-ind mails og </a:t>
            </a:r>
            <a:r>
              <a:rPr lang="da-DK" dirty="0" err="1">
                <a:solidFill>
                  <a:schemeClr val="tx1"/>
                </a:solidFill>
              </a:rPr>
              <a:t>onboarding-indhold</a:t>
            </a:r>
            <a:r>
              <a:rPr lang="da-DK" dirty="0">
                <a:solidFill>
                  <a:schemeClr val="tx1"/>
                </a:solidFill>
              </a:rPr>
              <a:t>, der styrker følelsen af tilhør og engagement fra start.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3EB6515-2262-2ABC-8D25-5ECF95D247B7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individuelle </a:t>
            </a:r>
            <a:r>
              <a:rPr lang="da-DK" dirty="0" err="1">
                <a:solidFill>
                  <a:schemeClr val="tx1"/>
                </a:solidFill>
              </a:rPr>
              <a:t>onboardingforløb</a:t>
            </a:r>
            <a:r>
              <a:rPr lang="da-DK" dirty="0">
                <a:solidFill>
                  <a:schemeClr val="tx1"/>
                </a:solidFill>
              </a:rPr>
              <a:t>, mentorordninger eller trivselstiltag baseret på den nye medarbejders profil.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EA967CB5-8F57-7145-3DF4-551D44D58506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sikre rettidig opfølgning på onboarding-</a:t>
            </a:r>
            <a:r>
              <a:rPr lang="da-DK" dirty="0" err="1">
                <a:solidFill>
                  <a:schemeClr val="tx1"/>
                </a:solidFill>
              </a:rPr>
              <a:t>milestones</a:t>
            </a:r>
            <a:r>
              <a:rPr lang="da-DK" dirty="0">
                <a:solidFill>
                  <a:schemeClr val="tx1"/>
                </a:solidFill>
              </a:rPr>
              <a:t>, trivselstjek og leder-samtaler i de første 90 dage.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3870A56E-B5EF-F397-70D0-7447CCA43655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guide ledere i at opdage og reagere på tidlige signaler på mistrivsel eller usikkerhed hos nye medarbejdere.</a:t>
            </a:r>
          </a:p>
        </p:txBody>
      </p:sp>
    </p:spTree>
    <p:extLst>
      <p:ext uri="{BB962C8B-B14F-4D97-AF65-F5344CB8AC3E}">
        <p14:creationId xmlns:p14="http://schemas.microsoft.com/office/powerpoint/2010/main" val="2969674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77F00-B394-4FF6-00B2-42E3ADB32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8588DB0A-29D1-FFD1-609F-E0B41EA7F01D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75DF0CE5-EAD5-F806-3312-146F825C52A2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7428DD13-FE75-DBFA-DFCD-83F1C58593CE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60889698-E774-8C3D-FDCA-BA67150152C1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CCE43EF1-E391-1AFC-4FD3-64554A6853F6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1CA512FC-DA95-E1D8-46B7-6D39B513FC5A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4EE4FE28-0DD7-642F-9AE7-C6AC4F31D1DA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TILKNYTNING: E-NPS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EDF23624-5936-E648-0BD7-B155A2D83FCA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</a:t>
            </a:r>
            <a:r>
              <a:rPr lang="da-DK" dirty="0" err="1">
                <a:solidFill>
                  <a:schemeClr val="tx1"/>
                </a:solidFill>
              </a:rPr>
              <a:t>eNPS</a:t>
            </a:r>
            <a:r>
              <a:rPr lang="da-DK" dirty="0">
                <a:solidFill>
                  <a:schemeClr val="tx1"/>
                </a:solidFill>
              </a:rPr>
              <a:t>-svar og tilhørende fritekst for at identificere mønstre, drivere og risikoområder for lav loyalitet.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5079AAA6-1F1E-BD69-9E28-1EA210546CE6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generere opfølgningskommunikation og handlingsplaner baseret på </a:t>
            </a:r>
            <a:r>
              <a:rPr lang="da-DK" dirty="0" err="1">
                <a:solidFill>
                  <a:schemeClr val="tx1"/>
                </a:solidFill>
              </a:rPr>
              <a:t>eNPS</a:t>
            </a:r>
            <a:r>
              <a:rPr lang="da-DK" dirty="0">
                <a:solidFill>
                  <a:schemeClr val="tx1"/>
                </a:solidFill>
              </a:rPr>
              <a:t>-resultater, målrettet specifikke teams eller temaer.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0FB40D3C-ED13-1E45-A138-FF3483741B8D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anbefale konkrete tiltag til at forbedre </a:t>
            </a:r>
            <a:r>
              <a:rPr lang="da-DK" dirty="0" err="1">
                <a:solidFill>
                  <a:schemeClr val="tx1"/>
                </a:solidFill>
              </a:rPr>
              <a:t>eNPS</a:t>
            </a:r>
            <a:r>
              <a:rPr lang="da-DK" dirty="0">
                <a:solidFill>
                  <a:schemeClr val="tx1"/>
                </a:solidFill>
              </a:rPr>
              <a:t> i bestemte afdelinger baseret på sammenlignelige data.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D7847110-D723-34BB-77A2-89AA91C34810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styre løbende </a:t>
            </a:r>
            <a:r>
              <a:rPr lang="da-DK" dirty="0" err="1">
                <a:solidFill>
                  <a:schemeClr val="tx1"/>
                </a:solidFill>
              </a:rPr>
              <a:t>eNPS</a:t>
            </a:r>
            <a:r>
              <a:rPr lang="da-DK" dirty="0">
                <a:solidFill>
                  <a:schemeClr val="tx1"/>
                </a:solidFill>
              </a:rPr>
              <a:t>-målinger og sikre, at ledere modtager resultater og forslag til handling i realtid.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E6556064-E896-6261-6F87-ABF36B3EA2CA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hjælpe ledere med at forstå deres </a:t>
            </a:r>
            <a:r>
              <a:rPr lang="da-DK" dirty="0" err="1">
                <a:solidFill>
                  <a:schemeClr val="tx1"/>
                </a:solidFill>
              </a:rPr>
              <a:t>eNPS</a:t>
            </a:r>
            <a:r>
              <a:rPr lang="da-DK" dirty="0">
                <a:solidFill>
                  <a:schemeClr val="tx1"/>
                </a:solidFill>
              </a:rPr>
              <a:t>-tal og formulere gode spørgsmål eller indsatser til teamdialog.</a:t>
            </a:r>
          </a:p>
        </p:txBody>
      </p:sp>
    </p:spTree>
    <p:extLst>
      <p:ext uri="{BB962C8B-B14F-4D97-AF65-F5344CB8AC3E}">
        <p14:creationId xmlns:p14="http://schemas.microsoft.com/office/powerpoint/2010/main" val="3121309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F186C-0349-5C79-EF53-34386B74A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1CB00600-EF2C-5588-36FF-030A005A9FA1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11AD4260-217C-B414-50AC-A636CCF7C5C5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4A1C2408-7132-D935-E5F5-F99EFBA18C21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57A6C404-53C9-FA5A-407B-9ADCFAF62181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D8DF44C2-D101-9D13-EAF5-2286C53969DF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7678F230-DDA8-63F6-631C-6A18EE8A991F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8E5958DE-DFFF-4D00-9CE5-803FAD5A5D17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TILKNYTNING: ENGAGEMENT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59745F3E-399A-8C64-0599-FFCBF77A9FB8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data fra pulsmålinger, adfærd og samarbejdsmønstre for at identificere niveauer og drivere af engagement.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2095EF2A-D4BA-AFF9-5EB8-C1BC0C644EBB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skabe engagerende kommunikation, anerkendelsesbeskeder og motiverende kampagner tilpasset forskellige medarbejdergrupper.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D25A2060-C73B-297E-8192-4CA9D574EB6D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aktiviteter, udviklingsmuligheder eller ændringer i opgavesammensætning, der øger engagement hos den enkelte.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D5D42247-A444-2D22-87C8-ACF7FCA872E0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automatisere regelmæssige engagementsmålinger og koble dem til relevante opfølgningsprocesser.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FCCB3A1E-611B-0AD0-B448-1B90515B5C9F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støtte ledere med realtidsforslag til, hvordan de kan styrke engagementet i deres team ud fra aktuelle signaler og præferencer.</a:t>
            </a:r>
          </a:p>
        </p:txBody>
      </p:sp>
    </p:spTree>
    <p:extLst>
      <p:ext uri="{BB962C8B-B14F-4D97-AF65-F5344CB8AC3E}">
        <p14:creationId xmlns:p14="http://schemas.microsoft.com/office/powerpoint/2010/main" val="1469987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35836-93DC-209B-75B2-EC586BBA9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850FBE64-2CB1-63CA-11AB-C41110F97EC7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66D874F2-B49E-ED0B-7130-A57DB67BB71E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CC308A64-8D21-E626-A59A-736F9AE5F586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E2547CF6-D36F-DD2E-3F2B-8E1CF17D26DD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1E44868F-BEB2-A905-99D8-73469B3C9623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41AC4022-823D-EDF8-9368-A206D3A9DF8E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8EB5330F-8F68-8E04-C877-5B98494DF782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TILKNYTNING: TRIVSEL OG WELLBEING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9E99FB0D-EBB3-F54F-99D4-61075EF7DF5B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fravær, </a:t>
            </a:r>
            <a:r>
              <a:rPr lang="da-DK" dirty="0" err="1">
                <a:solidFill>
                  <a:schemeClr val="tx1"/>
                </a:solidFill>
              </a:rPr>
              <a:t>survey</a:t>
            </a:r>
            <a:r>
              <a:rPr lang="da-DK" dirty="0">
                <a:solidFill>
                  <a:schemeClr val="tx1"/>
                </a:solidFill>
              </a:rPr>
              <a:t>-data og digitale adfærdsmønstre for at identificere tidlige tegn på mistrivsel.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4E47E4D3-C288-C24C-777A-E77C21F57DAB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skabe målrettet trivselskommunikation, fx nudging-beskeder om pauser, søvn, motion eller mental sundhed.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B620925-BA16-FE45-6E60-46795EAFED29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anbefale </a:t>
            </a:r>
            <a:r>
              <a:rPr lang="da-DK" dirty="0" err="1">
                <a:solidFill>
                  <a:schemeClr val="tx1"/>
                </a:solidFill>
              </a:rPr>
              <a:t>wellbeing</a:t>
            </a:r>
            <a:r>
              <a:rPr lang="da-DK" dirty="0">
                <a:solidFill>
                  <a:schemeClr val="tx1"/>
                </a:solidFill>
              </a:rPr>
              <a:t>-initiativer, fx coaching, fleksibilitet eller sundhedstilbud, tilpasset individuelle behov og risikoprofiler.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DC573F1F-4724-14D6-1318-06F0CB8D0D3C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koordinere trivselstiltag, fx månedlige check-ins, stressmålinger eller HR-indsatser, på tværs af afdelinger.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3E100495-31AD-976E-2010-45EDCFACCA2E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fungere som fortrolig samtalepartner, der lytter og giver forslag til </a:t>
            </a:r>
            <a:r>
              <a:rPr lang="da-DK" dirty="0" err="1">
                <a:solidFill>
                  <a:schemeClr val="tx1"/>
                </a:solidFill>
              </a:rPr>
              <a:t>coping</a:t>
            </a:r>
            <a:r>
              <a:rPr lang="da-DK" dirty="0">
                <a:solidFill>
                  <a:schemeClr val="tx1"/>
                </a:solidFill>
              </a:rPr>
              <a:t>-strategier og ressourcer ved mental belastning.</a:t>
            </a:r>
          </a:p>
        </p:txBody>
      </p:sp>
    </p:spTree>
    <p:extLst>
      <p:ext uri="{BB962C8B-B14F-4D97-AF65-F5344CB8AC3E}">
        <p14:creationId xmlns:p14="http://schemas.microsoft.com/office/powerpoint/2010/main" val="3576852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1181</Words>
  <Application>Microsoft Office PowerPoint</Application>
  <PresentationFormat>Widescreen</PresentationFormat>
  <Paragraphs>110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Harpelund</dc:creator>
  <cp:lastModifiedBy>Christian Harpelund</cp:lastModifiedBy>
  <cp:revision>3</cp:revision>
  <dcterms:created xsi:type="dcterms:W3CDTF">2025-05-27T20:34:01Z</dcterms:created>
  <dcterms:modified xsi:type="dcterms:W3CDTF">2025-12-03T13:21:12Z</dcterms:modified>
</cp:coreProperties>
</file>