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9C"/>
    <a:srgbClr val="F6A800"/>
    <a:srgbClr val="556D7E"/>
    <a:srgbClr val="005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5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4AC4C-79CB-EEEB-5F50-3AB02ABA8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13048-FF45-F741-EAA9-C4F5C91F6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99986C-3F7D-CA3D-1725-C09616B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0CECDC-E0CD-A8AD-CC7F-E006E088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305141-0343-A9FC-6285-CA089D4B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99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669C8-4C37-6014-DDEA-146CA6E1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DFB15B-5E70-9456-A0D4-07753B6A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F9227A-25F7-686C-1733-BFD6786B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F729B4-C673-01A0-5ED4-27BE6405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17C253-913D-DEDA-60A3-065AA33C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967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43B6443-0261-D16E-81CE-393B265BE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EC6B265-22AF-D828-3E4C-94F7A5DB5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D83256-1B67-B46F-02FC-119EFF43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7B1FC7-046C-5408-BC5C-32FD3929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CB94E-9EE0-384A-55E0-6A4DCD25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39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6808F-ACF1-5FE2-D5E2-8A2F0E5C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8021FB-0960-C8E2-CEE6-936DBD68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BF6292-0F0B-0FC0-4D3D-5731847E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8CAA27-6D47-25E1-63C6-585C801A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AFF3B9-7507-E41E-BA8F-6346398D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3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28BFB-7AB6-7BA4-78FF-8D084E9A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D5BAA5-080F-8BBE-6715-330724583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A5250A-F771-FC51-6ED6-28A99A0C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A351B4-4551-71B9-CCC0-F1F54E4F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6E9D60-F8DC-B9A0-B1E6-82D22F3D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470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52FB7-1DE8-299A-F1F0-F61A62D9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B98A7E-5362-1D3D-15D7-55A706FA0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ABC5A4-A1A4-4364-6A7A-E8D93D700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A4BAE67-70E6-3CA8-7BD1-4A808585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B98842-CAB2-7B4C-4158-5BDDC168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C9B3EA-C97B-6599-59D9-EA315F60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59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C001F-EAF3-2540-84FC-439A8A54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B3BC90-487B-7E5E-0BCF-C1A92018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25CA9A-4875-0704-9586-5BFC22443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5A72F2-88BC-8600-4D11-AD0376409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D33F872-4520-6FCE-E828-0580F3DAC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4B5E670-CF57-72C1-4B56-B319F94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CF81D3-6E96-F2BC-36CA-439BE53E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6823020-3923-58B9-D518-22E15260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8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1D817-776A-9B67-FAB1-7F0AAFBE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0272CEA-768F-57FC-BFE5-7B498F17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8DB0A4-F83E-0540-6615-ECEFCD6F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61810-0598-6448-45C6-03F0A909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088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DE42277-D364-A641-B074-43898953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61E2311-F56F-0BC3-CA5A-EB6A323B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46DD650-EEA1-5F0B-844B-96324479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74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E12B18-0C6B-B732-A398-AFAF4FE6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679578-03EA-E802-503C-47B20C0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5C6223-4C17-7810-3900-409CC4890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ECD8E6-B4BE-6727-C8A3-F5E47AB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BDCC0-EE99-E500-2158-82E30672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20BB41-D03A-50F4-2D42-190087D6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931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57763-977E-FD25-374B-CAC1A7A9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A62B57F-2E42-569F-AEF7-7927F72A4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ABAE220-5616-FE08-E2F2-7784D062A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2E81EE-042B-A5C2-F630-70E9CB89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08D7A8-C1FC-0F95-9FF0-83605424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D0C8550-8F81-7EBF-116B-AF152310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4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785C72-5886-25D2-8F32-FCE26FF49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70A7B8-7D9C-41C9-1742-F3D60C2E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EC9A94-6C15-DCB1-DE45-0B4EBB37F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3DA3A2-3926-DF4C-DCEB-B623CA933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C1589B-7D36-E4A1-D96A-EDFD03AD3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739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8BF3E-B22E-6E59-697B-724F68087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FC8EE62B-D936-8C79-EC1D-DF0B99081618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82B84B9D-DA29-B791-00A1-BDB0732371C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5977A75-CB4C-59E0-4B32-D79F0A041051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20C34AD-E1D3-C483-9704-71B9198D65F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57AB619-A774-791D-F0F1-E49DFB899740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320A4DB-D32F-C3A1-E966-E7F9312304D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B12F822-92E9-DDB8-28AF-14BE8899E8F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PERFORMANCE OG POTENTIAL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2A4F489-FD3C-C4C4-4733-CEC13C0EC7B2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performance-data og udviklingstendenser for at identificere high performers og deres udviklingspotentiale.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42153DF-EBB7-04AF-430C-6FB5A75D9E70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individuelle udviklingsplaner og feedback-rapporter baseret på performancevurderinger og mål.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E216723-71AB-7941-2284-460A1A53A0C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skræddersyede læringsforløb, opgaver eller karrieretrin tilpasset den enkeltes præstation og potentiale.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FCF5D2F-CF2A-72E1-B733-1785ED878A7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360° feedbackprocesser og koordinere opfølgningsmøder med udviklingsfokus.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BE60529-7AAF-E579-F8EB-050774A1556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assistere ledere i at formulere præcis og udviklende feedback – og i at sætte realistiske, motiverende mål med medarbejderen.</a:t>
            </a:r>
          </a:p>
        </p:txBody>
      </p:sp>
    </p:spTree>
    <p:extLst>
      <p:ext uri="{BB962C8B-B14F-4D97-AF65-F5344CB8AC3E}">
        <p14:creationId xmlns:p14="http://schemas.microsoft.com/office/powerpoint/2010/main" val="64729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E960E-55F9-D30E-6400-26358C08E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9710D0F4-DC8D-C32D-6DEC-6A72D1D3E88D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29F0E26-887E-61EC-ED2B-57045FC22B1E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FA30DE9D-0801-1B42-6CAD-9137E8F05326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10CBA850-CE9B-70A5-EFB0-99E3FE3B2BC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34A93A6A-495B-3B57-4F7B-BC1428A9E279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9BF45812-7D9D-0415-B23C-19A16934C5F0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7788D1C-9CF4-409B-1C8B-835B93168368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SUCCESSIONRATE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7FCB58-992A-4C63-7AAE-35A37515A5CD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karriereforløb, kompetencedata og afdelingsbehov for at forudsige og forbedre succession pipelines.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6111964F-5F7C-324D-1735-6F64FC29D8A8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visualiseringer og præsentationer af interne talent- og successionstragter til brug i ledelsesdialoger.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D0FB680-5948-8E21-F247-C94E1088BF88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individuelle udviklingsforløb og nøgleprojekter, der forbereder medarbejdere til næste rolle.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274297C-043E-6391-9E6A-B29ED01A69EE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</a:t>
            </a:r>
            <a:r>
              <a:rPr lang="da-DK" dirty="0" err="1">
                <a:solidFill>
                  <a:schemeClr val="tx1"/>
                </a:solidFill>
              </a:rPr>
              <a:t>successionplaner</a:t>
            </a:r>
            <a:r>
              <a:rPr lang="da-DK" dirty="0">
                <a:solidFill>
                  <a:schemeClr val="tx1"/>
                </a:solidFill>
              </a:rPr>
              <a:t>, påmindelser og vurderingsprocesser i faste, tilbagevendende forløb.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5BDC3E4-D600-AC4E-A87A-D140871A2AB8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og ledere med at identificere og evaluere interne kandidater til nøglepositioner gennem realtidsdialog og scenarier.</a:t>
            </a:r>
          </a:p>
        </p:txBody>
      </p:sp>
    </p:spTree>
    <p:extLst>
      <p:ext uri="{BB962C8B-B14F-4D97-AF65-F5344CB8AC3E}">
        <p14:creationId xmlns:p14="http://schemas.microsoft.com/office/powerpoint/2010/main" val="308205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28B44-5A30-AA7C-777A-7A112DDA3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4143C555-1D62-74CC-E330-53E9294D6841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18C2E3F4-EF55-15FB-9A0C-B057BC8636D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CA9B24D2-2F83-3CBB-ADE4-99CC811A5CFC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8D1A8DE9-7F31-4930-A25A-58BA3BFFE077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C70182C3-8BE9-0B0E-0E8D-FA2D8B4F36CA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2DE6567F-4E55-697E-8A4F-874E10C37C2B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8F6AF5D0-55E5-89FB-7A6E-A10BFFB4221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ADFÆRD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BC556DB-2EBE-2A29-A9FF-7BE2BEAA629E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samarbejdsmønstre, feedback og digitale interaktioner for at identificere adfærd, der fremmer eller hæmmer performance og trivsel.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80A8DAF-6B59-DD9F-DEDC-BE4509E92994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feedbackformuleringer, refleksionsøvelser og læringsscenarier, der understøtter ønsket adfærdsudvikling.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4711712-224D-E363-7D52-17AF0FA698C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konkrete adfærdsmål og læringselementer tilpasset individets rolle, personlighed og udviklingsmål.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ACC3EDD5-A0AA-4C37-E1F2-C2AB772F1591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følge op på adfærdsbaserede mål og sikre, at læringsaktiviteter og samtaler bliver gennemført og dokumenteret.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74A8CA3-9B6A-3632-9CD4-71EBE0054CE7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medarbejdere og ledere i hverdagen med forslag til, hvordan de kan udvise eller styrke bestemte adfærdstræk i konkrete situationer.</a:t>
            </a:r>
          </a:p>
        </p:txBody>
      </p:sp>
    </p:spTree>
    <p:extLst>
      <p:ext uri="{BB962C8B-B14F-4D97-AF65-F5344CB8AC3E}">
        <p14:creationId xmlns:p14="http://schemas.microsoft.com/office/powerpoint/2010/main" val="5554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E7E42-B4A1-3A51-5258-8E9D63C10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5C7B0AB0-C905-F769-C83D-9A5833F187E5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A29E5F79-A2BC-EACA-52EB-111045C74DD6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E9B86245-37FF-8F2F-4B9D-C42A761A8AC7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36643B97-E8F8-EDEA-50D3-0834F4236650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EBBBB6FE-6BA0-BDFC-BCC1-D67A07F48473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2C9E5F04-C047-AF3E-1E4A-593FFE56EC4A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F9B1D636-29BF-29CD-DE95-AB650D90DAD9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KOMPETENCEKLØFTER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6DA73B3-2F19-31CC-6F11-7D710ACB4D06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jobkrav, medarbejderdata og markedstendenser for at identificere nuværende og fremtidige kompetencekløfter.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E3975DF1-9C09-2028-6D27-6EFF43DE84C7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kompetenceprofiler, udviklingsplaner og træningsbeskrivelser målrettet de identificerede kløfter.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AAF8265-ECDC-3951-4D89-C9CD4BA2D9A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læringsaktiviteter og projekter tilpasset den enkelte medarbejders specifikke kompetencegab.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E504D9D6-2497-16D8-0742-EDEF5BAB922A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</a:t>
            </a:r>
            <a:r>
              <a:rPr lang="da-DK" dirty="0" err="1">
                <a:solidFill>
                  <a:schemeClr val="tx1"/>
                </a:solidFill>
              </a:rPr>
              <a:t>mapping</a:t>
            </a:r>
            <a:r>
              <a:rPr lang="da-DK" dirty="0">
                <a:solidFill>
                  <a:schemeClr val="tx1"/>
                </a:solidFill>
              </a:rPr>
              <a:t> af kompetencer og koordinere læringsforløb på tværs af teams og funktioner.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CD8D8E9A-97DB-172D-748D-985A27C106B5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ledere og medarbejdere med at opdage og formulere egne kompetencebehov og finde relevante ressourcer.</a:t>
            </a:r>
          </a:p>
        </p:txBody>
      </p:sp>
    </p:spTree>
    <p:extLst>
      <p:ext uri="{BB962C8B-B14F-4D97-AF65-F5344CB8AC3E}">
        <p14:creationId xmlns:p14="http://schemas.microsoft.com/office/powerpoint/2010/main" val="47398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E9D6A-26FF-6278-A773-4910E4771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A670250A-5518-0DB2-8786-5614441DA920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6BEB43EF-87D0-ADE7-BFF7-AA14D3974B4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93800ACA-EB06-977F-E158-3264B12E0C39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30936D4B-64AE-399E-B34D-9B2264068542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BBD016A6-E719-AAE5-BCCD-292279A9C5DD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CDDC657C-4E0A-B4EF-D17E-6342F29CFA88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91DE616B-9230-011A-F039-EDD73FD8D609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ROI PÅ TRÆNING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B12E00E7-5DA5-7B17-1906-8828FDC808B4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koble træningsaktiviteter med performance-, engagement- og forretningsdata for at beregne og visualisere ROI.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6CC2589-3CE3-5F31-35A1-1D768F0EC9EF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rapporter og præsentationer, der opsummerer træningens effekt i både tal og fortællinger.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58BD0CF-8DB4-0F72-33A2-F198A813E062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hvilke træningsforløb der giver størst udbytte for specifikke roller, teams eller forretningsmål.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04788035-732E-064C-77AD-6CFB2CC6AEC3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løbende indsamle data, udsende effektmålinger og sammenstille resultater automatisk.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5CF96CB2-B9B8-CE75-54D5-8DEAC45AAC72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og ledere med at vurdere og argumentere for træningsinvesteringer gennem simuleringer og scenarier.</a:t>
            </a:r>
          </a:p>
        </p:txBody>
      </p:sp>
    </p:spTree>
    <p:extLst>
      <p:ext uri="{BB962C8B-B14F-4D97-AF65-F5344CB8AC3E}">
        <p14:creationId xmlns:p14="http://schemas.microsoft.com/office/powerpoint/2010/main" val="1924918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2E677-250C-0A0B-9AB1-1DBB3A74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3A7EA5EF-9D97-0B9A-5A6C-9EDDE5061A82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4F1B0EA4-4230-B2D8-5679-B3B38E171441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CD0C849E-BC66-1D02-82CB-9EC3BDAF88C3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1A1C104E-6005-EFB8-BFEF-0D1FCA065198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5D80D57F-B731-ED4D-EB07-837D7C4F26C9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FD59AF1-F014-8F6D-C2C1-9E976EF01137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F4D33F6C-DB31-475C-6A47-A5C1ED2EB2AE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LEDELSESKVALITET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3E1EC90-D2F9-4610-6FDC-DAF068730E56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medarbejderfeedback, engagementsscorer og teamperformance for at vurdere ledelseskvalitet på tværs af organisationen.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2EA290A-2D4C-96AC-5FDF-1654B7360FB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personlige lederrapporter, feedbacksammendrag og udviklingsplaner baseret på data fra medarbejdere og resultater.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4A04790-B23D-99B7-CAF9-631DAE605859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ledertræning, coachingforløb og læringsmoduler tilpasset den enkelte leders styrker og udviklingsområder.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064E9D6-7821-96EF-7DA4-8CA7BD3BE0B0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360° feedback-processer og sikre opfølgning på lederudviklingsmål og -aktiviteter.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A51C64A5-7B4B-2F57-91AE-E302047F4588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sparringspartner for ledere i hverdagen og foreslå kommunikation, beslutningsstøtte og refleksion i konkrete situationer.</a:t>
            </a:r>
          </a:p>
        </p:txBody>
      </p:sp>
    </p:spTree>
    <p:extLst>
      <p:ext uri="{BB962C8B-B14F-4D97-AF65-F5344CB8AC3E}">
        <p14:creationId xmlns:p14="http://schemas.microsoft.com/office/powerpoint/2010/main" val="58632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DE6DA-5053-F9DE-1111-D07FFDEBB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50AD9BC9-C40E-FE41-44A2-25F3C4F597E2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8408AA09-E733-D1F0-4486-6A4EAA023988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4879C272-5549-E61C-BD37-1ECC7A992A89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EA30FA96-307E-33A8-6971-5BCBABD9EAD4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14854503-1B3C-EF14-B3BA-612816EC5FB1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5034CA43-5CBA-0161-10DD-063B135615E2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12D85A-E935-A515-DB05-4F2642B5E67B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UDVIKLING: BEREDSKABER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76BFB66-D665-0A06-CD94-2E29D061A2D3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organisationens tidligere kriser og reaktionsmønstre for at vurdere beredskabets styrker og svagheder.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93293528-7F4D-500A-6BFA-C771184F070F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producere realistiske scenarier, krisespil og kommunikationsskabeloner til træning af beredskab og handlekraft.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4B04530-6743-8D38-413E-04058A3F8AE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læringsforløb og simulationsøvelser baseret på medarbejderens rolle og tidligere erfaringer.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9D9C1844-71DD-7E3C-8EA3-D35D5457EBB8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koordinere beredskabsplaner, træningsforløb og kommunikation ved aktivering af beredskab.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F63E11E-B375-18E9-5D1F-0EAC7E753242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guide ledere og nøglepersoner i realtid under kriser eller forandringer med handlingsforslag og kommunikationsråd.</a:t>
            </a:r>
          </a:p>
        </p:txBody>
      </p:sp>
    </p:spTree>
    <p:extLst>
      <p:ext uri="{BB962C8B-B14F-4D97-AF65-F5344CB8AC3E}">
        <p14:creationId xmlns:p14="http://schemas.microsoft.com/office/powerpoint/2010/main" val="3931757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788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Harpelund</dc:creator>
  <cp:lastModifiedBy>Christian Harpelund</cp:lastModifiedBy>
  <cp:revision>3</cp:revision>
  <dcterms:created xsi:type="dcterms:W3CDTF">2025-05-27T20:34:01Z</dcterms:created>
  <dcterms:modified xsi:type="dcterms:W3CDTF">2025-05-27T21:40:06Z</dcterms:modified>
</cp:coreProperties>
</file>