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3"/>
  </p:notesMasterIdLst>
  <p:handoutMasterIdLst>
    <p:handoutMasterId r:id="rId24"/>
  </p:handoutMasterIdLst>
  <p:sldIdLst>
    <p:sldId id="1114" r:id="rId2"/>
    <p:sldId id="1115" r:id="rId3"/>
    <p:sldId id="1118" r:id="rId4"/>
    <p:sldId id="1116" r:id="rId5"/>
    <p:sldId id="1071" r:id="rId6"/>
    <p:sldId id="667" r:id="rId7"/>
    <p:sldId id="1134" r:id="rId8"/>
    <p:sldId id="540" r:id="rId9"/>
    <p:sldId id="1076" r:id="rId10"/>
    <p:sldId id="1133" r:id="rId11"/>
    <p:sldId id="1078" r:id="rId12"/>
    <p:sldId id="1080" r:id="rId13"/>
    <p:sldId id="1081" r:id="rId14"/>
    <p:sldId id="1082" r:id="rId15"/>
    <p:sldId id="1135" r:id="rId16"/>
    <p:sldId id="1083" r:id="rId17"/>
    <p:sldId id="1084" r:id="rId18"/>
    <p:sldId id="1085" r:id="rId19"/>
    <p:sldId id="1136" r:id="rId20"/>
    <p:sldId id="1137" r:id="rId21"/>
    <p:sldId id="1132" r:id="rId22"/>
  </p:sldIdLst>
  <p:sldSz cx="9144000" cy="5143500" type="screen16x9"/>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p15:clr>
            <a:srgbClr val="A4A3A4"/>
          </p15:clr>
        </p15:guide>
        <p15:guide id="2" pos="4513">
          <p15:clr>
            <a:srgbClr val="A4A3A4"/>
          </p15:clr>
        </p15:guide>
        <p15:guide id="3" orient="horz" pos="3072"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C9C"/>
    <a:srgbClr val="556D7E"/>
    <a:srgbClr val="244248"/>
    <a:srgbClr val="665888"/>
    <a:srgbClr val="F6A800"/>
    <a:srgbClr val="B1C20C"/>
    <a:srgbClr val="556DA2"/>
    <a:srgbClr val="00547A"/>
    <a:srgbClr val="009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552" autoAdjust="0"/>
  </p:normalViewPr>
  <p:slideViewPr>
    <p:cSldViewPr showGuides="1">
      <p:cViewPr varScale="1">
        <p:scale>
          <a:sx n="84" d="100"/>
          <a:sy n="84" d="100"/>
        </p:scale>
        <p:origin x="732" y="64"/>
      </p:cViewPr>
      <p:guideLst>
        <p:guide orient="horz" pos="758"/>
        <p:guide pos="4513"/>
        <p:guide orient="horz" pos="3072"/>
      </p:guideLst>
    </p:cSldViewPr>
  </p:slideViewPr>
  <p:outlineViewPr>
    <p:cViewPr>
      <p:scale>
        <a:sx n="33" d="100"/>
        <a:sy n="33" d="100"/>
      </p:scale>
      <p:origin x="0" y="-1476"/>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5" d="100"/>
          <a:sy n="55" d="100"/>
        </p:scale>
        <p:origin x="-284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C83C4C9-6DDA-4450-9484-0BF6595D0514}" type="datetimeFigureOut">
              <a:rPr lang="da-DK" smtClean="0"/>
              <a:t>26-10-2022</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1CA3AEF-8FB2-4DC1-ABD8-2E48263DF44D}" type="slidenum">
              <a:rPr lang="da-DK" smtClean="0"/>
              <a:t>‹nr.›</a:t>
            </a:fld>
            <a:endParaRPr lang="da-DK"/>
          </a:p>
        </p:txBody>
      </p:sp>
    </p:spTree>
    <p:extLst>
      <p:ext uri="{BB962C8B-B14F-4D97-AF65-F5344CB8AC3E}">
        <p14:creationId xmlns:p14="http://schemas.microsoft.com/office/powerpoint/2010/main" val="415084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26440F-B724-440C-A715-C514AEDF4C9C}" type="datetimeFigureOut">
              <a:rPr lang="da-DK" smtClean="0"/>
              <a:t>26-10-2022</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D076F6-7418-4260-BC54-78B88DB37E18}" type="slidenum">
              <a:rPr lang="da-DK" smtClean="0"/>
              <a:t>‹nr.›</a:t>
            </a:fld>
            <a:endParaRPr lang="da-DK"/>
          </a:p>
        </p:txBody>
      </p:sp>
    </p:spTree>
    <p:extLst>
      <p:ext uri="{BB962C8B-B14F-4D97-AF65-F5344CB8AC3E}">
        <p14:creationId xmlns:p14="http://schemas.microsoft.com/office/powerpoint/2010/main" val="408516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E2E7123-BB06-4753-89B3-B18DC3BB7F3F}" type="slidenum">
              <a:rPr lang="da-DK" smtClean="0"/>
              <a:t>7</a:t>
            </a:fld>
            <a:endParaRPr lang="da-DK"/>
          </a:p>
        </p:txBody>
      </p:sp>
    </p:spTree>
    <p:extLst>
      <p:ext uri="{BB962C8B-B14F-4D97-AF65-F5344CB8AC3E}">
        <p14:creationId xmlns:p14="http://schemas.microsoft.com/office/powerpoint/2010/main" val="242256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E2E7123-BB06-4753-89B3-B18DC3BB7F3F}" type="slidenum">
              <a:rPr lang="da-DK" smtClean="0"/>
              <a:t>8</a:t>
            </a:fld>
            <a:endParaRPr lang="da-DK"/>
          </a:p>
        </p:txBody>
      </p:sp>
    </p:spTree>
    <p:extLst>
      <p:ext uri="{BB962C8B-B14F-4D97-AF65-F5344CB8AC3E}">
        <p14:creationId xmlns:p14="http://schemas.microsoft.com/office/powerpoint/2010/main" val="105911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E2E7123-BB06-4753-89B3-B18DC3BB7F3F}" type="slidenum">
              <a:rPr lang="da-DK" smtClean="0"/>
              <a:t>19</a:t>
            </a:fld>
            <a:endParaRPr lang="da-DK"/>
          </a:p>
        </p:txBody>
      </p:sp>
    </p:spTree>
    <p:extLst>
      <p:ext uri="{BB962C8B-B14F-4D97-AF65-F5344CB8AC3E}">
        <p14:creationId xmlns:p14="http://schemas.microsoft.com/office/powerpoint/2010/main" val="1303257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sp>
        <p:nvSpPr>
          <p:cNvPr id="15" name="Rectangle 8"/>
          <p:cNvSpPr>
            <a:spLocks noChangeArrowheads="1"/>
          </p:cNvSpPr>
          <p:nvPr userDrawn="1"/>
        </p:nvSpPr>
        <p:spPr bwMode="auto">
          <a:xfrm>
            <a:off x="0" y="3133726"/>
            <a:ext cx="9144000" cy="2045032"/>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hasCustomPrompt="1"/>
          </p:nvPr>
        </p:nvSpPr>
        <p:spPr>
          <a:xfrm>
            <a:off x="693738" y="3363839"/>
            <a:ext cx="5750470" cy="936104"/>
          </a:xfrm>
        </p:spPr>
        <p:txBody>
          <a:bodyPr lIns="0" tIns="360000" rIns="180000">
            <a:noAutofit/>
          </a:bodyPr>
          <a:lstStyle>
            <a:lvl1pPr algn="l">
              <a:spcBef>
                <a:spcPts val="200"/>
              </a:spcBef>
              <a:spcAft>
                <a:spcPts val="200"/>
              </a:spcAft>
              <a:defRPr sz="2500" b="0">
                <a:solidFill>
                  <a:schemeClr val="bg1"/>
                </a:solidFill>
              </a:defRPr>
            </a:lvl1pPr>
          </a:lstStyle>
          <a:p>
            <a:r>
              <a:rPr lang="da-DK" dirty="0"/>
              <a:t>Indsæt titel</a:t>
            </a:r>
          </a:p>
        </p:txBody>
      </p:sp>
      <p:sp>
        <p:nvSpPr>
          <p:cNvPr id="12" name="Subtitle 2"/>
          <p:cNvSpPr>
            <a:spLocks noGrp="1"/>
          </p:cNvSpPr>
          <p:nvPr>
            <p:ph type="subTitle" idx="1" hasCustomPrompt="1"/>
          </p:nvPr>
        </p:nvSpPr>
        <p:spPr>
          <a:xfrm>
            <a:off x="702038" y="4382286"/>
            <a:ext cx="5750470" cy="207900"/>
          </a:xfrm>
          <a:noFill/>
        </p:spPr>
        <p:txBody>
          <a:bodyPr lIns="0" tIns="46800" rIns="90000" bIns="46800">
            <a:noAutofit/>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Evt. navn</a:t>
            </a:r>
          </a:p>
        </p:txBody>
      </p:sp>
      <p:sp>
        <p:nvSpPr>
          <p:cNvPr id="8" name="Pladsholder til billede 4"/>
          <p:cNvSpPr>
            <a:spLocks noGrp="1"/>
          </p:cNvSpPr>
          <p:nvPr>
            <p:ph type="pic" sz="quarter" idx="15" hasCustomPrompt="1"/>
          </p:nvPr>
        </p:nvSpPr>
        <p:spPr>
          <a:xfrm>
            <a:off x="7566356" y="3424367"/>
            <a:ext cx="864096" cy="564620"/>
          </a:xfrm>
        </p:spPr>
        <p:txBody>
          <a:bodyPr anchor="b"/>
          <a:lstStyle>
            <a:lvl1pPr marL="0" indent="0">
              <a:buNone/>
              <a:defRPr sz="1200">
                <a:solidFill>
                  <a:schemeClr val="bg2"/>
                </a:solidFill>
              </a:defRPr>
            </a:lvl1pPr>
          </a:lstStyle>
          <a:p>
            <a:r>
              <a:rPr lang="da-DK" dirty="0"/>
              <a:t>Kundelogo</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7112" y="4083918"/>
            <a:ext cx="1743340" cy="517895"/>
          </a:xfrm>
          <a:prstGeom prst="rect">
            <a:avLst/>
          </a:prstGeom>
        </p:spPr>
      </p:pic>
      <p:sp>
        <p:nvSpPr>
          <p:cNvPr id="4" name="Pladsholder til billede 3">
            <a:extLst>
              <a:ext uri="{FF2B5EF4-FFF2-40B4-BE49-F238E27FC236}">
                <a16:creationId xmlns:a16="http://schemas.microsoft.com/office/drawing/2014/main" id="{F3EDD85D-5127-40DE-8E66-D05F8C4EF6AD}"/>
              </a:ext>
            </a:extLst>
          </p:cNvPr>
          <p:cNvSpPr>
            <a:spLocks noGrp="1"/>
          </p:cNvSpPr>
          <p:nvPr>
            <p:ph type="pic" sz="quarter" idx="16" hasCustomPrompt="1"/>
          </p:nvPr>
        </p:nvSpPr>
        <p:spPr>
          <a:xfrm>
            <a:off x="0" y="0"/>
            <a:ext cx="9144000" cy="3133725"/>
          </a:xfrm>
          <a:solidFill>
            <a:schemeClr val="bg2">
              <a:lumMod val="75000"/>
            </a:schemeClr>
          </a:solidFill>
        </p:spPr>
        <p:txBody>
          <a:bodyPr lIns="1008000" tIns="540000"/>
          <a:lstStyle>
            <a:lvl1pPr marL="0" indent="0">
              <a:buNone/>
              <a:defRPr sz="2000"/>
            </a:lvl1pPr>
          </a:lstStyle>
          <a:p>
            <a:r>
              <a:rPr lang="da-DK" dirty="0"/>
              <a:t>Klik på ikonet for at indsætte et billede</a:t>
            </a:r>
          </a:p>
        </p:txBody>
      </p:sp>
    </p:spTree>
    <p:extLst>
      <p:ext uri="{BB962C8B-B14F-4D97-AF65-F5344CB8AC3E}">
        <p14:creationId xmlns:p14="http://schemas.microsoft.com/office/powerpoint/2010/main" val="33652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656000" rIns="108000"/>
          <a:lstStyle>
            <a:lvl1pPr marL="0" indent="0" algn="r">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660CBBAC-285F-4FDC-9645-00586393330D}"/>
              </a:ext>
            </a:extLst>
          </p:cNvPr>
          <p:cNvSpPr>
            <a:spLocks noGrp="1"/>
          </p:cNvSpPr>
          <p:nvPr>
            <p:ph type="body" sz="quarter" idx="13" hasCustomPrompt="1"/>
          </p:nvPr>
        </p:nvSpPr>
        <p:spPr>
          <a:xfrm>
            <a:off x="693738" y="0"/>
            <a:ext cx="3333600" cy="5143500"/>
          </a:xfrm>
          <a:solidFill>
            <a:schemeClr val="accent4"/>
          </a:solidFill>
        </p:spPr>
        <p:txBody>
          <a:bodyPr lIns="360000" tIns="540000" rIns="360000" bIns="540000"/>
          <a:lstStyle>
            <a:lvl1pPr marL="0" indent="0">
              <a:lnSpc>
                <a:spcPct val="100000"/>
              </a:lnSpc>
              <a:spcBef>
                <a:spcPts val="600"/>
              </a:spcBef>
              <a:buClr>
                <a:schemeClr val="bg1"/>
              </a:buClr>
              <a:buNone/>
              <a:defRPr sz="2000" b="1">
                <a:solidFill>
                  <a:schemeClr val="tx1"/>
                </a:solidFill>
              </a:defRPr>
            </a:lvl1pPr>
            <a:lvl2pPr>
              <a:lnSpc>
                <a:spcPct val="100000"/>
              </a:lnSpc>
              <a:spcBef>
                <a:spcPts val="600"/>
              </a:spcBef>
              <a:buClr>
                <a:srgbClr val="000000"/>
              </a:buClr>
              <a:defRPr sz="1500">
                <a:solidFill>
                  <a:schemeClr val="tx1"/>
                </a:solidFill>
              </a:defRPr>
            </a:lvl2pPr>
            <a:lvl3pPr marL="648000" indent="0">
              <a:lnSpc>
                <a:spcPct val="100000"/>
              </a:lnSpc>
              <a:spcBef>
                <a:spcPts val="600"/>
              </a:spcBef>
              <a:buClr>
                <a:schemeClr val="bg1"/>
              </a:buClr>
              <a:buNone/>
              <a:defRPr>
                <a:solidFill>
                  <a:schemeClr val="tx1"/>
                </a:solidFill>
              </a:defRPr>
            </a:lvl3pPr>
          </a:lstStyle>
          <a:p>
            <a:pPr lvl="0"/>
            <a:r>
              <a:rPr lang="da-DK" dirty="0"/>
              <a:t>Klik for skrive</a:t>
            </a:r>
          </a:p>
          <a:p>
            <a:pPr lvl="1"/>
            <a:r>
              <a:rPr lang="da-DK" dirty="0"/>
              <a:t>Andet niveau</a:t>
            </a:r>
          </a:p>
        </p:txBody>
      </p:sp>
    </p:spTree>
    <p:extLst>
      <p:ext uri="{BB962C8B-B14F-4D97-AF65-F5344CB8AC3E}">
        <p14:creationId xmlns:p14="http://schemas.microsoft.com/office/powerpoint/2010/main" val="40090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476000" rIns="216000"/>
          <a:lstStyle>
            <a:lvl1pPr marL="0" indent="0" algn="r">
              <a:buNone/>
              <a:defRPr sz="2000"/>
            </a:lvl1pPr>
          </a:lstStyle>
          <a:p>
            <a:r>
              <a:rPr lang="da-DK" dirty="0"/>
              <a:t>Klik på ikonet for at tilføje et billede</a:t>
            </a:r>
          </a:p>
        </p:txBody>
      </p:sp>
      <p:sp>
        <p:nvSpPr>
          <p:cNvPr id="12" name="Pladsholder til tekst 4">
            <a:extLst>
              <a:ext uri="{FF2B5EF4-FFF2-40B4-BE49-F238E27FC236}">
                <a16:creationId xmlns:a16="http://schemas.microsoft.com/office/drawing/2014/main" id="{719CF47B-AF3F-4ED6-9432-CFEB7E81D7D8}"/>
              </a:ext>
            </a:extLst>
          </p:cNvPr>
          <p:cNvSpPr>
            <a:spLocks noGrp="1"/>
          </p:cNvSpPr>
          <p:nvPr>
            <p:ph type="body" sz="quarter" idx="13" hasCustomPrompt="1"/>
          </p:nvPr>
        </p:nvSpPr>
        <p:spPr>
          <a:xfrm>
            <a:off x="693738" y="0"/>
            <a:ext cx="3333600" cy="5143500"/>
          </a:xfrm>
          <a:solidFill>
            <a:schemeClr val="accent6"/>
          </a:solidFill>
        </p:spPr>
        <p:txBody>
          <a:bodyPr lIns="360000" tIns="540000" rIns="360000" bIns="540000"/>
          <a:lstStyle>
            <a:lvl1pPr marL="0" indent="0">
              <a:lnSpc>
                <a:spcPct val="100000"/>
              </a:lnSpc>
              <a:spcBef>
                <a:spcPts val="600"/>
              </a:spcBef>
              <a:buClr>
                <a:schemeClr val="bg1"/>
              </a:buClr>
              <a:buNone/>
              <a:defRPr sz="2000" b="1">
                <a:solidFill>
                  <a:schemeClr val="tx1"/>
                </a:solidFill>
              </a:defRPr>
            </a:lvl1pPr>
            <a:lvl2pPr>
              <a:lnSpc>
                <a:spcPct val="100000"/>
              </a:lnSpc>
              <a:spcBef>
                <a:spcPts val="600"/>
              </a:spcBef>
              <a:buClr>
                <a:srgbClr val="000000"/>
              </a:buClr>
              <a:defRPr sz="1500">
                <a:solidFill>
                  <a:schemeClr val="tx1"/>
                </a:solidFill>
              </a:defRPr>
            </a:lvl2pPr>
            <a:lvl3pPr>
              <a:lnSpc>
                <a:spcPct val="100000"/>
              </a:lnSpc>
              <a:spcBef>
                <a:spcPts val="600"/>
              </a:spcBef>
              <a:buClr>
                <a:srgbClr val="000000"/>
              </a:buClr>
              <a:defRPr>
                <a:solidFill>
                  <a:schemeClr val="tx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20312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lIns="0" tIns="1548000" rIns="144000"/>
          <a:lstStyle>
            <a:lvl1pPr marL="0" indent="0" algn="r">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693738" y="0"/>
            <a:ext cx="3333600" cy="5143500"/>
          </a:xfrm>
          <a:solidFill>
            <a:schemeClr val="accent5"/>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23506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19432" y="-6330"/>
            <a:ext cx="4932040" cy="5143500"/>
          </a:xfrm>
          <a:solidFill>
            <a:schemeClr val="bg1">
              <a:lumMod val="85000"/>
            </a:schemeClr>
          </a:solidFill>
        </p:spPr>
        <p:txBody>
          <a:bodyPr lIns="72000" tIns="1800000"/>
          <a:lstStyle>
            <a:lvl1pPr marL="0" indent="0">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hasCustomPrompt="1"/>
          </p:nvPr>
        </p:nvSpPr>
        <p:spPr>
          <a:xfrm>
            <a:off x="4912608" y="-50800"/>
            <a:ext cx="4211960" cy="5194300"/>
          </a:xfrm>
          <a:solidFill>
            <a:schemeClr val="accent2"/>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grpSp>
        <p:nvGrpSpPr>
          <p:cNvPr id="9" name="Group 24">
            <a:extLst>
              <a:ext uri="{FF2B5EF4-FFF2-40B4-BE49-F238E27FC236}">
                <a16:creationId xmlns:a16="http://schemas.microsoft.com/office/drawing/2014/main" id="{C17A1A54-A9A3-A702-0D4D-E59920ED4FFC}"/>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0" name="Freeform 21">
              <a:extLst>
                <a:ext uri="{FF2B5EF4-FFF2-40B4-BE49-F238E27FC236}">
                  <a16:creationId xmlns:a16="http://schemas.microsoft.com/office/drawing/2014/main" id="{17A98FDC-596F-3D19-353A-0FCB0E0578D4}"/>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1" name="Freeform 22">
              <a:extLst>
                <a:ext uri="{FF2B5EF4-FFF2-40B4-BE49-F238E27FC236}">
                  <a16:creationId xmlns:a16="http://schemas.microsoft.com/office/drawing/2014/main" id="{DE6FBF60-1419-1EEF-7274-B900221E0FB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2" name="Freeform 23">
              <a:extLst>
                <a:ext uri="{FF2B5EF4-FFF2-40B4-BE49-F238E27FC236}">
                  <a16:creationId xmlns:a16="http://schemas.microsoft.com/office/drawing/2014/main" id="{BA495E8B-B0B8-5E34-16D4-6E61AD293B14}"/>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379679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10160" y="0"/>
            <a:ext cx="4932040" cy="5143500"/>
          </a:xfrm>
          <a:solidFill>
            <a:schemeClr val="bg1">
              <a:lumMod val="85000"/>
            </a:schemeClr>
          </a:solidFill>
        </p:spPr>
        <p:txBody>
          <a:bodyPr lIns="216000" tIns="1692000" rIns="288000"/>
          <a:lstStyle>
            <a:lvl1pPr marL="0" indent="0">
              <a:buNone/>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21880" y="0"/>
            <a:ext cx="4211960" cy="5143500"/>
          </a:xfrm>
          <a:solidFill>
            <a:schemeClr val="accent5"/>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marL="609750" indent="-285750">
              <a:lnSpc>
                <a:spcPct val="100000"/>
              </a:lnSpc>
              <a:spcBef>
                <a:spcPts val="600"/>
              </a:spcBef>
              <a:buClr>
                <a:schemeClr val="bg1"/>
              </a:buClr>
              <a:buFont typeface="Wingdings" panose="05000000000000000000" pitchFamily="2" charset="2"/>
              <a:buChar char="§"/>
              <a:defRPr sz="1500">
                <a:solidFill>
                  <a:schemeClr val="bg1"/>
                </a:solidFill>
              </a:defRPr>
            </a:lvl2pPr>
            <a:lvl3pPr marL="819450" indent="-171450">
              <a:lnSpc>
                <a:spcPct val="100000"/>
              </a:lnSpc>
              <a:spcBef>
                <a:spcPts val="600"/>
              </a:spcBef>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grpSp>
        <p:nvGrpSpPr>
          <p:cNvPr id="9" name="Group 24">
            <a:extLst>
              <a:ext uri="{FF2B5EF4-FFF2-40B4-BE49-F238E27FC236}">
                <a16:creationId xmlns:a16="http://schemas.microsoft.com/office/drawing/2014/main" id="{7F6491C7-F461-B403-778C-4F8DB46B75B6}"/>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0" name="Freeform 21">
              <a:extLst>
                <a:ext uri="{FF2B5EF4-FFF2-40B4-BE49-F238E27FC236}">
                  <a16:creationId xmlns:a16="http://schemas.microsoft.com/office/drawing/2014/main" id="{273AB8B1-B764-FC87-BBB1-469013DE4E7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1" name="Freeform 22">
              <a:extLst>
                <a:ext uri="{FF2B5EF4-FFF2-40B4-BE49-F238E27FC236}">
                  <a16:creationId xmlns:a16="http://schemas.microsoft.com/office/drawing/2014/main" id="{CD44C4C6-BAE4-B95B-E1AA-9BE3FE14E263}"/>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2" name="Freeform 23">
              <a:extLst>
                <a:ext uri="{FF2B5EF4-FFF2-40B4-BE49-F238E27FC236}">
                  <a16:creationId xmlns:a16="http://schemas.microsoft.com/office/drawing/2014/main" id="{153CB499-ED8A-A0CE-9D96-EF59104B036F}"/>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19025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7951"/>
            <a:ext cx="4932042" cy="5143500"/>
          </a:xfrm>
          <a:solidFill>
            <a:schemeClr val="bg1">
              <a:lumMod val="85000"/>
            </a:schemeClr>
          </a:solidFill>
        </p:spPr>
        <p:txBody>
          <a:bodyPr lIns="432000" tIns="1908000"/>
          <a:lstStyle>
            <a:lvl1pPr marL="0" indent="0">
              <a:buNone/>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32040" y="7951"/>
            <a:ext cx="4211958" cy="5143500"/>
          </a:xfrm>
          <a:noFill/>
        </p:spPr>
        <p:txBody>
          <a:bodyPr lIns="360000" tIns="540000" rIns="360000" bIns="540000"/>
          <a:lstStyle>
            <a:lvl1pPr marL="0" indent="0">
              <a:lnSpc>
                <a:spcPct val="100000"/>
              </a:lnSpc>
              <a:spcBef>
                <a:spcPts val="600"/>
              </a:spcBef>
              <a:buClr>
                <a:schemeClr val="tx1"/>
              </a:buClr>
              <a:buFont typeface="Arial" panose="020B0604020202020204" pitchFamily="34" charset="0"/>
              <a:buNone/>
              <a:defRPr sz="2000" b="1">
                <a:solidFill>
                  <a:schemeClr val="tx1"/>
                </a:solidFill>
              </a:defRPr>
            </a:lvl1pPr>
            <a:lvl2pPr marL="609750" indent="-285750">
              <a:lnSpc>
                <a:spcPct val="100000"/>
              </a:lnSpc>
              <a:spcBef>
                <a:spcPts val="600"/>
              </a:spcBef>
              <a:buClr>
                <a:schemeClr val="tx1"/>
              </a:buClr>
              <a:buFont typeface="Wingdings" panose="05000000000000000000" pitchFamily="2" charset="2"/>
              <a:buChar char="§"/>
              <a:defRPr sz="1500">
                <a:solidFill>
                  <a:schemeClr val="tx1"/>
                </a:solidFill>
              </a:defRPr>
            </a:lvl2pPr>
            <a:lvl3pPr marL="819450" indent="-171450">
              <a:lnSpc>
                <a:spcPct val="100000"/>
              </a:lnSpc>
              <a:spcBef>
                <a:spcPts val="600"/>
              </a:spcBef>
              <a:buClr>
                <a:schemeClr val="tx1"/>
              </a:buClr>
              <a:buFont typeface="Wingdings" panose="05000000000000000000" pitchFamily="2" charset="2"/>
              <a:buChar char="§"/>
              <a:defRPr>
                <a:solidFill>
                  <a:schemeClr val="tx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83247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helt billede">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32040" y="0"/>
            <a:ext cx="4211960" cy="5143500"/>
          </a:xfrm>
          <a:solidFill>
            <a:srgbClr val="000000"/>
          </a:solidFill>
        </p:spPr>
        <p:txBody>
          <a:bodyPr lIns="360000" tIns="540000" rIns="360000" bIns="540000"/>
          <a:lstStyle>
            <a:lvl1pPr marL="0" indent="0">
              <a:buClr>
                <a:schemeClr val="bg1"/>
              </a:buClr>
              <a:buNone/>
              <a:defRPr sz="2000" b="1">
                <a:solidFill>
                  <a:schemeClr val="bg1"/>
                </a:solidFill>
              </a:defRPr>
            </a:lvl1pPr>
            <a:lvl2pPr marL="609750" indent="-285750">
              <a:buClr>
                <a:schemeClr val="bg1"/>
              </a:buClr>
              <a:buFont typeface="Wingdings" panose="05000000000000000000" pitchFamily="2" charset="2"/>
              <a:buChar char="§"/>
              <a:defRPr sz="1500">
                <a:solidFill>
                  <a:schemeClr val="bg1"/>
                </a:solidFill>
              </a:defRPr>
            </a:lvl2pPr>
            <a:lvl3pPr marL="819450" indent="-171450">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4932040" cy="5143500"/>
          </a:xfrm>
          <a:solidFill>
            <a:schemeClr val="bg1">
              <a:lumMod val="85000"/>
            </a:schemeClr>
          </a:solidFill>
        </p:spPr>
        <p:txBody>
          <a:bodyPr/>
          <a:lstStyle/>
          <a:p>
            <a:r>
              <a:rPr lang="da-DK" dirty="0"/>
              <a:t>Klik på ikonet for at tilføje et billede</a:t>
            </a:r>
          </a:p>
        </p:txBody>
      </p:sp>
      <p:grpSp>
        <p:nvGrpSpPr>
          <p:cNvPr id="7" name="Group 24">
            <a:extLst>
              <a:ext uri="{FF2B5EF4-FFF2-40B4-BE49-F238E27FC236}">
                <a16:creationId xmlns:a16="http://schemas.microsoft.com/office/drawing/2014/main" id="{A7D68992-E6AF-A110-D7F2-9845F8D39BE2}"/>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8" name="Freeform 21">
              <a:extLst>
                <a:ext uri="{FF2B5EF4-FFF2-40B4-BE49-F238E27FC236}">
                  <a16:creationId xmlns:a16="http://schemas.microsoft.com/office/drawing/2014/main" id="{510BA6BA-DA11-CBB8-E3A6-84E53C036EC1}"/>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9" name="Freeform 22">
              <a:extLst>
                <a:ext uri="{FF2B5EF4-FFF2-40B4-BE49-F238E27FC236}">
                  <a16:creationId xmlns:a16="http://schemas.microsoft.com/office/drawing/2014/main" id="{925E3E87-62B9-E8C6-484E-6532E950C859}"/>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0" name="Freeform 23">
              <a:extLst>
                <a:ext uri="{FF2B5EF4-FFF2-40B4-BE49-F238E27FC236}">
                  <a16:creationId xmlns:a16="http://schemas.microsoft.com/office/drawing/2014/main" id="{87F6788A-5616-9BA9-61AC-092C2751BAD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294544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sz="2500">
                <a:solidFill>
                  <a:schemeClr val="bg1"/>
                </a:solidFill>
              </a:defRPr>
            </a:lvl1pPr>
          </a:lstStyle>
          <a:p>
            <a:r>
              <a:rPr lang="da-DK" dirty="0"/>
              <a:t>Klik for at skrive</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hasCustomPrompt="1"/>
          </p:nvPr>
        </p:nvSpPr>
        <p:spPr>
          <a:xfrm>
            <a:off x="693738" y="1419225"/>
            <a:ext cx="7748587" cy="3027600"/>
          </a:xfrm>
        </p:spPr>
        <p:txBody>
          <a:bodyPr/>
          <a:lstStyle>
            <a:lvl1pPr>
              <a:lnSpc>
                <a:spcPct val="100000"/>
              </a:lnSpc>
              <a:spcBef>
                <a:spcPts val="600"/>
              </a:spcBef>
              <a:buClr>
                <a:schemeClr val="bg1"/>
              </a:buClr>
              <a:defRPr>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grpSp>
        <p:nvGrpSpPr>
          <p:cNvPr id="8" name="Group 24">
            <a:extLst>
              <a:ext uri="{FF2B5EF4-FFF2-40B4-BE49-F238E27FC236}">
                <a16:creationId xmlns:a16="http://schemas.microsoft.com/office/drawing/2014/main" id="{40FCD63C-FF26-43B0-9CB1-FDA0F9868B14}"/>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9" name="Freeform 21">
              <a:extLst>
                <a:ext uri="{FF2B5EF4-FFF2-40B4-BE49-F238E27FC236}">
                  <a16:creationId xmlns:a16="http://schemas.microsoft.com/office/drawing/2014/main" id="{6D1D2661-1443-49A8-BCB6-8028DC2614C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0" name="Freeform 22">
              <a:extLst>
                <a:ext uri="{FF2B5EF4-FFF2-40B4-BE49-F238E27FC236}">
                  <a16:creationId xmlns:a16="http://schemas.microsoft.com/office/drawing/2014/main" id="{BB6A13B2-1BF1-4018-9459-020EA23B8255}"/>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1" name="Freeform 23">
              <a:extLst>
                <a:ext uri="{FF2B5EF4-FFF2-40B4-BE49-F238E27FC236}">
                  <a16:creationId xmlns:a16="http://schemas.microsoft.com/office/drawing/2014/main" id="{BEF921A2-D75B-4E3B-938A-4C7BA2C7345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14" name="Pladsholder til billede 3">
            <a:extLst>
              <a:ext uri="{FF2B5EF4-FFF2-40B4-BE49-F238E27FC236}">
                <a16:creationId xmlns:a16="http://schemas.microsoft.com/office/drawing/2014/main" id="{53C08587-1667-4A71-9CBE-D65123CDB9CB}"/>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solidFill>
                  <a:schemeClr val="bg2"/>
                </a:solidFill>
              </a:defRPr>
            </a:lvl1pPr>
          </a:lstStyle>
          <a:p>
            <a:r>
              <a:rPr lang="da-DK" dirty="0"/>
              <a:t>Indsæt kundelogo</a:t>
            </a:r>
          </a:p>
        </p:txBody>
      </p:sp>
    </p:spTree>
    <p:extLst>
      <p:ext uri="{BB962C8B-B14F-4D97-AF65-F5344CB8AC3E}">
        <p14:creationId xmlns:p14="http://schemas.microsoft.com/office/powerpoint/2010/main" val="18961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rugerdefineret layou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sz="2500">
                <a:solidFill>
                  <a:schemeClr val="bg1"/>
                </a:solidFill>
              </a:defRPr>
            </a:lvl1pPr>
          </a:lstStyle>
          <a:p>
            <a:r>
              <a:rPr lang="da-DK" dirty="0"/>
              <a:t>Klik for at skrive</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hasCustomPrompt="1"/>
          </p:nvPr>
        </p:nvSpPr>
        <p:spPr>
          <a:xfrm>
            <a:off x="693738" y="1419225"/>
            <a:ext cx="7748587" cy="3027600"/>
          </a:xfrm>
        </p:spPr>
        <p:txBody>
          <a:bodyPr/>
          <a:lstStyle>
            <a:lvl1pPr>
              <a:lnSpc>
                <a:spcPct val="100000"/>
              </a:lnSpc>
              <a:spcBef>
                <a:spcPts val="600"/>
              </a:spcBef>
              <a:buClr>
                <a:schemeClr val="bg1"/>
              </a:buClr>
              <a:defRPr sz="2000">
                <a:solidFill>
                  <a:schemeClr val="bg1"/>
                </a:solidFill>
              </a:defRPr>
            </a:lvl1pPr>
            <a:lvl2pPr>
              <a:lnSpc>
                <a:spcPct val="100000"/>
              </a:lnSpc>
              <a:spcBef>
                <a:spcPts val="600"/>
              </a:spcBef>
              <a:buClr>
                <a:schemeClr val="bg1"/>
              </a:buClr>
              <a:defRPr sz="1500">
                <a:solidFill>
                  <a:schemeClr val="bg1"/>
                </a:solidFill>
              </a:defRPr>
            </a:lvl2pPr>
            <a:lvl3pPr marL="648000" indent="0">
              <a:lnSpc>
                <a:spcPct val="100000"/>
              </a:lnSpc>
              <a:spcBef>
                <a:spcPts val="600"/>
              </a:spcBef>
              <a:buClr>
                <a:schemeClr val="bg1"/>
              </a:buClr>
              <a:buNone/>
              <a:defRPr>
                <a:solidFill>
                  <a:schemeClr val="bg1"/>
                </a:solidFill>
              </a:defRPr>
            </a:lvl3pPr>
          </a:lstStyle>
          <a:p>
            <a:pPr lvl="0"/>
            <a:r>
              <a:rPr lang="da-DK" dirty="0"/>
              <a:t>Klik for at skrive</a:t>
            </a:r>
          </a:p>
          <a:p>
            <a:pPr lvl="1"/>
            <a:r>
              <a:rPr lang="da-DK" dirty="0"/>
              <a:t>Andet niveau</a:t>
            </a:r>
          </a:p>
        </p:txBody>
      </p:sp>
      <p:grpSp>
        <p:nvGrpSpPr>
          <p:cNvPr id="16" name="Group 24">
            <a:extLst>
              <a:ext uri="{FF2B5EF4-FFF2-40B4-BE49-F238E27FC236}">
                <a16:creationId xmlns:a16="http://schemas.microsoft.com/office/drawing/2014/main" id="{AD65B4EA-80CA-4F9A-8EEF-3D790917EA23}"/>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7" name="Freeform 21">
              <a:extLst>
                <a:ext uri="{FF2B5EF4-FFF2-40B4-BE49-F238E27FC236}">
                  <a16:creationId xmlns:a16="http://schemas.microsoft.com/office/drawing/2014/main" id="{1DA27480-DAC0-4502-9E40-06C81872B7F8}"/>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8" name="Freeform 22">
              <a:extLst>
                <a:ext uri="{FF2B5EF4-FFF2-40B4-BE49-F238E27FC236}">
                  <a16:creationId xmlns:a16="http://schemas.microsoft.com/office/drawing/2014/main" id="{F4534E17-CD70-4D77-99F2-DCF7E17CADD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9" name="Freeform 23">
              <a:extLst>
                <a:ext uri="{FF2B5EF4-FFF2-40B4-BE49-F238E27FC236}">
                  <a16:creationId xmlns:a16="http://schemas.microsoft.com/office/drawing/2014/main" id="{221AE221-CEBE-4812-ADED-62AB6100D13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9" name="Pladsholder til billede 3">
            <a:extLst>
              <a:ext uri="{FF2B5EF4-FFF2-40B4-BE49-F238E27FC236}">
                <a16:creationId xmlns:a16="http://schemas.microsoft.com/office/drawing/2014/main" id="{B96B0E10-7D32-4964-806E-6A68B78B1517}"/>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solidFill>
                  <a:schemeClr val="bg2"/>
                </a:solidFill>
              </a:defRPr>
            </a:lvl1pPr>
          </a:lstStyle>
          <a:p>
            <a:r>
              <a:rPr lang="da-DK" dirty="0"/>
              <a:t>Indsæt kundelogo</a:t>
            </a:r>
          </a:p>
        </p:txBody>
      </p:sp>
    </p:spTree>
    <p:extLst>
      <p:ext uri="{BB962C8B-B14F-4D97-AF65-F5344CB8AC3E}">
        <p14:creationId xmlns:p14="http://schemas.microsoft.com/office/powerpoint/2010/main" val="34600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ntakt mig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49192" y="483518"/>
            <a:ext cx="2880320"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216000" tIns="540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35268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program">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49DC0AE-7A68-4A00-81E9-16720EAC08E3}"/>
              </a:ext>
            </a:extLst>
          </p:cNvPr>
          <p:cNvSpPr/>
          <p:nvPr userDrawn="1"/>
        </p:nvSpPr>
        <p:spPr>
          <a:xfrm>
            <a:off x="0" y="0"/>
            <a:ext cx="4355976"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F397F67-1E0C-4902-98EE-CF76C728A6B4}"/>
              </a:ext>
            </a:extLst>
          </p:cNvPr>
          <p:cNvSpPr>
            <a:spLocks noGrp="1"/>
          </p:cNvSpPr>
          <p:nvPr>
            <p:ph type="title" hasCustomPrompt="1"/>
          </p:nvPr>
        </p:nvSpPr>
        <p:spPr>
          <a:xfrm>
            <a:off x="693465" y="1796529"/>
            <a:ext cx="2942158" cy="792088"/>
          </a:xfrm>
        </p:spPr>
        <p:txBody>
          <a:bodyPr/>
          <a:lstStyle>
            <a:lvl1pPr>
              <a:defRPr sz="2500" b="1">
                <a:solidFill>
                  <a:schemeClr val="bg1"/>
                </a:solidFill>
              </a:defRPr>
            </a:lvl1pPr>
          </a:lstStyle>
          <a:p>
            <a:r>
              <a:rPr lang="da-DK" dirty="0"/>
              <a:t>Indsæt tekst</a:t>
            </a:r>
          </a:p>
        </p:txBody>
      </p:sp>
      <p:sp>
        <p:nvSpPr>
          <p:cNvPr id="9" name="Pladsholder til tabel 8">
            <a:extLst>
              <a:ext uri="{FF2B5EF4-FFF2-40B4-BE49-F238E27FC236}">
                <a16:creationId xmlns:a16="http://schemas.microsoft.com/office/drawing/2014/main" id="{C7D4F896-4BCD-B69E-A756-DADA469A3654}"/>
              </a:ext>
            </a:extLst>
          </p:cNvPr>
          <p:cNvSpPr>
            <a:spLocks noGrp="1"/>
          </p:cNvSpPr>
          <p:nvPr>
            <p:ph type="tbl" sz="quarter" idx="10" hasCustomPrompt="1"/>
          </p:nvPr>
        </p:nvSpPr>
        <p:spPr>
          <a:xfrm>
            <a:off x="4572000" y="893763"/>
            <a:ext cx="3878263" cy="3549650"/>
          </a:xfrm>
          <a:ln>
            <a:noFill/>
          </a:ln>
        </p:spPr>
        <p:txBody>
          <a:bodyPr lIns="144000" tIns="756000"/>
          <a:lstStyle>
            <a:lvl1pPr marL="0" indent="0">
              <a:buNone/>
              <a:defRPr sz="1500" baseline="0"/>
            </a:lvl1pPr>
          </a:lstStyle>
          <a:p>
            <a:r>
              <a:rPr lang="da-DK" dirty="0"/>
              <a:t>Klik på ikonet for at indsætte tabel</a:t>
            </a:r>
          </a:p>
        </p:txBody>
      </p:sp>
    </p:spTree>
    <p:extLst>
      <p:ext uri="{BB962C8B-B14F-4D97-AF65-F5344CB8AC3E}">
        <p14:creationId xmlns:p14="http://schemas.microsoft.com/office/powerpoint/2010/main" val="301204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mig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49192" y="483518"/>
            <a:ext cx="2880320"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360000" tIns="540000" rIns="144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303151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ntakt mig støv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59352" y="483518"/>
            <a:ext cx="2657781"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360000" tIns="540000" rIns="252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23782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ut side_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061" y="544301"/>
            <a:ext cx="1252327" cy="1039598"/>
          </a:xfrm>
          <a:prstGeom prst="rect">
            <a:avLst/>
          </a:prstGeom>
        </p:spPr>
      </p:pic>
      <p:sp>
        <p:nvSpPr>
          <p:cNvPr id="5" name="Pladsholder til billede 4">
            <a:extLst>
              <a:ext uri="{FF2B5EF4-FFF2-40B4-BE49-F238E27FC236}">
                <a16:creationId xmlns:a16="http://schemas.microsoft.com/office/drawing/2014/main" id="{2D770DA1-B6F6-4308-BBD5-2AD61AE72139}"/>
              </a:ext>
            </a:extLst>
          </p:cNvPr>
          <p:cNvSpPr>
            <a:spLocks noGrp="1"/>
          </p:cNvSpPr>
          <p:nvPr>
            <p:ph type="pic" sz="quarter" idx="10"/>
          </p:nvPr>
        </p:nvSpPr>
        <p:spPr>
          <a:xfrm>
            <a:off x="0" y="2355850"/>
            <a:ext cx="9144000" cy="2787650"/>
          </a:xfrm>
          <a:solidFill>
            <a:schemeClr val="accent5"/>
          </a:solidFill>
        </p:spPr>
        <p:txBody>
          <a:bodyPr lIns="972000" tIns="540000"/>
          <a:lstStyle>
            <a:lvl1pPr marL="0" indent="0">
              <a:buNone/>
              <a:defRPr sz="2000">
                <a:solidFill>
                  <a:schemeClr val="bg1"/>
                </a:solidFill>
              </a:defRPr>
            </a:lvl1pPr>
          </a:lstStyle>
          <a:p>
            <a:r>
              <a:rPr lang="da-DK" dirty="0"/>
              <a:t>Klik på ikonet for at tilføje et billede</a:t>
            </a:r>
          </a:p>
        </p:txBody>
      </p:sp>
    </p:spTree>
    <p:extLst>
      <p:ext uri="{BB962C8B-B14F-4D97-AF65-F5344CB8AC3E}">
        <p14:creationId xmlns:p14="http://schemas.microsoft.com/office/powerpoint/2010/main" val="9706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huske regl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420C8-5804-4196-931C-0E79F1461EB7}"/>
              </a:ext>
            </a:extLst>
          </p:cNvPr>
          <p:cNvSpPr>
            <a:spLocks noGrp="1"/>
          </p:cNvSpPr>
          <p:nvPr>
            <p:ph type="title" hasCustomPrompt="1"/>
          </p:nvPr>
        </p:nvSpPr>
        <p:spPr/>
        <p:txBody>
          <a:bodyPr/>
          <a:lstStyle>
            <a:lvl1pPr>
              <a:defRPr sz="2500"/>
            </a:lvl1pPr>
          </a:lstStyle>
          <a:p>
            <a:r>
              <a:rPr lang="da-DK" dirty="0"/>
              <a:t>6 Huskeregler</a:t>
            </a:r>
          </a:p>
        </p:txBody>
      </p:sp>
      <p:sp>
        <p:nvSpPr>
          <p:cNvPr id="13" name="Rektangel 12">
            <a:extLst>
              <a:ext uri="{FF2B5EF4-FFF2-40B4-BE49-F238E27FC236}">
                <a16:creationId xmlns:a16="http://schemas.microsoft.com/office/drawing/2014/main" id="{D7B726E5-7A6F-4C7D-95FD-6ED8E92E1F56}"/>
              </a:ext>
            </a:extLst>
          </p:cNvPr>
          <p:cNvSpPr/>
          <p:nvPr userDrawn="1"/>
        </p:nvSpPr>
        <p:spPr>
          <a:xfrm>
            <a:off x="5878794" y="1494501"/>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17096F87-C341-49F5-8439-0F557F2438B2}"/>
              </a:ext>
            </a:extLst>
          </p:cNvPr>
          <p:cNvSpPr/>
          <p:nvPr userDrawn="1"/>
        </p:nvSpPr>
        <p:spPr>
          <a:xfrm>
            <a:off x="5954643" y="1601187"/>
            <a:ext cx="12386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6B2C02E6-21BC-4372-A8C7-571392602FBF}"/>
              </a:ext>
            </a:extLst>
          </p:cNvPr>
          <p:cNvSpPr/>
          <p:nvPr userDrawn="1"/>
        </p:nvSpPr>
        <p:spPr>
          <a:xfrm>
            <a:off x="6104318" y="1601187"/>
            <a:ext cx="123866" cy="216024"/>
          </a:xfrm>
          <a:prstGeom prst="rect">
            <a:avLst/>
          </a:prstGeom>
          <a:solidFill>
            <a:srgbClr val="556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FA637D5F-0D06-4BDF-9626-F24C2FF821A6}"/>
              </a:ext>
            </a:extLst>
          </p:cNvPr>
          <p:cNvSpPr/>
          <p:nvPr userDrawn="1"/>
        </p:nvSpPr>
        <p:spPr>
          <a:xfrm>
            <a:off x="6256017" y="1601187"/>
            <a:ext cx="123866"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BFEBF50-050B-49CB-8340-7A952915AE19}"/>
              </a:ext>
            </a:extLst>
          </p:cNvPr>
          <p:cNvSpPr txBox="1"/>
          <p:nvPr userDrawn="1"/>
        </p:nvSpPr>
        <p:spPr>
          <a:xfrm>
            <a:off x="584695" y="1501716"/>
            <a:ext cx="504056" cy="400110"/>
          </a:xfrm>
          <a:prstGeom prst="rect">
            <a:avLst/>
          </a:prstGeom>
          <a:noFill/>
        </p:spPr>
        <p:txBody>
          <a:bodyPr wrap="square" rtlCol="0">
            <a:spAutoFit/>
          </a:bodyPr>
          <a:lstStyle/>
          <a:p>
            <a:r>
              <a:rPr lang="da-DK" sz="2000" b="1" dirty="0"/>
              <a:t>1</a:t>
            </a:r>
          </a:p>
        </p:txBody>
      </p:sp>
      <p:sp>
        <p:nvSpPr>
          <p:cNvPr id="4" name="Tekstfelt 3">
            <a:extLst>
              <a:ext uri="{FF2B5EF4-FFF2-40B4-BE49-F238E27FC236}">
                <a16:creationId xmlns:a16="http://schemas.microsoft.com/office/drawing/2014/main" id="{C884BCE0-A5A2-4297-9DA1-F307ED50B422}"/>
              </a:ext>
            </a:extLst>
          </p:cNvPr>
          <p:cNvSpPr txBox="1"/>
          <p:nvPr userDrawn="1"/>
        </p:nvSpPr>
        <p:spPr>
          <a:xfrm>
            <a:off x="1236580" y="1559527"/>
            <a:ext cx="3312368" cy="400110"/>
          </a:xfrm>
          <a:prstGeom prst="rect">
            <a:avLst/>
          </a:prstGeom>
          <a:noFill/>
        </p:spPr>
        <p:txBody>
          <a:bodyPr wrap="square" rtlCol="0">
            <a:spAutoFit/>
          </a:bodyPr>
          <a:lstStyle/>
          <a:p>
            <a:r>
              <a:rPr lang="da-DK" sz="2000" dirty="0"/>
              <a:t>Sort + 2 hovedfarver</a:t>
            </a:r>
          </a:p>
        </p:txBody>
      </p:sp>
      <p:sp>
        <p:nvSpPr>
          <p:cNvPr id="43" name="Tekstfelt 42">
            <a:extLst>
              <a:ext uri="{FF2B5EF4-FFF2-40B4-BE49-F238E27FC236}">
                <a16:creationId xmlns:a16="http://schemas.microsoft.com/office/drawing/2014/main" id="{4D35DBEE-2E5A-440D-989B-EDD494117FA6}"/>
              </a:ext>
            </a:extLst>
          </p:cNvPr>
          <p:cNvSpPr txBox="1"/>
          <p:nvPr userDrawn="1"/>
        </p:nvSpPr>
        <p:spPr>
          <a:xfrm>
            <a:off x="1228896" y="2102752"/>
            <a:ext cx="3312368" cy="400110"/>
          </a:xfrm>
          <a:prstGeom prst="rect">
            <a:avLst/>
          </a:prstGeom>
          <a:noFill/>
        </p:spPr>
        <p:txBody>
          <a:bodyPr wrap="square" rtlCol="0">
            <a:spAutoFit/>
          </a:bodyPr>
          <a:lstStyle/>
          <a:p>
            <a:r>
              <a:rPr lang="da-DK" sz="2000" dirty="0"/>
              <a:t>2 hjælpefarver</a:t>
            </a:r>
          </a:p>
        </p:txBody>
      </p:sp>
      <p:sp>
        <p:nvSpPr>
          <p:cNvPr id="44" name="Tekstfelt 43">
            <a:extLst>
              <a:ext uri="{FF2B5EF4-FFF2-40B4-BE49-F238E27FC236}">
                <a16:creationId xmlns:a16="http://schemas.microsoft.com/office/drawing/2014/main" id="{FDD28876-6429-4633-AD01-7DE13A2B05F8}"/>
              </a:ext>
            </a:extLst>
          </p:cNvPr>
          <p:cNvSpPr txBox="1"/>
          <p:nvPr userDrawn="1"/>
        </p:nvSpPr>
        <p:spPr>
          <a:xfrm>
            <a:off x="1229542" y="2324636"/>
            <a:ext cx="5824257" cy="607154"/>
          </a:xfrm>
          <a:prstGeom prst="rect">
            <a:avLst/>
          </a:prstGeom>
          <a:noFill/>
        </p:spPr>
        <p:txBody>
          <a:bodyPr wrap="square" rtlCol="0">
            <a:spAutoFit/>
          </a:bodyPr>
          <a:lstStyle/>
          <a:p>
            <a:pPr>
              <a:lnSpc>
                <a:spcPct val="200000"/>
              </a:lnSpc>
            </a:pPr>
            <a:r>
              <a:rPr lang="da-DK" sz="2000" b="0" dirty="0"/>
              <a:t>2 spalter. Ved lidt tekst: 1 spalte + billede</a:t>
            </a:r>
          </a:p>
        </p:txBody>
      </p:sp>
      <p:sp>
        <p:nvSpPr>
          <p:cNvPr id="45" name="Tekstfelt 44">
            <a:extLst>
              <a:ext uri="{FF2B5EF4-FFF2-40B4-BE49-F238E27FC236}">
                <a16:creationId xmlns:a16="http://schemas.microsoft.com/office/drawing/2014/main" id="{F47243FC-07A6-41A1-8388-5110A96A3E18}"/>
              </a:ext>
            </a:extLst>
          </p:cNvPr>
          <p:cNvSpPr txBox="1"/>
          <p:nvPr userDrawn="1"/>
        </p:nvSpPr>
        <p:spPr>
          <a:xfrm>
            <a:off x="1220362" y="2787774"/>
            <a:ext cx="7214026"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Max 3. skriftstørrelser 25 pkt. - 20 pkt. - 15 pkt.</a:t>
            </a:r>
          </a:p>
        </p:txBody>
      </p:sp>
      <p:sp>
        <p:nvSpPr>
          <p:cNvPr id="46" name="Tekstfelt 45">
            <a:extLst>
              <a:ext uri="{FF2B5EF4-FFF2-40B4-BE49-F238E27FC236}">
                <a16:creationId xmlns:a16="http://schemas.microsoft.com/office/drawing/2014/main" id="{432604E3-9592-4E28-8678-A857BCB816A3}"/>
              </a:ext>
            </a:extLst>
          </p:cNvPr>
          <p:cNvSpPr txBox="1"/>
          <p:nvPr userDrawn="1"/>
        </p:nvSpPr>
        <p:spPr>
          <a:xfrm>
            <a:off x="1242866" y="3291830"/>
            <a:ext cx="5397102"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Venstrestillet tekst + masser af luft</a:t>
            </a:r>
          </a:p>
        </p:txBody>
      </p:sp>
      <p:sp>
        <p:nvSpPr>
          <p:cNvPr id="47" name="Tekstfelt 46">
            <a:extLst>
              <a:ext uri="{FF2B5EF4-FFF2-40B4-BE49-F238E27FC236}">
                <a16:creationId xmlns:a16="http://schemas.microsoft.com/office/drawing/2014/main" id="{87809C29-92FC-42BD-9BD3-D35268C0844F}"/>
              </a:ext>
            </a:extLst>
          </p:cNvPr>
          <p:cNvSpPr txBox="1"/>
          <p:nvPr userDrawn="1"/>
        </p:nvSpPr>
        <p:spPr>
          <a:xfrm>
            <a:off x="1220715" y="3795886"/>
            <a:ext cx="5632489"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Firkantede hjørner på billeder, figurer etc. </a:t>
            </a:r>
          </a:p>
        </p:txBody>
      </p:sp>
      <p:sp>
        <p:nvSpPr>
          <p:cNvPr id="48" name="Tekstfelt 47">
            <a:extLst>
              <a:ext uri="{FF2B5EF4-FFF2-40B4-BE49-F238E27FC236}">
                <a16:creationId xmlns:a16="http://schemas.microsoft.com/office/drawing/2014/main" id="{A7424E42-E2FB-4F87-BBE8-0D672BC8A535}"/>
              </a:ext>
            </a:extLst>
          </p:cNvPr>
          <p:cNvSpPr txBox="1"/>
          <p:nvPr userDrawn="1"/>
        </p:nvSpPr>
        <p:spPr>
          <a:xfrm>
            <a:off x="584695" y="2032117"/>
            <a:ext cx="504056" cy="400110"/>
          </a:xfrm>
          <a:prstGeom prst="rect">
            <a:avLst/>
          </a:prstGeom>
          <a:noFill/>
        </p:spPr>
        <p:txBody>
          <a:bodyPr wrap="square" rtlCol="0">
            <a:spAutoFit/>
          </a:bodyPr>
          <a:lstStyle/>
          <a:p>
            <a:r>
              <a:rPr lang="da-DK" sz="2000" b="1" dirty="0"/>
              <a:t>2</a:t>
            </a:r>
          </a:p>
        </p:txBody>
      </p:sp>
      <p:sp>
        <p:nvSpPr>
          <p:cNvPr id="50" name="Tekstfelt 49">
            <a:extLst>
              <a:ext uri="{FF2B5EF4-FFF2-40B4-BE49-F238E27FC236}">
                <a16:creationId xmlns:a16="http://schemas.microsoft.com/office/drawing/2014/main" id="{DC0F5377-7EB4-448A-ACF9-BC8CD1E7F638}"/>
              </a:ext>
            </a:extLst>
          </p:cNvPr>
          <p:cNvSpPr txBox="1"/>
          <p:nvPr userDrawn="1"/>
        </p:nvSpPr>
        <p:spPr>
          <a:xfrm>
            <a:off x="588508" y="2556451"/>
            <a:ext cx="504056" cy="400110"/>
          </a:xfrm>
          <a:prstGeom prst="rect">
            <a:avLst/>
          </a:prstGeom>
          <a:noFill/>
        </p:spPr>
        <p:txBody>
          <a:bodyPr wrap="square" rtlCol="0">
            <a:spAutoFit/>
          </a:bodyPr>
          <a:lstStyle/>
          <a:p>
            <a:r>
              <a:rPr lang="da-DK" sz="2000" b="1" dirty="0"/>
              <a:t>3</a:t>
            </a:r>
          </a:p>
        </p:txBody>
      </p:sp>
      <p:sp>
        <p:nvSpPr>
          <p:cNvPr id="51" name="Tekstfelt 50">
            <a:extLst>
              <a:ext uri="{FF2B5EF4-FFF2-40B4-BE49-F238E27FC236}">
                <a16:creationId xmlns:a16="http://schemas.microsoft.com/office/drawing/2014/main" id="{7430E71C-DFB3-4564-A423-42BC62F13001}"/>
              </a:ext>
            </a:extLst>
          </p:cNvPr>
          <p:cNvSpPr txBox="1"/>
          <p:nvPr userDrawn="1"/>
        </p:nvSpPr>
        <p:spPr>
          <a:xfrm>
            <a:off x="603876" y="3005906"/>
            <a:ext cx="504056" cy="400110"/>
          </a:xfrm>
          <a:prstGeom prst="rect">
            <a:avLst/>
          </a:prstGeom>
          <a:noFill/>
        </p:spPr>
        <p:txBody>
          <a:bodyPr wrap="square" rtlCol="0">
            <a:spAutoFit/>
          </a:bodyPr>
          <a:lstStyle/>
          <a:p>
            <a:r>
              <a:rPr lang="da-DK" sz="2000" b="1" dirty="0"/>
              <a:t>4</a:t>
            </a:r>
          </a:p>
        </p:txBody>
      </p:sp>
      <p:sp>
        <p:nvSpPr>
          <p:cNvPr id="52" name="Tekstfelt 51">
            <a:extLst>
              <a:ext uri="{FF2B5EF4-FFF2-40B4-BE49-F238E27FC236}">
                <a16:creationId xmlns:a16="http://schemas.microsoft.com/office/drawing/2014/main" id="{FD4492B2-F369-4242-9F96-58B5C6640069}"/>
              </a:ext>
            </a:extLst>
          </p:cNvPr>
          <p:cNvSpPr txBox="1"/>
          <p:nvPr userDrawn="1"/>
        </p:nvSpPr>
        <p:spPr>
          <a:xfrm>
            <a:off x="577011" y="3507854"/>
            <a:ext cx="504056" cy="400110"/>
          </a:xfrm>
          <a:prstGeom prst="rect">
            <a:avLst/>
          </a:prstGeom>
          <a:noFill/>
        </p:spPr>
        <p:txBody>
          <a:bodyPr wrap="square" rtlCol="0">
            <a:spAutoFit/>
          </a:bodyPr>
          <a:lstStyle/>
          <a:p>
            <a:r>
              <a:rPr lang="da-DK" sz="2000" b="1" dirty="0"/>
              <a:t>5</a:t>
            </a:r>
          </a:p>
        </p:txBody>
      </p:sp>
      <p:sp>
        <p:nvSpPr>
          <p:cNvPr id="53" name="Tekstfelt 52">
            <a:extLst>
              <a:ext uri="{FF2B5EF4-FFF2-40B4-BE49-F238E27FC236}">
                <a16:creationId xmlns:a16="http://schemas.microsoft.com/office/drawing/2014/main" id="{29F855A8-074E-4085-B281-F1F8C68EAB1E}"/>
              </a:ext>
            </a:extLst>
          </p:cNvPr>
          <p:cNvSpPr txBox="1"/>
          <p:nvPr userDrawn="1"/>
        </p:nvSpPr>
        <p:spPr>
          <a:xfrm>
            <a:off x="585767" y="4021580"/>
            <a:ext cx="504056" cy="400110"/>
          </a:xfrm>
          <a:prstGeom prst="rect">
            <a:avLst/>
          </a:prstGeom>
          <a:noFill/>
        </p:spPr>
        <p:txBody>
          <a:bodyPr wrap="square" rtlCol="0">
            <a:spAutoFit/>
          </a:bodyPr>
          <a:lstStyle/>
          <a:p>
            <a:r>
              <a:rPr lang="da-DK" sz="2000" b="1" dirty="0"/>
              <a:t>6</a:t>
            </a:r>
          </a:p>
        </p:txBody>
      </p:sp>
      <p:sp>
        <p:nvSpPr>
          <p:cNvPr id="56" name="Rektangel 55">
            <a:extLst>
              <a:ext uri="{FF2B5EF4-FFF2-40B4-BE49-F238E27FC236}">
                <a16:creationId xmlns:a16="http://schemas.microsoft.com/office/drawing/2014/main" id="{8483B95D-2AFB-4F54-9BDD-2D6269B303FD}"/>
              </a:ext>
            </a:extLst>
          </p:cNvPr>
          <p:cNvSpPr/>
          <p:nvPr userDrawn="1"/>
        </p:nvSpPr>
        <p:spPr>
          <a:xfrm>
            <a:off x="5878794" y="2056536"/>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Rektangel 53">
            <a:extLst>
              <a:ext uri="{FF2B5EF4-FFF2-40B4-BE49-F238E27FC236}">
                <a16:creationId xmlns:a16="http://schemas.microsoft.com/office/drawing/2014/main" id="{CEF732B8-6584-40A8-ACDA-A6412E142ADF}"/>
              </a:ext>
            </a:extLst>
          </p:cNvPr>
          <p:cNvSpPr/>
          <p:nvPr userDrawn="1"/>
        </p:nvSpPr>
        <p:spPr>
          <a:xfrm>
            <a:off x="5958088" y="2165499"/>
            <a:ext cx="123866" cy="216024"/>
          </a:xfrm>
          <a:prstGeom prst="rect">
            <a:avLst/>
          </a:prstGeom>
          <a:solidFill>
            <a:srgbClr val="F6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Rektangel 54">
            <a:extLst>
              <a:ext uri="{FF2B5EF4-FFF2-40B4-BE49-F238E27FC236}">
                <a16:creationId xmlns:a16="http://schemas.microsoft.com/office/drawing/2014/main" id="{68A0FE9D-8C12-4B54-AB05-D7295AB0DF9E}"/>
              </a:ext>
            </a:extLst>
          </p:cNvPr>
          <p:cNvSpPr/>
          <p:nvPr userDrawn="1"/>
        </p:nvSpPr>
        <p:spPr>
          <a:xfrm>
            <a:off x="6114161" y="2165499"/>
            <a:ext cx="123866" cy="216024"/>
          </a:xfrm>
          <a:prstGeom prst="rect">
            <a:avLst/>
          </a:prstGeom>
          <a:solidFill>
            <a:srgbClr val="00A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5815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fL farver">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56AEF5E9-FC37-413A-A47E-C03B3F96C472}"/>
              </a:ext>
            </a:extLst>
          </p:cNvPr>
          <p:cNvSpPr>
            <a:spLocks noGrp="1"/>
          </p:cNvSpPr>
          <p:nvPr>
            <p:ph type="title" hasCustomPrompt="1"/>
          </p:nvPr>
        </p:nvSpPr>
        <p:spPr>
          <a:xfrm>
            <a:off x="693738" y="555526"/>
            <a:ext cx="6920712" cy="792088"/>
          </a:xfrm>
        </p:spPr>
        <p:txBody>
          <a:bodyPr/>
          <a:lstStyle>
            <a:lvl1pPr>
              <a:defRPr sz="2500"/>
            </a:lvl1pPr>
          </a:lstStyle>
          <a:p>
            <a:r>
              <a:rPr lang="da-DK" dirty="0"/>
              <a:t>Farver</a:t>
            </a:r>
          </a:p>
        </p:txBody>
      </p:sp>
      <p:sp>
        <p:nvSpPr>
          <p:cNvPr id="2" name="Rektangel 1">
            <a:extLst>
              <a:ext uri="{FF2B5EF4-FFF2-40B4-BE49-F238E27FC236}">
                <a16:creationId xmlns:a16="http://schemas.microsoft.com/office/drawing/2014/main" id="{C2BC403A-0371-4C46-AADF-AE06F0B0C7EB}"/>
              </a:ext>
            </a:extLst>
          </p:cNvPr>
          <p:cNvSpPr/>
          <p:nvPr userDrawn="1"/>
        </p:nvSpPr>
        <p:spPr>
          <a:xfrm>
            <a:off x="698436" y="1923678"/>
            <a:ext cx="100811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A891CD93-6ECA-4C3C-BF59-6933BB491558}"/>
              </a:ext>
            </a:extLst>
          </p:cNvPr>
          <p:cNvSpPr/>
          <p:nvPr userDrawn="1"/>
        </p:nvSpPr>
        <p:spPr>
          <a:xfrm>
            <a:off x="1852400" y="1923678"/>
            <a:ext cx="100811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7658AE28-7E4D-413B-86CB-3897F2DA5CBF}"/>
              </a:ext>
            </a:extLst>
          </p:cNvPr>
          <p:cNvSpPr/>
          <p:nvPr userDrawn="1"/>
        </p:nvSpPr>
        <p:spPr>
          <a:xfrm>
            <a:off x="3006364" y="1923678"/>
            <a:ext cx="1008112" cy="6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FA9F8F27-10F0-4F24-8F77-F24900A5399A}"/>
              </a:ext>
            </a:extLst>
          </p:cNvPr>
          <p:cNvSpPr/>
          <p:nvPr userDrawn="1"/>
        </p:nvSpPr>
        <p:spPr>
          <a:xfrm>
            <a:off x="4160328" y="1923678"/>
            <a:ext cx="1008112"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317BBDFF-6547-4B28-B0E5-48CC5D1C6F38}"/>
              </a:ext>
            </a:extLst>
          </p:cNvPr>
          <p:cNvSpPr/>
          <p:nvPr userDrawn="1"/>
        </p:nvSpPr>
        <p:spPr>
          <a:xfrm>
            <a:off x="5314292" y="1923678"/>
            <a:ext cx="1008112" cy="648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786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kelt tekstboks">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54F2C56-BD6E-4BE1-9FE1-EF20A3626264}"/>
              </a:ext>
            </a:extLst>
          </p:cNvPr>
          <p:cNvSpPr>
            <a:spLocks noGrp="1"/>
          </p:cNvSpPr>
          <p:nvPr>
            <p:ph type="title" hasCustomPrompt="1"/>
          </p:nvPr>
        </p:nvSpPr>
        <p:spPr>
          <a:xfrm>
            <a:off x="693738" y="555526"/>
            <a:ext cx="6541200" cy="792088"/>
          </a:xfrm>
        </p:spPr>
        <p:txBody>
          <a:bodyPr/>
          <a:lstStyle>
            <a:lvl1pPr>
              <a:defRPr sz="2500"/>
            </a:lvl1pPr>
          </a:lstStyle>
          <a:p>
            <a:r>
              <a:rPr lang="da-DK" dirty="0"/>
              <a:t>Indsæt overskrift</a:t>
            </a:r>
          </a:p>
        </p:txBody>
      </p:sp>
      <p:sp>
        <p:nvSpPr>
          <p:cNvPr id="16" name="Pladsholder til tekst 5">
            <a:extLst>
              <a:ext uri="{FF2B5EF4-FFF2-40B4-BE49-F238E27FC236}">
                <a16:creationId xmlns:a16="http://schemas.microsoft.com/office/drawing/2014/main" id="{4B9BBEAC-D995-48BA-A9D3-2E6CDB6C928A}"/>
              </a:ext>
            </a:extLst>
          </p:cNvPr>
          <p:cNvSpPr>
            <a:spLocks noGrp="1"/>
          </p:cNvSpPr>
          <p:nvPr>
            <p:ph type="body" sz="quarter" idx="12" hasCustomPrompt="1"/>
          </p:nvPr>
        </p:nvSpPr>
        <p:spPr>
          <a:xfrm>
            <a:off x="693738" y="1416374"/>
            <a:ext cx="7740650" cy="3027039"/>
          </a:xfrm>
        </p:spPr>
        <p:txBody>
          <a:bodyPr/>
          <a:lstStyle>
            <a:lvl1pPr>
              <a:lnSpc>
                <a:spcPct val="100000"/>
              </a:lnSpc>
              <a:spcBef>
                <a:spcPts val="600"/>
              </a:spcBef>
              <a:defRPr sz="2000"/>
            </a:lvl1pPr>
            <a:lvl2pPr>
              <a:lnSpc>
                <a:spcPct val="100000"/>
              </a:lnSpc>
              <a:spcBef>
                <a:spcPts val="600"/>
              </a:spcBef>
              <a:defRPr sz="1500"/>
            </a:lvl2pPr>
            <a:lvl3pPr marL="648000" indent="0">
              <a:buNone/>
              <a:defRPr/>
            </a:lvl3pPr>
          </a:lstStyle>
          <a:p>
            <a:pPr lvl="0"/>
            <a:r>
              <a:rPr lang="da-DK" dirty="0"/>
              <a:t>Indsæt tekst</a:t>
            </a:r>
          </a:p>
          <a:p>
            <a:pPr lvl="1"/>
            <a:r>
              <a:rPr lang="da-DK" dirty="0"/>
              <a:t>Indsæt tekst</a:t>
            </a:r>
          </a:p>
        </p:txBody>
      </p:sp>
      <p:sp>
        <p:nvSpPr>
          <p:cNvPr id="7" name="Pladsholder til billede 3">
            <a:extLst>
              <a:ext uri="{FF2B5EF4-FFF2-40B4-BE49-F238E27FC236}">
                <a16:creationId xmlns:a16="http://schemas.microsoft.com/office/drawing/2014/main" id="{2C93EB67-83C0-4673-B8B1-C62E3E5CDAC2}"/>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Tree>
    <p:extLst>
      <p:ext uri="{BB962C8B-B14F-4D97-AF65-F5344CB8AC3E}">
        <p14:creationId xmlns:p14="http://schemas.microsoft.com/office/powerpoint/2010/main" val="99893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kst spalt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2FF327CB-6DC2-429A-A070-32FCE722E0D8}"/>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2" name="Titel 1">
            <a:extLst>
              <a:ext uri="{FF2B5EF4-FFF2-40B4-BE49-F238E27FC236}">
                <a16:creationId xmlns:a16="http://schemas.microsoft.com/office/drawing/2014/main" id="{D9790EC7-1E53-4A00-8206-40C981EB6B47}"/>
              </a:ext>
            </a:extLst>
          </p:cNvPr>
          <p:cNvSpPr>
            <a:spLocks noGrp="1"/>
          </p:cNvSpPr>
          <p:nvPr>
            <p:ph type="title" hasCustomPrompt="1"/>
          </p:nvPr>
        </p:nvSpPr>
        <p:spPr/>
        <p:txBody>
          <a:bodyPr/>
          <a:lstStyle>
            <a:lvl1pPr>
              <a:defRPr sz="2500"/>
            </a:lvl1pPr>
          </a:lstStyle>
          <a:p>
            <a:r>
              <a:rPr lang="da-DK" dirty="0"/>
              <a:t>Indsæt overskrift</a:t>
            </a:r>
          </a:p>
        </p:txBody>
      </p:sp>
      <p:sp>
        <p:nvSpPr>
          <p:cNvPr id="5" name="Pladsholder til tekst 5">
            <a:extLst>
              <a:ext uri="{FF2B5EF4-FFF2-40B4-BE49-F238E27FC236}">
                <a16:creationId xmlns:a16="http://schemas.microsoft.com/office/drawing/2014/main" id="{1315152F-F825-474B-A57A-048661C9F442}"/>
              </a:ext>
            </a:extLst>
          </p:cNvPr>
          <p:cNvSpPr>
            <a:spLocks noGrp="1"/>
          </p:cNvSpPr>
          <p:nvPr>
            <p:ph type="body" sz="quarter" idx="12" hasCustomPrompt="1"/>
          </p:nvPr>
        </p:nvSpPr>
        <p:spPr>
          <a:xfrm>
            <a:off x="693738" y="1416374"/>
            <a:ext cx="3733800" cy="3027600"/>
          </a:xfrm>
        </p:spPr>
        <p:txBody>
          <a:bodyPr/>
          <a:lstStyle>
            <a:lvl1pPr>
              <a:lnSpc>
                <a:spcPct val="100000"/>
              </a:lnSpc>
              <a:spcBef>
                <a:spcPts val="600"/>
              </a:spcBef>
              <a:defRPr sz="2000"/>
            </a:lvl1pPr>
            <a:lvl2pPr>
              <a:lnSpc>
                <a:spcPct val="100000"/>
              </a:lnSpc>
              <a:spcBef>
                <a:spcPts val="600"/>
              </a:spcBef>
              <a:defRPr sz="1500"/>
            </a:lvl2pPr>
          </a:lstStyle>
          <a:p>
            <a:pPr lvl="0"/>
            <a:r>
              <a:rPr lang="da-DK" dirty="0"/>
              <a:t>Indsæt tekst</a:t>
            </a:r>
          </a:p>
          <a:p>
            <a:pPr lvl="1"/>
            <a:r>
              <a:rPr lang="da-DK" dirty="0"/>
              <a:t>Andet niveau</a:t>
            </a:r>
          </a:p>
        </p:txBody>
      </p:sp>
      <p:sp>
        <p:nvSpPr>
          <p:cNvPr id="6" name="Pladsholder til tekst 5">
            <a:extLst>
              <a:ext uri="{FF2B5EF4-FFF2-40B4-BE49-F238E27FC236}">
                <a16:creationId xmlns:a16="http://schemas.microsoft.com/office/drawing/2014/main" id="{033869DD-D250-4A48-B46C-327710F75790}"/>
              </a:ext>
            </a:extLst>
          </p:cNvPr>
          <p:cNvSpPr>
            <a:spLocks noGrp="1"/>
          </p:cNvSpPr>
          <p:nvPr>
            <p:ph type="body" sz="quarter" idx="13" hasCustomPrompt="1"/>
          </p:nvPr>
        </p:nvSpPr>
        <p:spPr>
          <a:xfrm>
            <a:off x="4716464" y="1416374"/>
            <a:ext cx="3733800" cy="3027039"/>
          </a:xfrm>
        </p:spPr>
        <p:txBody>
          <a:bodyPr/>
          <a:lstStyle>
            <a:lvl1pPr>
              <a:lnSpc>
                <a:spcPct val="100000"/>
              </a:lnSpc>
              <a:spcBef>
                <a:spcPts val="600"/>
              </a:spcBef>
              <a:defRPr sz="2000"/>
            </a:lvl1pPr>
            <a:lvl2pPr>
              <a:lnSpc>
                <a:spcPct val="100000"/>
              </a:lnSpc>
              <a:spcBef>
                <a:spcPts val="600"/>
              </a:spcBef>
              <a:defRPr sz="1500"/>
            </a:lvl2pPr>
          </a:lstStyle>
          <a:p>
            <a:pPr lvl="0"/>
            <a:r>
              <a:rPr lang="da-DK" dirty="0"/>
              <a:t>Indsæt tekst</a:t>
            </a:r>
          </a:p>
          <a:p>
            <a:pPr lvl="1"/>
            <a:r>
              <a:rPr lang="da-DK" dirty="0"/>
              <a:t>Andet niveau</a:t>
            </a:r>
          </a:p>
        </p:txBody>
      </p:sp>
    </p:spTree>
    <p:extLst>
      <p:ext uri="{BB962C8B-B14F-4D97-AF65-F5344CB8AC3E}">
        <p14:creationId xmlns:p14="http://schemas.microsoft.com/office/powerpoint/2010/main" val="392154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n overskrift - model/figu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32AC-8E5F-47AD-9479-1E01296B665F}"/>
              </a:ext>
            </a:extLst>
          </p:cNvPr>
          <p:cNvSpPr>
            <a:spLocks noGrp="1"/>
          </p:cNvSpPr>
          <p:nvPr>
            <p:ph type="title" hasCustomPrompt="1"/>
          </p:nvPr>
        </p:nvSpPr>
        <p:spPr/>
        <p:txBody>
          <a:bodyPr/>
          <a:lstStyle>
            <a:lvl1pPr>
              <a:defRPr sz="2500"/>
            </a:lvl1pPr>
          </a:lstStyle>
          <a:p>
            <a:r>
              <a:rPr lang="da-DK" dirty="0"/>
              <a:t>Indsæt tekst</a:t>
            </a:r>
          </a:p>
        </p:txBody>
      </p:sp>
    </p:spTree>
    <p:extLst>
      <p:ext uri="{BB962C8B-B14F-4D97-AF65-F5344CB8AC3E}">
        <p14:creationId xmlns:p14="http://schemas.microsoft.com/office/powerpoint/2010/main" val="1630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7C92A-86C2-433E-97A8-E70DF49BAD5B}"/>
              </a:ext>
            </a:extLst>
          </p:cNvPr>
          <p:cNvSpPr>
            <a:spLocks noGrp="1"/>
          </p:cNvSpPr>
          <p:nvPr>
            <p:ph type="title" hasCustomPrompt="1"/>
          </p:nvPr>
        </p:nvSpPr>
        <p:spPr/>
        <p:txBody>
          <a:bodyPr/>
          <a:lstStyle>
            <a:lvl1pPr>
              <a:defRPr sz="2500"/>
            </a:lvl1pPr>
          </a:lstStyle>
          <a:p>
            <a:r>
              <a:rPr lang="da-DK" dirty="0"/>
              <a:t>Indsæt overskrift</a:t>
            </a:r>
          </a:p>
        </p:txBody>
      </p:sp>
      <p:sp>
        <p:nvSpPr>
          <p:cNvPr id="6" name="Pladsholder til tekst 5">
            <a:extLst>
              <a:ext uri="{FF2B5EF4-FFF2-40B4-BE49-F238E27FC236}">
                <a16:creationId xmlns:a16="http://schemas.microsoft.com/office/drawing/2014/main" id="{D8E56D64-EC1D-4AC9-A8A5-3A467B894814}"/>
              </a:ext>
            </a:extLst>
          </p:cNvPr>
          <p:cNvSpPr>
            <a:spLocks noGrp="1"/>
          </p:cNvSpPr>
          <p:nvPr>
            <p:ph type="body" sz="quarter" idx="12" hasCustomPrompt="1"/>
          </p:nvPr>
        </p:nvSpPr>
        <p:spPr>
          <a:xfrm>
            <a:off x="4700588" y="1414713"/>
            <a:ext cx="3733800" cy="3027600"/>
          </a:xfrm>
        </p:spPr>
        <p:txBody>
          <a:bodyPr/>
          <a:lstStyle>
            <a:lvl1pPr marL="0" indent="0">
              <a:buNone/>
              <a:defRPr sz="2000"/>
            </a:lvl1pPr>
            <a:lvl2pPr>
              <a:defRPr sz="1500"/>
            </a:lvl2pPr>
            <a:lvl3pPr marL="648000" indent="0">
              <a:buNone/>
              <a:defRPr/>
            </a:lvl3pPr>
          </a:lstStyle>
          <a:p>
            <a:pPr lvl="0"/>
            <a:r>
              <a:rPr lang="da-DK" dirty="0"/>
              <a:t>Indsæt tekst</a:t>
            </a:r>
          </a:p>
          <a:p>
            <a:pPr lvl="1"/>
            <a:r>
              <a:rPr lang="da-DK" dirty="0"/>
              <a:t>Første niveau</a:t>
            </a:r>
          </a:p>
        </p:txBody>
      </p:sp>
      <p:sp>
        <p:nvSpPr>
          <p:cNvPr id="8" name="Pladsholder til billede 7">
            <a:extLst>
              <a:ext uri="{FF2B5EF4-FFF2-40B4-BE49-F238E27FC236}">
                <a16:creationId xmlns:a16="http://schemas.microsoft.com/office/drawing/2014/main" id="{A02332AA-340D-4734-BCA4-ADAC6C68F6DD}"/>
              </a:ext>
            </a:extLst>
          </p:cNvPr>
          <p:cNvSpPr>
            <a:spLocks noGrp="1"/>
          </p:cNvSpPr>
          <p:nvPr>
            <p:ph type="pic" sz="quarter" idx="13"/>
          </p:nvPr>
        </p:nvSpPr>
        <p:spPr>
          <a:xfrm>
            <a:off x="702552" y="1414713"/>
            <a:ext cx="3734247" cy="3027600"/>
          </a:xfrm>
          <a:solidFill>
            <a:schemeClr val="bg2">
              <a:lumMod val="75000"/>
            </a:schemeClr>
          </a:solidFill>
        </p:spPr>
        <p:txBody>
          <a:bodyPr/>
          <a:lstStyle>
            <a:lvl1pPr marL="0" indent="0">
              <a:buNone/>
              <a:defRPr sz="1500"/>
            </a:lvl1pPr>
          </a:lstStyle>
          <a:p>
            <a:r>
              <a:rPr lang="da-DK" dirty="0"/>
              <a:t>Klik på ikonet for at tilføje et billede</a:t>
            </a:r>
          </a:p>
        </p:txBody>
      </p:sp>
      <p:sp>
        <p:nvSpPr>
          <p:cNvPr id="9" name="Pladsholder til billede 3">
            <a:extLst>
              <a:ext uri="{FF2B5EF4-FFF2-40B4-BE49-F238E27FC236}">
                <a16:creationId xmlns:a16="http://schemas.microsoft.com/office/drawing/2014/main" id="{45CFCACD-A9E7-43F9-BDAF-27D8BCA6D32C}"/>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Tree>
    <p:extLst>
      <p:ext uri="{BB962C8B-B14F-4D97-AF65-F5344CB8AC3E}">
        <p14:creationId xmlns:p14="http://schemas.microsoft.com/office/powerpoint/2010/main" val="121800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 billde m hvid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lvl1pPr>
              <a:defRPr sz="2000"/>
            </a:lvl1pPr>
          </a:lstStyle>
          <a:p>
            <a:r>
              <a:rPr lang="da-DK" dirty="0"/>
              <a:t>Klik på ikonet for at tilføje et billede</a:t>
            </a:r>
          </a:p>
        </p:txBody>
      </p:sp>
    </p:spTree>
    <p:extLst>
      <p:ext uri="{BB962C8B-B14F-4D97-AF65-F5344CB8AC3E}">
        <p14:creationId xmlns:p14="http://schemas.microsoft.com/office/powerpoint/2010/main" val="15468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 billde m sort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lvl1pPr>
              <a:defRPr sz="2000"/>
            </a:lvl1pPr>
          </a:lstStyle>
          <a:p>
            <a:r>
              <a:rPr lang="da-DK" dirty="0"/>
              <a:t>Klik på ikonet for at tilføje et billede</a:t>
            </a:r>
          </a:p>
        </p:txBody>
      </p:sp>
      <p:grpSp>
        <p:nvGrpSpPr>
          <p:cNvPr id="4" name="Group 24">
            <a:extLst>
              <a:ext uri="{FF2B5EF4-FFF2-40B4-BE49-F238E27FC236}">
                <a16:creationId xmlns:a16="http://schemas.microsoft.com/office/drawing/2014/main" id="{997B9039-8E45-4F7B-A0BF-4F652D22D91A}"/>
              </a:ext>
            </a:extLst>
          </p:cNvPr>
          <p:cNvGrpSpPr>
            <a:grpSpLocks noChangeAspect="1"/>
          </p:cNvGrpSpPr>
          <p:nvPr userDrawn="1"/>
        </p:nvGrpSpPr>
        <p:grpSpPr bwMode="auto">
          <a:xfrm>
            <a:off x="7805464" y="4515965"/>
            <a:ext cx="612048" cy="342000"/>
            <a:chOff x="2746" y="3975"/>
            <a:chExt cx="299" cy="167"/>
          </a:xfrm>
        </p:grpSpPr>
        <p:sp>
          <p:nvSpPr>
            <p:cNvPr id="5" name="Freeform 21">
              <a:extLst>
                <a:ext uri="{FF2B5EF4-FFF2-40B4-BE49-F238E27FC236}">
                  <a16:creationId xmlns:a16="http://schemas.microsoft.com/office/drawing/2014/main" id="{B7E15050-D180-4E79-8E62-838F4F5BA686}"/>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6" name="Freeform 22">
              <a:extLst>
                <a:ext uri="{FF2B5EF4-FFF2-40B4-BE49-F238E27FC236}">
                  <a16:creationId xmlns:a16="http://schemas.microsoft.com/office/drawing/2014/main" id="{B9F6AE0D-D6A7-42C3-B9E1-D632D0775C37}"/>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7" name="Freeform 23">
              <a:extLst>
                <a:ext uri="{FF2B5EF4-FFF2-40B4-BE49-F238E27FC236}">
                  <a16:creationId xmlns:a16="http://schemas.microsoft.com/office/drawing/2014/main" id="{6C2CF75A-40C4-431F-9AE1-433F3431D973}"/>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8198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440000" rIns="144000"/>
          <a:lstStyle>
            <a:lvl1pPr marL="0" indent="0" algn="r">
              <a:buNone/>
              <a:defRPr sz="2000"/>
            </a:lvl1pPr>
          </a:lstStyle>
          <a:p>
            <a:r>
              <a:rPr lang="da-DK" dirty="0"/>
              <a:t>Klik på ikonet for at tilføje et billede</a:t>
            </a:r>
          </a:p>
        </p:txBody>
      </p:sp>
      <p:sp>
        <p:nvSpPr>
          <p:cNvPr id="3" name="Pladsholder til tekst 2">
            <a:extLst>
              <a:ext uri="{FF2B5EF4-FFF2-40B4-BE49-F238E27FC236}">
                <a16:creationId xmlns:a16="http://schemas.microsoft.com/office/drawing/2014/main" id="{FAFF43FA-4E67-2F19-D818-CEB044D4BB00}"/>
              </a:ext>
            </a:extLst>
          </p:cNvPr>
          <p:cNvSpPr>
            <a:spLocks noGrp="1"/>
          </p:cNvSpPr>
          <p:nvPr>
            <p:ph type="body" sz="quarter" idx="14" hasCustomPrompt="1"/>
          </p:nvPr>
        </p:nvSpPr>
        <p:spPr>
          <a:xfrm>
            <a:off x="693738" y="6922"/>
            <a:ext cx="3415778" cy="5143500"/>
          </a:xfrm>
          <a:solidFill>
            <a:schemeClr val="accent2"/>
          </a:solidFill>
        </p:spPr>
        <p:txBody>
          <a:bodyPr lIns="360000" tIns="540000" rIns="360000" bIns="540000"/>
          <a:lstStyle>
            <a:lvl1pPr marL="0" indent="0">
              <a:buClr>
                <a:schemeClr val="bg1"/>
              </a:buClr>
              <a:buFont typeface="Wingdings" panose="05000000000000000000" pitchFamily="2" charset="2"/>
              <a:buNone/>
              <a:defRPr sz="2000" b="1">
                <a:solidFill>
                  <a:schemeClr val="bg1"/>
                </a:solidFill>
              </a:defRPr>
            </a:lvl1pPr>
            <a:lvl2pPr marL="468000" indent="-144000">
              <a:buClr>
                <a:schemeClr val="bg1"/>
              </a:buClr>
              <a:buFont typeface="Wingdings" panose="05000000000000000000" pitchFamily="2" charset="2"/>
              <a:buChar char="§"/>
              <a:defRPr sz="1500">
                <a:solidFill>
                  <a:schemeClr val="bg1"/>
                </a:solidFill>
              </a:defRPr>
            </a:lvl2pPr>
            <a:lvl3pPr marL="792000" indent="-144000">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35982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555526"/>
            <a:ext cx="6542558" cy="792088"/>
          </a:xfrm>
          <a:prstGeom prst="rect">
            <a:avLst/>
          </a:prstGeom>
        </p:spPr>
        <p:txBody>
          <a:bodyPr vert="horz" lIns="0" tIns="0" rIns="0" bIns="0" rtlCol="0" anchor="t" anchorCtr="0">
            <a:noAutofit/>
          </a:bodyPr>
          <a:lstStyle/>
          <a:p>
            <a:r>
              <a:rPr lang="da-DK" dirty="0"/>
              <a:t>Indsæt overskrift</a:t>
            </a:r>
          </a:p>
        </p:txBody>
      </p:sp>
      <p:sp>
        <p:nvSpPr>
          <p:cNvPr id="3" name="Text Placeholder 2"/>
          <p:cNvSpPr>
            <a:spLocks noGrp="1"/>
          </p:cNvSpPr>
          <p:nvPr>
            <p:ph type="body" idx="1"/>
          </p:nvPr>
        </p:nvSpPr>
        <p:spPr>
          <a:xfrm>
            <a:off x="695325" y="1419623"/>
            <a:ext cx="7745199" cy="3023790"/>
          </a:xfrm>
          <a:prstGeom prst="rect">
            <a:avLst/>
          </a:prstGeom>
          <a:noFill/>
        </p:spPr>
        <p:txBody>
          <a:bodyPr vert="horz" lIns="0" tIns="0" rIns="0" bIns="0" rtlCol="0">
            <a:noAutofit/>
          </a:bodyPr>
          <a:lstStyle/>
          <a:p>
            <a:pPr lvl="0"/>
            <a:r>
              <a:rPr lang="da-DK" dirty="0"/>
              <a:t>Indsæt tekst</a:t>
            </a:r>
          </a:p>
          <a:p>
            <a:pPr lvl="1"/>
            <a:r>
              <a:rPr lang="da-DK" dirty="0"/>
              <a:t>Indsæt tekst</a:t>
            </a:r>
          </a:p>
        </p:txBody>
      </p:sp>
      <p:grpSp>
        <p:nvGrpSpPr>
          <p:cNvPr id="12" name="Group 24">
            <a:extLst>
              <a:ext uri="{FF2B5EF4-FFF2-40B4-BE49-F238E27FC236}">
                <a16:creationId xmlns:a16="http://schemas.microsoft.com/office/drawing/2014/main" id="{FE7821A4-ACDA-4F7B-BCE7-C9359A6D31B2}"/>
              </a:ext>
            </a:extLst>
          </p:cNvPr>
          <p:cNvGrpSpPr>
            <a:grpSpLocks noChangeAspect="1"/>
          </p:cNvGrpSpPr>
          <p:nvPr userDrawn="1"/>
        </p:nvGrpSpPr>
        <p:grpSpPr bwMode="auto">
          <a:xfrm>
            <a:off x="7805464" y="4515965"/>
            <a:ext cx="612048" cy="342000"/>
            <a:chOff x="2746" y="3975"/>
            <a:chExt cx="299" cy="167"/>
          </a:xfrm>
        </p:grpSpPr>
        <p:sp>
          <p:nvSpPr>
            <p:cNvPr id="13" name="Freeform 21">
              <a:extLst>
                <a:ext uri="{FF2B5EF4-FFF2-40B4-BE49-F238E27FC236}">
                  <a16:creationId xmlns:a16="http://schemas.microsoft.com/office/drawing/2014/main" id="{0ADA701B-4E00-423C-8EB9-38A69A175122}"/>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4" name="Freeform 22">
              <a:extLst>
                <a:ext uri="{FF2B5EF4-FFF2-40B4-BE49-F238E27FC236}">
                  <a16:creationId xmlns:a16="http://schemas.microsoft.com/office/drawing/2014/main" id="{DC7AA19F-9885-4E65-8866-DEDDFF7846BB}"/>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5" name="Freeform 23">
              <a:extLst>
                <a:ext uri="{FF2B5EF4-FFF2-40B4-BE49-F238E27FC236}">
                  <a16:creationId xmlns:a16="http://schemas.microsoft.com/office/drawing/2014/main" id="{BC9D50D1-2465-4242-8F04-0C575E12977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420115294"/>
      </p:ext>
    </p:extLst>
  </p:cSld>
  <p:clrMap bg1="lt1" tx1="dk1" bg2="lt2" tx2="dk2" accent1="accent1" accent2="accent2" accent3="accent3" accent4="accent4" accent5="accent5" accent6="accent6" hlink="hlink" folHlink="folHlink"/>
  <p:sldLayoutIdLst>
    <p:sldLayoutId id="2147483757" r:id="rId1"/>
    <p:sldLayoutId id="2147483926" r:id="rId2"/>
    <p:sldLayoutId id="2147483820" r:id="rId3"/>
    <p:sldLayoutId id="2147483907" r:id="rId4"/>
    <p:sldLayoutId id="2147483920" r:id="rId5"/>
    <p:sldLayoutId id="2147483898" r:id="rId6"/>
    <p:sldLayoutId id="2147483921" r:id="rId7"/>
    <p:sldLayoutId id="2147483922" r:id="rId8"/>
    <p:sldLayoutId id="2147483915" r:id="rId9"/>
    <p:sldLayoutId id="2147483916" r:id="rId10"/>
    <p:sldLayoutId id="2147483918" r:id="rId11"/>
    <p:sldLayoutId id="2147483917" r:id="rId12"/>
    <p:sldLayoutId id="2147483927" r:id="rId13"/>
    <p:sldLayoutId id="2147483928" r:id="rId14"/>
    <p:sldLayoutId id="2147483929" r:id="rId15"/>
    <p:sldLayoutId id="2147483930" r:id="rId16"/>
    <p:sldLayoutId id="2147483902" r:id="rId17"/>
    <p:sldLayoutId id="2147483905" r:id="rId18"/>
    <p:sldLayoutId id="2147483909" r:id="rId19"/>
    <p:sldLayoutId id="2147483911" r:id="rId20"/>
    <p:sldLayoutId id="2147483912" r:id="rId21"/>
    <p:sldLayoutId id="2147483874" r:id="rId22"/>
    <p:sldLayoutId id="2147483914" r:id="rId23"/>
    <p:sldLayoutId id="214748372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600"/>
        </a:spcBef>
        <a:spcAft>
          <a:spcPts val="2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468000" indent="-144000" algn="l" defTabSz="914400" rtl="0" eaLnBrk="1" latinLnBrk="0" hangingPunct="1">
        <a:lnSpc>
          <a:spcPct val="100000"/>
        </a:lnSpc>
        <a:spcBef>
          <a:spcPts val="600"/>
        </a:spcBef>
        <a:spcAft>
          <a:spcPts val="300"/>
        </a:spcAft>
        <a:buClr>
          <a:schemeClr val="accent1"/>
        </a:buClr>
        <a:buFont typeface="Wingdings" pitchFamily="2" charset="2"/>
        <a:buChar char="§"/>
        <a:defRPr sz="1400" kern="1200">
          <a:solidFill>
            <a:schemeClr val="tx1">
              <a:lumMod val="75000"/>
              <a:lumOff val="25000"/>
            </a:schemeClr>
          </a:solidFill>
          <a:latin typeface="+mn-lt"/>
          <a:ea typeface="+mn-ea"/>
          <a:cs typeface="+mn-cs"/>
        </a:defRPr>
      </a:lvl2pPr>
      <a:lvl3pPr marL="792000" indent="-144000" algn="l" defTabSz="914400" rtl="0" eaLnBrk="1" latinLnBrk="0" hangingPunct="1">
        <a:lnSpc>
          <a:spcPct val="120000"/>
        </a:lnSpc>
        <a:spcBef>
          <a:spcPts val="0"/>
        </a:spcBef>
        <a:spcAft>
          <a:spcPts val="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437" userDrawn="1">
          <p15:clr>
            <a:srgbClr val="F26B43"/>
          </p15:clr>
        </p15:guide>
        <p15:guide id="4" pos="5313" userDrawn="1">
          <p15:clr>
            <a:srgbClr val="F26B43"/>
          </p15:clr>
        </p15:guide>
        <p15:guide id="5" orient="horz" pos="346" userDrawn="1">
          <p15:clr>
            <a:srgbClr val="F26B43"/>
          </p15:clr>
        </p15:guide>
        <p15:guide id="6" orient="horz" pos="2799" userDrawn="1">
          <p15:clr>
            <a:srgbClr val="F26B43"/>
          </p15:clr>
        </p15:guide>
        <p15:guide id="7" orient="horz" pos="563" userDrawn="1">
          <p15:clr>
            <a:srgbClr val="F26B43"/>
          </p15:clr>
        </p15:guide>
        <p15:guide id="8" orient="horz" pos="8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ombudsmanden.dk/jobs/information_om_dine_rettigheder/" TargetMode="External"/><Relationship Id="rId2" Type="http://schemas.openxmlformats.org/officeDocument/2006/relationships/hyperlink" Target="https://www.datatilsynet.dk/Media/0/8/Vejledning%20om%20databeskyttelse%20i%20forbindelse%20med%20ans%C3%A6ttelsesforhold.pdf" TargetMode="Externa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ctrTitle"/>
          </p:nvPr>
        </p:nvSpPr>
        <p:spPr>
          <a:xfrm>
            <a:off x="693738" y="3363839"/>
            <a:ext cx="6470550" cy="936104"/>
          </a:xfrm>
        </p:spPr>
        <p:txBody>
          <a:bodyPr>
            <a:noAutofit/>
          </a:bodyPr>
          <a:lstStyle/>
          <a:p>
            <a:r>
              <a:rPr lang="da-DK" dirty="0"/>
              <a:t>Rekruttering og jobinterview</a:t>
            </a:r>
            <a:br>
              <a:rPr lang="da-DK" dirty="0"/>
            </a:br>
            <a:r>
              <a:rPr lang="da-DK" dirty="0"/>
              <a:t>HR-jura</a:t>
            </a:r>
          </a:p>
        </p:txBody>
      </p:sp>
      <p:sp>
        <p:nvSpPr>
          <p:cNvPr id="2" name="Pladsholder til billede 1">
            <a:extLst>
              <a:ext uri="{FF2B5EF4-FFF2-40B4-BE49-F238E27FC236}">
                <a16:creationId xmlns:a16="http://schemas.microsoft.com/office/drawing/2014/main" id="{80285A98-6539-F80D-0EF2-2F4ED5BE79B0}"/>
              </a:ext>
            </a:extLst>
          </p:cNvPr>
          <p:cNvSpPr>
            <a:spLocks noGrp="1"/>
          </p:cNvSpPr>
          <p:nvPr>
            <p:ph type="pic" sz="quarter" idx="15"/>
          </p:nvPr>
        </p:nvSpPr>
        <p:spPr/>
      </p:sp>
      <p:pic>
        <p:nvPicPr>
          <p:cNvPr id="5" name="Pladsholder til billede 4">
            <a:extLst>
              <a:ext uri="{FF2B5EF4-FFF2-40B4-BE49-F238E27FC236}">
                <a16:creationId xmlns:a16="http://schemas.microsoft.com/office/drawing/2014/main" id="{F5DFBF17-D1C4-6759-50CF-4EBD6FA68EBC}"/>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24457" b="24457"/>
          <a:stretch/>
        </p:blipFill>
        <p:spPr>
          <a:xfrm>
            <a:off x="0" y="0"/>
            <a:ext cx="9144000" cy="3133725"/>
          </a:xfrm>
        </p:spPr>
      </p:pic>
      <p:sp>
        <p:nvSpPr>
          <p:cNvPr id="4" name="Undertitel 11">
            <a:extLst>
              <a:ext uri="{FF2B5EF4-FFF2-40B4-BE49-F238E27FC236}">
                <a16:creationId xmlns:a16="http://schemas.microsoft.com/office/drawing/2014/main" id="{A11C6AC6-8554-D6C5-263A-A1395B92BB2E}"/>
              </a:ext>
            </a:extLst>
          </p:cNvPr>
          <p:cNvSpPr>
            <a:spLocks noGrp="1"/>
          </p:cNvSpPr>
          <p:nvPr>
            <p:ph type="subTitle" idx="1"/>
          </p:nvPr>
        </p:nvSpPr>
        <p:spPr>
          <a:xfrm>
            <a:off x="702038" y="4452082"/>
            <a:ext cx="5750470" cy="207900"/>
          </a:xfrm>
        </p:spPr>
        <p:txBody>
          <a:bodyPr>
            <a:noAutofit/>
          </a:bodyPr>
          <a:lstStyle/>
          <a:p>
            <a:r>
              <a:rPr lang="da-DK" sz="1500" dirty="0"/>
              <a:t>November 2022</a:t>
            </a:r>
          </a:p>
        </p:txBody>
      </p:sp>
    </p:spTree>
    <p:extLst>
      <p:ext uri="{BB962C8B-B14F-4D97-AF65-F5344CB8AC3E}">
        <p14:creationId xmlns:p14="http://schemas.microsoft.com/office/powerpoint/2010/main" val="9380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Stillingsopslag</a:t>
            </a:r>
          </a:p>
        </p:txBody>
      </p:sp>
      <p:sp>
        <p:nvSpPr>
          <p:cNvPr id="4" name="Pladsholder til indhold 3"/>
          <p:cNvSpPr>
            <a:spLocks noGrp="1"/>
          </p:cNvSpPr>
          <p:nvPr>
            <p:ph type="body" sz="quarter" idx="12"/>
          </p:nvPr>
        </p:nvSpPr>
        <p:spPr/>
        <p:txBody>
          <a:bodyPr/>
          <a:lstStyle/>
          <a:p>
            <a:pPr marL="0" indent="0">
              <a:buNone/>
            </a:pPr>
            <a:r>
              <a:rPr lang="da-DK" dirty="0">
                <a:solidFill>
                  <a:srgbClr val="000000"/>
                </a:solidFill>
              </a:rPr>
              <a:t>Køn</a:t>
            </a:r>
          </a:p>
          <a:p>
            <a:pPr marL="0" indent="0">
              <a:buNone/>
            </a:pPr>
            <a:endParaRPr lang="da-DK" sz="500" dirty="0">
              <a:solidFill>
                <a:srgbClr val="000000"/>
              </a:solidFill>
            </a:endParaRPr>
          </a:p>
          <a:p>
            <a:pPr marL="266700" lvl="1" indent="-266700">
              <a:buClr>
                <a:srgbClr val="00AC9C"/>
              </a:buClr>
              <a:tabLst>
                <a:tab pos="0" algn="l"/>
              </a:tabLst>
            </a:pPr>
            <a:r>
              <a:rPr lang="da-DK" dirty="0">
                <a:solidFill>
                  <a:srgbClr val="000000"/>
                </a:solidFill>
              </a:rPr>
              <a:t>En bank søgte efter en piccoline. En mandlig ansøger fik afslag. Han fik ikke medhold, da piccoline ikke skal forstås kønsbestemt, og der ved annoncering ikke tilkendegives, at der foretrækkes kvindelige ansøgere</a:t>
            </a:r>
          </a:p>
          <a:p>
            <a:pPr marL="342900" indent="-342900">
              <a:buClr>
                <a:srgbClr val="00AC9C"/>
              </a:buClr>
              <a:buFont typeface="Wingdings" panose="05000000000000000000" pitchFamily="2" charset="2"/>
              <a:buChar char="§"/>
            </a:pPr>
            <a:endParaRPr lang="da-DK" sz="1500" dirty="0">
              <a:solidFill>
                <a:srgbClr val="000000"/>
              </a:solidFill>
            </a:endParaRPr>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81" r="8681"/>
          <a:stretch/>
        </p:blipFill>
        <p:spPr>
          <a:xfrm>
            <a:off x="702552" y="1414713"/>
            <a:ext cx="3734247" cy="3027600"/>
          </a:xfrm>
        </p:spPr>
      </p:pic>
      <p:sp>
        <p:nvSpPr>
          <p:cNvPr id="3" name="Pladsholder til billede 2">
            <a:extLst>
              <a:ext uri="{FF2B5EF4-FFF2-40B4-BE49-F238E27FC236}">
                <a16:creationId xmlns:a16="http://schemas.microsoft.com/office/drawing/2014/main" id="{FF10D029-5D64-896F-88E0-A1118E69550F}"/>
              </a:ext>
            </a:extLst>
          </p:cNvPr>
          <p:cNvSpPr>
            <a:spLocks noGrp="1"/>
          </p:cNvSpPr>
          <p:nvPr>
            <p:ph type="pic" sz="quarter" idx="16"/>
          </p:nvPr>
        </p:nvSpPr>
        <p:spPr/>
      </p:sp>
    </p:spTree>
    <p:extLst>
      <p:ext uri="{BB962C8B-B14F-4D97-AF65-F5344CB8AC3E}">
        <p14:creationId xmlns:p14="http://schemas.microsoft.com/office/powerpoint/2010/main" val="31631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Ansættelsesproceduren</a:t>
            </a:r>
          </a:p>
        </p:txBody>
      </p:sp>
      <p:sp>
        <p:nvSpPr>
          <p:cNvPr id="4" name="Pladsholder til indhold 3"/>
          <p:cNvSpPr>
            <a:spLocks noGrp="1"/>
          </p:cNvSpPr>
          <p:nvPr>
            <p:ph type="body" sz="quarter" idx="12"/>
          </p:nvPr>
        </p:nvSpPr>
        <p:spPr>
          <a:xfrm>
            <a:off x="4700588" y="1414713"/>
            <a:ext cx="3831852" cy="3027600"/>
          </a:xfrm>
        </p:spPr>
        <p:txBody>
          <a:bodyPr/>
          <a:lstStyle/>
          <a:p>
            <a:pPr marL="0" indent="0">
              <a:buNone/>
            </a:pPr>
            <a:r>
              <a:rPr lang="da-DK" dirty="0">
                <a:solidFill>
                  <a:srgbClr val="000000"/>
                </a:solidFill>
              </a:rPr>
              <a:t>Nye regler pr. 1. juli 2022</a:t>
            </a:r>
          </a:p>
          <a:p>
            <a:pPr marL="0" indent="0">
              <a:buNone/>
            </a:pPr>
            <a:endParaRPr lang="da-DK" sz="500" dirty="0">
              <a:solidFill>
                <a:srgbClr val="000000"/>
              </a:solidFill>
            </a:endParaRPr>
          </a:p>
          <a:p>
            <a:pPr marL="285750" indent="-285750">
              <a:buClr>
                <a:srgbClr val="00AC9C"/>
              </a:buClr>
              <a:buFont typeface="Wingdings" panose="05000000000000000000" pitchFamily="2" charset="2"/>
              <a:buChar char="§"/>
            </a:pPr>
            <a:r>
              <a:rPr lang="da-DK" sz="1500" dirty="0">
                <a:solidFill>
                  <a:srgbClr val="000000"/>
                </a:solidFill>
              </a:rPr>
              <a:t>En arbejdsgiver må ikke anmode om oplysninger om en ansøgers alder ved indlevering, indsendelse, uploading, indtastning m.v. af jobansøgning</a:t>
            </a:r>
          </a:p>
          <a:p>
            <a:pPr marL="285750" indent="-285750">
              <a:buClr>
                <a:srgbClr val="00AC9C"/>
              </a:buClr>
              <a:buFont typeface="Wingdings" panose="05000000000000000000" pitchFamily="2" charset="2"/>
              <a:buChar char="§"/>
            </a:pPr>
            <a:endParaRPr lang="da-DK" sz="500" dirty="0">
              <a:solidFill>
                <a:srgbClr val="000000"/>
              </a:solidFill>
            </a:endParaRPr>
          </a:p>
          <a:p>
            <a:pPr marL="285750" indent="-285750">
              <a:buClr>
                <a:srgbClr val="00AC9C"/>
              </a:buClr>
              <a:buFont typeface="Wingdings" panose="05000000000000000000" pitchFamily="2" charset="2"/>
              <a:buChar char="§"/>
            </a:pPr>
            <a:r>
              <a:rPr lang="da-DK" sz="1500" dirty="0">
                <a:solidFill>
                  <a:srgbClr val="000000"/>
                </a:solidFill>
              </a:rPr>
              <a:t>Formålet er at forebygge forskelsbehandling på grund af alder og at medvirke til at sikre, at ansøgere vurderes på baggrund af kvalifikationer og ikke alder</a:t>
            </a:r>
          </a:p>
          <a:p>
            <a:pPr marL="1070963" lvl="1" indent="0">
              <a:buNone/>
            </a:pPr>
            <a:endParaRPr lang="da-DK" dirty="0">
              <a:solidFill>
                <a:srgbClr val="000000"/>
              </a:solidFill>
            </a:endParaRPr>
          </a:p>
          <a:p>
            <a:pPr marL="342900" indent="-342900">
              <a:buClr>
                <a:srgbClr val="00AC9C"/>
              </a:buClr>
              <a:buFont typeface="Wingdings" panose="05000000000000000000" pitchFamily="2" charset="2"/>
              <a:buChar char="§"/>
            </a:pPr>
            <a:endParaRPr lang="da-DK" sz="1500" dirty="0">
              <a:solidFill>
                <a:srgbClr val="000000"/>
              </a:solidFill>
            </a:endParaRPr>
          </a:p>
        </p:txBody>
      </p:sp>
      <p:pic>
        <p:nvPicPr>
          <p:cNvPr id="7" name="Pladsholder til indhold 6" descr="Forretningsmand arbejder på en bærbar computer på et konto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7" r="8897"/>
          <a:stretch/>
        </p:blipFill>
        <p:spPr>
          <a:xfrm>
            <a:off x="702552" y="1414713"/>
            <a:ext cx="3734247" cy="3027600"/>
          </a:xfrm>
        </p:spPr>
      </p:pic>
      <p:sp>
        <p:nvSpPr>
          <p:cNvPr id="3" name="Pladsholder til billede 2">
            <a:extLst>
              <a:ext uri="{FF2B5EF4-FFF2-40B4-BE49-F238E27FC236}">
                <a16:creationId xmlns:a16="http://schemas.microsoft.com/office/drawing/2014/main" id="{FF10D029-5D64-896F-88E0-A1118E69550F}"/>
              </a:ext>
            </a:extLst>
          </p:cNvPr>
          <p:cNvSpPr>
            <a:spLocks noGrp="1"/>
          </p:cNvSpPr>
          <p:nvPr>
            <p:ph type="pic" sz="quarter" idx="16"/>
          </p:nvPr>
        </p:nvSpPr>
        <p:spPr/>
      </p:sp>
    </p:spTree>
    <p:extLst>
      <p:ext uri="{BB962C8B-B14F-4D97-AF65-F5344CB8AC3E}">
        <p14:creationId xmlns:p14="http://schemas.microsoft.com/office/powerpoint/2010/main" val="24131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Ansættelsessamtalen</a:t>
            </a:r>
          </a:p>
        </p:txBody>
      </p:sp>
      <p:sp>
        <p:nvSpPr>
          <p:cNvPr id="3" name="Pladsholder til indhold 2"/>
          <p:cNvSpPr>
            <a:spLocks noGrp="1"/>
          </p:cNvSpPr>
          <p:nvPr>
            <p:ph type="body" sz="quarter" idx="12"/>
          </p:nvPr>
        </p:nvSpPr>
        <p:spPr/>
        <p:txBody>
          <a:bodyPr/>
          <a:lstStyle/>
          <a:p>
            <a:pPr>
              <a:buClr>
                <a:srgbClr val="00AC9C"/>
              </a:buClr>
            </a:pPr>
            <a:r>
              <a:rPr lang="da-DK" dirty="0">
                <a:solidFill>
                  <a:srgbClr val="000000"/>
                </a:solidFill>
              </a:rPr>
              <a:t>Hvad må man spørge om vedrørende</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500" dirty="0">
                <a:solidFill>
                  <a:srgbClr val="000000"/>
                </a:solidFill>
              </a:rPr>
              <a:t>Familiemæssige forhold</a:t>
            </a:r>
          </a:p>
          <a:p>
            <a:pPr marL="285750" indent="-285750">
              <a:buClr>
                <a:srgbClr val="00AC9C"/>
              </a:buClr>
              <a:buFont typeface="Wingdings" panose="05000000000000000000" pitchFamily="2" charset="2"/>
              <a:buChar char="§"/>
            </a:pPr>
            <a:r>
              <a:rPr lang="da-DK" sz="1500" dirty="0">
                <a:solidFill>
                  <a:srgbClr val="000000"/>
                </a:solidFill>
              </a:rPr>
              <a:t>Mulige interessekonflikter</a:t>
            </a:r>
          </a:p>
          <a:p>
            <a:pPr marL="285750" indent="-285750">
              <a:buClr>
                <a:srgbClr val="00AC9C"/>
              </a:buClr>
              <a:buFont typeface="Wingdings" panose="05000000000000000000" pitchFamily="2" charset="2"/>
              <a:buChar char="§"/>
            </a:pPr>
            <a:r>
              <a:rPr lang="da-DK" sz="1500" dirty="0">
                <a:solidFill>
                  <a:srgbClr val="000000"/>
                </a:solidFill>
              </a:rPr>
              <a:t>Helbred</a:t>
            </a:r>
          </a:p>
          <a:p>
            <a:pPr marL="285750" indent="-285750">
              <a:buClr>
                <a:srgbClr val="00AC9C"/>
              </a:buClr>
              <a:buFont typeface="Wingdings" panose="05000000000000000000" pitchFamily="2" charset="2"/>
              <a:buChar char="§"/>
            </a:pPr>
            <a:r>
              <a:rPr lang="da-DK" sz="1500" dirty="0">
                <a:solidFill>
                  <a:srgbClr val="000000"/>
                </a:solidFill>
              </a:rPr>
              <a:t>Referencer</a:t>
            </a:r>
          </a:p>
          <a:p>
            <a:pPr marL="285750" indent="-285750">
              <a:buClr>
                <a:srgbClr val="00AC9C"/>
              </a:buClr>
              <a:buFont typeface="Wingdings" panose="05000000000000000000" pitchFamily="2" charset="2"/>
              <a:buChar char="§"/>
            </a:pPr>
            <a:r>
              <a:rPr lang="da-DK" sz="1500" dirty="0">
                <a:solidFill>
                  <a:srgbClr val="000000"/>
                </a:solidFill>
              </a:rPr>
              <a:t>Kreditværdighed</a:t>
            </a:r>
          </a:p>
          <a:p>
            <a:pPr marL="285750" indent="-285750">
              <a:buClr>
                <a:srgbClr val="00AC9C"/>
              </a:buClr>
              <a:buFont typeface="Wingdings" panose="05000000000000000000" pitchFamily="2" charset="2"/>
              <a:buChar char="§"/>
            </a:pPr>
            <a:r>
              <a:rPr lang="da-DK" sz="1500" dirty="0">
                <a:solidFill>
                  <a:srgbClr val="000000"/>
                </a:solidFill>
              </a:rPr>
              <a:t>Straffeattester</a:t>
            </a:r>
          </a:p>
          <a:p>
            <a:pPr marL="285750" indent="-285750">
              <a:buClr>
                <a:srgbClr val="00AC9C"/>
              </a:buClr>
              <a:buFont typeface="Wingdings" panose="05000000000000000000" pitchFamily="2" charset="2"/>
              <a:buChar char="§"/>
            </a:pPr>
            <a:r>
              <a:rPr lang="da-DK" sz="1500" dirty="0">
                <a:solidFill>
                  <a:srgbClr val="000000"/>
                </a:solidFill>
              </a:rPr>
              <a:t>Psykologiske tests</a:t>
            </a:r>
            <a:endParaRPr lang="da-DK" dirty="0"/>
          </a:p>
          <a:p>
            <a:endParaRPr lang="da-DK" dirty="0"/>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81" r="8681"/>
          <a:stretch/>
        </p:blipFill>
        <p:spPr>
          <a:xfrm>
            <a:off x="702552" y="1414713"/>
            <a:ext cx="3734247" cy="3027600"/>
          </a:xfrm>
        </p:spPr>
      </p:pic>
      <p:sp>
        <p:nvSpPr>
          <p:cNvPr id="4" name="Pladsholder til billede 3">
            <a:extLst>
              <a:ext uri="{FF2B5EF4-FFF2-40B4-BE49-F238E27FC236}">
                <a16:creationId xmlns:a16="http://schemas.microsoft.com/office/drawing/2014/main" id="{68E29379-824E-A68D-2A97-2535584F5A68}"/>
              </a:ext>
            </a:extLst>
          </p:cNvPr>
          <p:cNvSpPr>
            <a:spLocks noGrp="1"/>
          </p:cNvSpPr>
          <p:nvPr>
            <p:ph type="pic" sz="quarter" idx="16"/>
          </p:nvPr>
        </p:nvSpPr>
        <p:spPr/>
      </p:sp>
    </p:spTree>
    <p:extLst>
      <p:ext uri="{BB962C8B-B14F-4D97-AF65-F5344CB8AC3E}">
        <p14:creationId xmlns:p14="http://schemas.microsoft.com/office/powerpoint/2010/main" val="171065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Ansættelsessamtalen</a:t>
            </a:r>
          </a:p>
        </p:txBody>
      </p:sp>
      <p:sp>
        <p:nvSpPr>
          <p:cNvPr id="3" name="Pladsholder til indhold 2"/>
          <p:cNvSpPr>
            <a:spLocks noGrp="1"/>
          </p:cNvSpPr>
          <p:nvPr>
            <p:ph type="body" sz="quarter" idx="12"/>
          </p:nvPr>
        </p:nvSpPr>
        <p:spPr/>
        <p:txBody>
          <a:bodyPr/>
          <a:lstStyle/>
          <a:p>
            <a:pPr>
              <a:buClr>
                <a:srgbClr val="00AC9C"/>
              </a:buClr>
            </a:pPr>
            <a:r>
              <a:rPr lang="da-DK" dirty="0">
                <a:solidFill>
                  <a:srgbClr val="000000"/>
                </a:solidFill>
              </a:rPr>
              <a:t>Hvad skal ansøgeren selv oplyse vedrørende</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500" dirty="0">
                <a:solidFill>
                  <a:srgbClr val="000000"/>
                </a:solidFill>
              </a:rPr>
              <a:t>Familiemæssige forhold</a:t>
            </a:r>
          </a:p>
          <a:p>
            <a:pPr marL="285750" indent="-285750">
              <a:buClr>
                <a:srgbClr val="00AC9C"/>
              </a:buClr>
              <a:buFont typeface="Wingdings" panose="05000000000000000000" pitchFamily="2" charset="2"/>
              <a:buChar char="§"/>
            </a:pPr>
            <a:r>
              <a:rPr lang="da-DK" sz="1500" dirty="0">
                <a:solidFill>
                  <a:srgbClr val="000000"/>
                </a:solidFill>
              </a:rPr>
              <a:t>Mulige interessekonflikter</a:t>
            </a:r>
          </a:p>
          <a:p>
            <a:pPr marL="285750" indent="-285750">
              <a:buClr>
                <a:srgbClr val="00AC9C"/>
              </a:buClr>
              <a:buFont typeface="Wingdings" panose="05000000000000000000" pitchFamily="2" charset="2"/>
              <a:buChar char="§"/>
            </a:pPr>
            <a:r>
              <a:rPr lang="da-DK" sz="1500" dirty="0">
                <a:solidFill>
                  <a:srgbClr val="000000"/>
                </a:solidFill>
              </a:rPr>
              <a:t>Helbred</a:t>
            </a:r>
          </a:p>
          <a:p>
            <a:endParaRPr lang="da-DK" dirty="0"/>
          </a:p>
          <a:p>
            <a:endParaRPr lang="da-DK" dirty="0"/>
          </a:p>
          <a:p>
            <a:endParaRPr lang="da-DK" dirty="0"/>
          </a:p>
          <a:p>
            <a:endParaRPr lang="da-DK" dirty="0"/>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81" r="8681"/>
          <a:stretch/>
        </p:blipFill>
        <p:spPr>
          <a:xfrm>
            <a:off x="702552" y="1414713"/>
            <a:ext cx="3734247" cy="3027600"/>
          </a:xfrm>
        </p:spPr>
      </p:pic>
      <p:sp>
        <p:nvSpPr>
          <p:cNvPr id="4" name="Pladsholder til billede 3">
            <a:extLst>
              <a:ext uri="{FF2B5EF4-FFF2-40B4-BE49-F238E27FC236}">
                <a16:creationId xmlns:a16="http://schemas.microsoft.com/office/drawing/2014/main" id="{68E29379-824E-A68D-2A97-2535584F5A68}"/>
              </a:ext>
            </a:extLst>
          </p:cNvPr>
          <p:cNvSpPr>
            <a:spLocks noGrp="1"/>
          </p:cNvSpPr>
          <p:nvPr>
            <p:ph type="pic" sz="quarter" idx="16"/>
          </p:nvPr>
        </p:nvSpPr>
        <p:spPr/>
      </p:sp>
    </p:spTree>
    <p:extLst>
      <p:ext uri="{BB962C8B-B14F-4D97-AF65-F5344CB8AC3E}">
        <p14:creationId xmlns:p14="http://schemas.microsoft.com/office/powerpoint/2010/main" val="8527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Ansættelsessamtalen</a:t>
            </a:r>
          </a:p>
        </p:txBody>
      </p:sp>
      <p:sp>
        <p:nvSpPr>
          <p:cNvPr id="6" name="Pladsholder til indhold 5"/>
          <p:cNvSpPr>
            <a:spLocks noGrp="1"/>
          </p:cNvSpPr>
          <p:nvPr>
            <p:ph type="body" sz="quarter" idx="12"/>
          </p:nvPr>
        </p:nvSpPr>
        <p:spPr>
          <a:xfrm>
            <a:off x="693738" y="1416374"/>
            <a:ext cx="7766694" cy="3027039"/>
          </a:xfrm>
        </p:spPr>
        <p:txBody>
          <a:bodyPr/>
          <a:lstStyle/>
          <a:p>
            <a:pPr marL="0" indent="0">
              <a:buNone/>
            </a:pPr>
            <a:r>
              <a:rPr lang="da-DK" dirty="0">
                <a:solidFill>
                  <a:srgbClr val="000000"/>
                </a:solidFill>
              </a:rPr>
              <a:t>Religion</a:t>
            </a:r>
          </a:p>
          <a:p>
            <a:pPr marL="0" indent="0">
              <a:buNone/>
            </a:pPr>
            <a:endParaRPr lang="da-DK" sz="500" dirty="0">
              <a:solidFill>
                <a:srgbClr val="000000"/>
              </a:solidFill>
            </a:endParaRPr>
          </a:p>
          <a:p>
            <a:pPr marL="266700" lvl="1" indent="-266700">
              <a:buClr>
                <a:srgbClr val="00AC9C"/>
              </a:buClr>
            </a:pPr>
            <a:r>
              <a:rPr lang="da-DK" dirty="0">
                <a:solidFill>
                  <a:srgbClr val="000000"/>
                </a:solidFill>
              </a:rPr>
              <a:t>Ansøger blev under jobsamtale spurgt, om han var muslim. Nævnet traf først afgørelse om, at han ikke havde påvist faktiske omstændigheder, der gav anledning til at formode, at han var blevet forskelsbehandlet på grund af religion. Sagen blev genoptaget, da den første afgørelse blev truffet efter forskelsbehandlingslovens § 2, mens lovens § 4 ved en fejl ikke blev inddraget</a:t>
            </a:r>
          </a:p>
          <a:p>
            <a:pPr marL="266700" lvl="1" indent="-266700">
              <a:buClr>
                <a:srgbClr val="00AC9C"/>
              </a:buClr>
            </a:pPr>
            <a:r>
              <a:rPr lang="da-DK" sz="1500" dirty="0">
                <a:solidFill>
                  <a:srgbClr val="000000"/>
                </a:solidFill>
              </a:rPr>
              <a:t>Nævnet traf herefter ny afgørelse og fandt, at det var i strid med forskelsbehandlingsloven, at man i forbindelse med en jobsamtale spurgte ansøgeren, om han var muslim. Han blev tilkendt en godtgørelse på 2.500 kr.</a:t>
            </a:r>
          </a:p>
          <a:p>
            <a:pPr marL="266700" indent="-266700">
              <a:buClr>
                <a:srgbClr val="00AC9C"/>
              </a:buClr>
            </a:pPr>
            <a:endParaRPr lang="da-DK" sz="1500" dirty="0">
              <a:solidFill>
                <a:srgbClr val="000000"/>
              </a:solidFill>
            </a:endParaRPr>
          </a:p>
          <a:p>
            <a:pPr marL="0" indent="0">
              <a:buNone/>
            </a:pPr>
            <a:endParaRPr lang="da-DK" sz="1600" b="1" dirty="0"/>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sp>
    </p:spTree>
    <p:extLst>
      <p:ext uri="{BB962C8B-B14F-4D97-AF65-F5344CB8AC3E}">
        <p14:creationId xmlns:p14="http://schemas.microsoft.com/office/powerpoint/2010/main" val="23883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Ansættelsessamtalen</a:t>
            </a:r>
          </a:p>
        </p:txBody>
      </p:sp>
      <p:sp>
        <p:nvSpPr>
          <p:cNvPr id="6" name="Pladsholder til indhold 5"/>
          <p:cNvSpPr>
            <a:spLocks noGrp="1"/>
          </p:cNvSpPr>
          <p:nvPr>
            <p:ph type="body" sz="quarter" idx="12"/>
          </p:nvPr>
        </p:nvSpPr>
        <p:spPr>
          <a:xfrm>
            <a:off x="693738" y="1416374"/>
            <a:ext cx="7766694" cy="3027039"/>
          </a:xfrm>
        </p:spPr>
        <p:txBody>
          <a:bodyPr/>
          <a:lstStyle/>
          <a:p>
            <a:pPr marL="0" indent="0">
              <a:buNone/>
            </a:pPr>
            <a:r>
              <a:rPr lang="da-DK" dirty="0">
                <a:solidFill>
                  <a:srgbClr val="000000"/>
                </a:solidFill>
              </a:rPr>
              <a:t>National eller etnisk oprindelse</a:t>
            </a:r>
          </a:p>
          <a:p>
            <a:pPr marL="0" indent="0">
              <a:buNone/>
            </a:pPr>
            <a:endParaRPr lang="da-DK" sz="500" dirty="0">
              <a:solidFill>
                <a:srgbClr val="000000"/>
              </a:solidFill>
            </a:endParaRPr>
          </a:p>
          <a:p>
            <a:pPr marL="266700" indent="-266700">
              <a:buClr>
                <a:srgbClr val="00AC9C"/>
              </a:buClr>
              <a:buFont typeface="Wingdings" panose="05000000000000000000" pitchFamily="2" charset="2"/>
              <a:buChar char="§"/>
              <a:tabLst>
                <a:tab pos="266700" algn="l"/>
                <a:tab pos="358775" algn="l"/>
              </a:tabLst>
            </a:pPr>
            <a:r>
              <a:rPr lang="da-DK" sz="1500" dirty="0">
                <a:solidFill>
                  <a:srgbClr val="000000"/>
                </a:solidFill>
              </a:rPr>
              <a:t>En danskfødt inder var til en jobsamtale, hvor hans etnicitet blev kommenteret. Det skabte ifølge ansøgeren en dårlig stemning, og det var medvirkende til, at han ikke fik jobbet. Uanset at parterne ikke var fuldstændig enige om ordvalget ved samtalens indledning, fandt nævnet, at virksomheden havde handlet i strid med forskelsbehandlingslovens forbud mod at indhente eller modtage oplysninger om national eller etnisk oprindelse.</a:t>
            </a:r>
          </a:p>
          <a:p>
            <a:pPr marL="266700" indent="-266700">
              <a:buClr>
                <a:srgbClr val="00AC9C"/>
              </a:buClr>
              <a:buFont typeface="Wingdings" panose="05000000000000000000" pitchFamily="2" charset="2"/>
              <a:buChar char="§"/>
              <a:tabLst>
                <a:tab pos="266700" algn="l"/>
                <a:tab pos="358775" algn="l"/>
              </a:tabLst>
            </a:pPr>
            <a:r>
              <a:rPr lang="da-DK" sz="1500" dirty="0">
                <a:solidFill>
                  <a:srgbClr val="000000"/>
                </a:solidFill>
              </a:rPr>
              <a:t>Ansøgeren fik derfor medhold og en godtgørelse på 5.000 kr.</a:t>
            </a:r>
          </a:p>
          <a:p>
            <a:pPr marL="266700" lvl="1" indent="-266700">
              <a:buClr>
                <a:srgbClr val="00AC9C"/>
              </a:buClr>
            </a:pPr>
            <a:endParaRPr lang="da-DK" sz="1500" dirty="0">
              <a:solidFill>
                <a:srgbClr val="000000"/>
              </a:solidFill>
            </a:endParaRPr>
          </a:p>
          <a:p>
            <a:pPr marL="0" indent="0">
              <a:buNone/>
            </a:pPr>
            <a:endParaRPr lang="da-DK" sz="1600" b="1" dirty="0"/>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sp>
    </p:spTree>
    <p:extLst>
      <p:ext uri="{BB962C8B-B14F-4D97-AF65-F5344CB8AC3E}">
        <p14:creationId xmlns:p14="http://schemas.microsoft.com/office/powerpoint/2010/main" val="427843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Udvælgelsen</a:t>
            </a:r>
          </a:p>
        </p:txBody>
      </p:sp>
      <p:sp>
        <p:nvSpPr>
          <p:cNvPr id="6" name="Pladsholder til indhold 5"/>
          <p:cNvSpPr>
            <a:spLocks noGrp="1"/>
          </p:cNvSpPr>
          <p:nvPr>
            <p:ph type="body" sz="quarter" idx="12"/>
          </p:nvPr>
        </p:nvSpPr>
        <p:spPr>
          <a:xfrm>
            <a:off x="693738" y="1416374"/>
            <a:ext cx="7838702" cy="3027039"/>
          </a:xfrm>
        </p:spPr>
        <p:txBody>
          <a:bodyPr/>
          <a:lstStyle/>
          <a:p>
            <a:pPr marL="0" indent="0">
              <a:buNone/>
            </a:pPr>
            <a:r>
              <a:rPr lang="da-DK" dirty="0">
                <a:solidFill>
                  <a:srgbClr val="000000"/>
                </a:solidFill>
              </a:rPr>
              <a:t>Hovedregel – arbejdsgiver beslutter, hvem der skal ansættes</a:t>
            </a:r>
          </a:p>
          <a:p>
            <a:pPr marL="0" indent="0">
              <a:buNone/>
            </a:pPr>
            <a:endParaRPr lang="da-DK" sz="500" dirty="0">
              <a:solidFill>
                <a:srgbClr val="000000"/>
              </a:solidFill>
            </a:endParaRPr>
          </a:p>
          <a:p>
            <a:pPr marL="266700" indent="-266700">
              <a:buClr>
                <a:srgbClr val="00AC9C"/>
              </a:buClr>
            </a:pPr>
            <a:r>
              <a:rPr lang="da-DK" sz="1500" dirty="0">
                <a:solidFill>
                  <a:srgbClr val="000000"/>
                </a:solidFill>
              </a:rPr>
              <a:t>Der må ikke lægges vægt på forbudte kriterier</a:t>
            </a:r>
          </a:p>
          <a:p>
            <a:pPr marL="266700" indent="-266700">
              <a:buClr>
                <a:srgbClr val="00AC9C"/>
              </a:buClr>
            </a:pPr>
            <a:r>
              <a:rPr lang="da-DK" sz="1500" dirty="0">
                <a:solidFill>
                  <a:srgbClr val="000000"/>
                </a:solidFill>
              </a:rPr>
              <a:t>Særlige forpligtelser for handicappede ansøgere</a:t>
            </a:r>
          </a:p>
          <a:p>
            <a:pPr marL="266700" indent="-266700">
              <a:buClr>
                <a:srgbClr val="00AC9C"/>
              </a:buClr>
            </a:pPr>
            <a:r>
              <a:rPr lang="da-DK" sz="1500" dirty="0">
                <a:solidFill>
                  <a:srgbClr val="000000"/>
                </a:solidFill>
              </a:rPr>
              <a:t>Udvælgelsen bør ske efter kvalifikationer og erfaring i forhold til den konkrete stilling – vær parat til at kunne redegøre for overvejelserne bag</a:t>
            </a:r>
          </a:p>
          <a:p>
            <a:pPr marL="0" indent="0">
              <a:buNone/>
            </a:pPr>
            <a:endParaRPr lang="da-DK" sz="1600" b="1" dirty="0"/>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sp>
    </p:spTree>
    <p:extLst>
      <p:ext uri="{BB962C8B-B14F-4D97-AF65-F5344CB8AC3E}">
        <p14:creationId xmlns:p14="http://schemas.microsoft.com/office/powerpoint/2010/main" val="246390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Udvælgelsen</a:t>
            </a:r>
          </a:p>
        </p:txBody>
      </p:sp>
      <p:sp>
        <p:nvSpPr>
          <p:cNvPr id="3" name="Pladsholder til indhold 2"/>
          <p:cNvSpPr>
            <a:spLocks noGrp="1"/>
          </p:cNvSpPr>
          <p:nvPr>
            <p:ph type="body" sz="quarter" idx="12"/>
          </p:nvPr>
        </p:nvSpPr>
        <p:spPr/>
        <p:txBody>
          <a:bodyPr/>
          <a:lstStyle/>
          <a:p>
            <a:pPr>
              <a:buClr>
                <a:srgbClr val="00AC9C"/>
              </a:buClr>
            </a:pPr>
            <a:r>
              <a:rPr lang="da-DK" dirty="0">
                <a:solidFill>
                  <a:srgbClr val="000000"/>
                </a:solidFill>
              </a:rPr>
              <a:t>Afslag</a:t>
            </a:r>
          </a:p>
          <a:p>
            <a:pPr>
              <a:buClr>
                <a:srgbClr val="00AC9C"/>
              </a:buClr>
            </a:pPr>
            <a:endParaRPr lang="da-DK" sz="500" dirty="0">
              <a:solidFill>
                <a:srgbClr val="000000"/>
              </a:solidFill>
            </a:endParaRPr>
          </a:p>
          <a:p>
            <a:pPr marL="285750" indent="-285750">
              <a:buClr>
                <a:srgbClr val="00AC9C"/>
              </a:buClr>
              <a:buFont typeface="Wingdings" panose="05000000000000000000" pitchFamily="2" charset="2"/>
              <a:buChar char="§"/>
            </a:pPr>
            <a:r>
              <a:rPr lang="da-DK" sz="1500" dirty="0">
                <a:solidFill>
                  <a:srgbClr val="000000"/>
                </a:solidFill>
              </a:rPr>
              <a:t>Begrundes altid i kompetencer, kvalifikationer og erfaring i forhold til den konkrete stilling – aldrig med henvisning til forbudte kriterier</a:t>
            </a:r>
          </a:p>
          <a:p>
            <a:endParaRPr lang="da-DK" dirty="0"/>
          </a:p>
          <a:p>
            <a:endParaRPr lang="da-DK" dirty="0"/>
          </a:p>
          <a:p>
            <a:endParaRPr lang="da-DK" dirty="0"/>
          </a:p>
          <a:p>
            <a:endParaRPr lang="da-DK" dirty="0"/>
          </a:p>
        </p:txBody>
      </p:sp>
      <p:pic>
        <p:nvPicPr>
          <p:cNvPr id="7" name="Pladsholder til indhold 6" descr="Bogstaver i hylde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997" r="8997"/>
          <a:stretch/>
        </p:blipFill>
        <p:spPr>
          <a:xfrm>
            <a:off x="702552" y="1414713"/>
            <a:ext cx="3734247" cy="3027600"/>
          </a:xfrm>
        </p:spPr>
      </p:pic>
      <p:sp>
        <p:nvSpPr>
          <p:cNvPr id="4" name="Pladsholder til billede 3">
            <a:extLst>
              <a:ext uri="{FF2B5EF4-FFF2-40B4-BE49-F238E27FC236}">
                <a16:creationId xmlns:a16="http://schemas.microsoft.com/office/drawing/2014/main" id="{68E29379-824E-A68D-2A97-2535584F5A68}"/>
              </a:ext>
            </a:extLst>
          </p:cNvPr>
          <p:cNvSpPr>
            <a:spLocks noGrp="1"/>
          </p:cNvSpPr>
          <p:nvPr>
            <p:ph type="pic" sz="quarter" idx="16"/>
          </p:nvPr>
        </p:nvSpPr>
        <p:spPr/>
      </p:sp>
    </p:spTree>
    <p:extLst>
      <p:ext uri="{BB962C8B-B14F-4D97-AF65-F5344CB8AC3E}">
        <p14:creationId xmlns:p14="http://schemas.microsoft.com/office/powerpoint/2010/main" val="284933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Afslag - køn</a:t>
            </a:r>
          </a:p>
        </p:txBody>
      </p:sp>
      <p:sp>
        <p:nvSpPr>
          <p:cNvPr id="6" name="Pladsholder til indhold 5"/>
          <p:cNvSpPr>
            <a:spLocks noGrp="1"/>
          </p:cNvSpPr>
          <p:nvPr>
            <p:ph type="body" sz="quarter" idx="12"/>
          </p:nvPr>
        </p:nvSpPr>
        <p:spPr>
          <a:xfrm>
            <a:off x="693738" y="1416374"/>
            <a:ext cx="8054726" cy="3027039"/>
          </a:xfrm>
        </p:spPr>
        <p:txBody>
          <a:bodyPr/>
          <a:lstStyle/>
          <a:p>
            <a:pPr marL="285750" lvl="1" indent="-285750">
              <a:buClr>
                <a:srgbClr val="00AC9C"/>
              </a:buClr>
            </a:pPr>
            <a:r>
              <a:rPr lang="da-DK" dirty="0">
                <a:solidFill>
                  <a:srgbClr val="000000"/>
                </a:solidFill>
              </a:rPr>
              <a:t>En kvinde klagede over, at hun to gange havde søgt en stilling hos en restaurationskæde, hvor hun første gang fik et autosvar retur og anden gang intet svar fik. I juni 2016 havde restaurationskæden i Danmark 428 ansatte, heraf var 15 kvinder. I stillingskategorien med direkte kundekontakt, var otte ud af 310 ansatte kvinder. Derudover var der på kædens hjemmeside kun fotos af mænd, herunder ved den digitale ansøgningsblanket </a:t>
            </a:r>
          </a:p>
          <a:p>
            <a:pPr marL="285750" lvl="2" indent="-285750">
              <a:buClr>
                <a:srgbClr val="00AC9C"/>
              </a:buClr>
              <a:buFont typeface="Wingdings" panose="05000000000000000000" pitchFamily="2" charset="2"/>
              <a:buChar char="§"/>
            </a:pPr>
            <a:r>
              <a:rPr lang="da-DK" sz="1500" dirty="0">
                <a:solidFill>
                  <a:srgbClr val="000000"/>
                </a:solidFill>
              </a:rPr>
              <a:t>Nævnet vurderede, at et åbenbart misforhold i antallet af kvindelige og mandlige ansatte kan skabe en formodning for, at der er sket forskelsbehandling på grund af køn. Denne formodning havde restaurationskæden ikke afkræftet, og kæden havde således ikke løftet bevisbyrden for, at ligebehandlingsprincippet ikke var blevet krænket</a:t>
            </a:r>
          </a:p>
          <a:p>
            <a:pPr marL="285750" lvl="2" indent="-285750">
              <a:buClr>
                <a:srgbClr val="00AC9C"/>
              </a:buClr>
              <a:buFont typeface="Wingdings" panose="05000000000000000000" pitchFamily="2" charset="2"/>
              <a:buChar char="§"/>
            </a:pPr>
            <a:r>
              <a:rPr lang="da-DK" sz="1500" dirty="0">
                <a:solidFill>
                  <a:srgbClr val="000000"/>
                </a:solidFill>
              </a:rPr>
              <a:t>Klager fik derfor medhold og en godtgørelse på 5.000 kr.</a:t>
            </a:r>
          </a:p>
          <a:p>
            <a:pPr marL="0" indent="0">
              <a:buNone/>
            </a:pPr>
            <a:endParaRPr lang="da-DK" sz="1600" b="1" dirty="0">
              <a:solidFill>
                <a:srgbClr val="000000"/>
              </a:solidFill>
            </a:endParaRPr>
          </a:p>
          <a:p>
            <a:pPr marL="0" indent="0">
              <a:buNone/>
            </a:pPr>
            <a:endParaRPr lang="da-DK" sz="1600" dirty="0"/>
          </a:p>
          <a:p>
            <a:endParaRPr lang="da-DK" sz="1600" dirty="0"/>
          </a:p>
          <a:p>
            <a:endParaRPr lang="da-DK" dirty="0"/>
          </a:p>
        </p:txBody>
      </p:sp>
      <p:sp>
        <p:nvSpPr>
          <p:cNvPr id="3" name="Pladsholder til billede 2">
            <a:extLst>
              <a:ext uri="{FF2B5EF4-FFF2-40B4-BE49-F238E27FC236}">
                <a16:creationId xmlns:a16="http://schemas.microsoft.com/office/drawing/2014/main" id="{B98BD0C1-0361-1ACD-BE11-B875E0ECAEA4}"/>
              </a:ext>
            </a:extLst>
          </p:cNvPr>
          <p:cNvSpPr>
            <a:spLocks noGrp="1"/>
          </p:cNvSpPr>
          <p:nvPr>
            <p:ph type="pic" sz="quarter" idx="16"/>
          </p:nvPr>
        </p:nvSpPr>
        <p:spPr/>
      </p:sp>
    </p:spTree>
    <p:extLst>
      <p:ext uri="{BB962C8B-B14F-4D97-AF65-F5344CB8AC3E}">
        <p14:creationId xmlns:p14="http://schemas.microsoft.com/office/powerpoint/2010/main" val="265401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AAD4AC1C-F6BC-2630-A876-CA5EEF1ABF9F}"/>
              </a:ext>
            </a:extLst>
          </p:cNvPr>
          <p:cNvSpPr>
            <a:spLocks noGrp="1"/>
          </p:cNvSpPr>
          <p:nvPr>
            <p:ph type="pic" sz="quarter" idx="16"/>
          </p:nvPr>
        </p:nvSpPr>
        <p:spPr/>
      </p:sp>
      <p:sp>
        <p:nvSpPr>
          <p:cNvPr id="5" name="Titel 4"/>
          <p:cNvSpPr>
            <a:spLocks noGrp="1"/>
          </p:cNvSpPr>
          <p:nvPr>
            <p:ph type="title"/>
          </p:nvPr>
        </p:nvSpPr>
        <p:spPr/>
        <p:txBody>
          <a:bodyPr/>
          <a:lstStyle/>
          <a:p>
            <a:r>
              <a:rPr lang="da-DK" dirty="0"/>
              <a:t>Afslag</a:t>
            </a:r>
          </a:p>
        </p:txBody>
      </p:sp>
      <p:sp>
        <p:nvSpPr>
          <p:cNvPr id="2" name="Pladsholder til indhold 1"/>
          <p:cNvSpPr>
            <a:spLocks noGrp="1"/>
          </p:cNvSpPr>
          <p:nvPr>
            <p:ph type="body" sz="quarter" idx="12"/>
          </p:nvPr>
        </p:nvSpPr>
        <p:spPr>
          <a:xfrm>
            <a:off x="693738" y="1415813"/>
            <a:ext cx="3806254" cy="3027600"/>
          </a:xfrm>
        </p:spPr>
        <p:txBody>
          <a:bodyPr/>
          <a:lstStyle/>
          <a:p>
            <a:pPr marL="0" indent="0">
              <a:buNone/>
              <a:defRPr/>
            </a:pPr>
            <a:r>
              <a:rPr lang="da-DK" dirty="0">
                <a:solidFill>
                  <a:srgbClr val="000000"/>
                </a:solidFill>
              </a:rPr>
              <a:t>Ansøgere, der ikke er kaldt til samtale</a:t>
            </a:r>
          </a:p>
          <a:p>
            <a:pPr marL="0" indent="0">
              <a:buNone/>
              <a:defRPr/>
            </a:pPr>
            <a:endParaRPr lang="da-DK" sz="500" dirty="0">
              <a:solidFill>
                <a:srgbClr val="000000"/>
              </a:solidFill>
            </a:endParaRPr>
          </a:p>
          <a:p>
            <a:pPr marL="0" indent="0">
              <a:buNone/>
              <a:defRPr/>
            </a:pPr>
            <a:r>
              <a:rPr lang="da-DK" sz="1500" dirty="0">
                <a:solidFill>
                  <a:srgbClr val="000000"/>
                </a:solidFill>
              </a:rPr>
              <a:t>Eksempel</a:t>
            </a:r>
            <a:endParaRPr lang="da-DK" sz="500" dirty="0">
              <a:solidFill>
                <a:srgbClr val="000000"/>
              </a:solidFill>
            </a:endParaRPr>
          </a:p>
          <a:p>
            <a:pPr marL="266700" indent="-266700">
              <a:buClr>
                <a:srgbClr val="00AC9C"/>
              </a:buClr>
            </a:pPr>
            <a:endParaRPr lang="da-DK" sz="500" dirty="0">
              <a:solidFill>
                <a:srgbClr val="000000"/>
              </a:solidFill>
            </a:endParaRPr>
          </a:p>
          <a:p>
            <a:pPr marL="266700" indent="-266700">
              <a:buClr>
                <a:srgbClr val="00AC9C"/>
              </a:buClr>
            </a:pPr>
            <a:r>
              <a:rPr lang="da-DK" sz="1500" dirty="0">
                <a:solidFill>
                  <a:srgbClr val="000000"/>
                </a:solidFill>
              </a:rPr>
              <a:t>Vi har modtaget x ansøgninger og indkaldt y til samtale. Vi har valgt den ansøger, der efter en samlet vurdering af kvalifikationer i forhold til stillingen er skønnet bedst egnet</a:t>
            </a:r>
          </a:p>
        </p:txBody>
      </p:sp>
      <p:sp>
        <p:nvSpPr>
          <p:cNvPr id="3" name="Pladsholder til indhold 2"/>
          <p:cNvSpPr>
            <a:spLocks noGrp="1"/>
          </p:cNvSpPr>
          <p:nvPr>
            <p:ph type="body" sz="quarter" idx="13"/>
          </p:nvPr>
        </p:nvSpPr>
        <p:spPr>
          <a:xfrm>
            <a:off x="4716464" y="1416374"/>
            <a:ext cx="3887984" cy="3027039"/>
          </a:xfrm>
        </p:spPr>
        <p:txBody>
          <a:bodyPr/>
          <a:lstStyle/>
          <a:p>
            <a:pPr marL="0" indent="0">
              <a:buNone/>
              <a:defRPr/>
            </a:pPr>
            <a:r>
              <a:rPr lang="da-DK" dirty="0">
                <a:solidFill>
                  <a:srgbClr val="000000"/>
                </a:solidFill>
              </a:rPr>
              <a:t>Ansøgere, der er fravalgt efter samtale</a:t>
            </a:r>
          </a:p>
          <a:p>
            <a:pPr marL="0" indent="0">
              <a:buNone/>
            </a:pPr>
            <a:endParaRPr lang="da-DK" sz="500" dirty="0">
              <a:solidFill>
                <a:srgbClr val="000000"/>
              </a:solidFill>
            </a:endParaRPr>
          </a:p>
          <a:p>
            <a:pPr marL="0" indent="0">
              <a:buNone/>
            </a:pPr>
            <a:r>
              <a:rPr lang="da-DK" sz="1500" dirty="0">
                <a:solidFill>
                  <a:srgbClr val="000000"/>
                </a:solidFill>
              </a:rPr>
              <a:t>Eksempel</a:t>
            </a:r>
          </a:p>
          <a:p>
            <a:pPr marL="0" indent="0">
              <a:buNone/>
            </a:pPr>
            <a:endParaRPr lang="da-DK" sz="500" dirty="0">
              <a:solidFill>
                <a:srgbClr val="000000"/>
              </a:solidFill>
            </a:endParaRPr>
          </a:p>
          <a:p>
            <a:pPr marL="266700" indent="-266700">
              <a:buClr>
                <a:srgbClr val="00AC9C"/>
              </a:buClr>
              <a:buFont typeface="Wingdings" panose="05000000000000000000" pitchFamily="2" charset="2"/>
              <a:buChar char="§"/>
              <a:defRPr/>
            </a:pPr>
            <a:r>
              <a:rPr lang="da-DK" sz="1500" dirty="0">
                <a:solidFill>
                  <a:srgbClr val="000000"/>
                </a:solidFill>
              </a:rPr>
              <a:t>Afslaget begrundes telefonisk i forhold til de kvalifikationer, der er lagt vægt på, og følges ofte op af et skriftligt afslag med henvisning til telefonsamtalen</a:t>
            </a:r>
            <a:endParaRPr lang="da-DK" sz="1500" b="1" dirty="0">
              <a:solidFill>
                <a:srgbClr val="000000"/>
              </a:solidFill>
            </a:endParaRPr>
          </a:p>
        </p:txBody>
      </p:sp>
    </p:spTree>
    <p:extLst>
      <p:ext uri="{BB962C8B-B14F-4D97-AF65-F5344CB8AC3E}">
        <p14:creationId xmlns:p14="http://schemas.microsoft.com/office/powerpoint/2010/main" val="74099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dirty="0"/>
              <a:t>Udfordringer</a:t>
            </a:r>
            <a:endParaRPr lang="en-GB" altLang="da-DK" dirty="0"/>
          </a:p>
        </p:txBody>
      </p:sp>
      <p:sp>
        <p:nvSpPr>
          <p:cNvPr id="3" name="Pladsholder til indhold 2"/>
          <p:cNvSpPr>
            <a:spLocks noGrp="1"/>
          </p:cNvSpPr>
          <p:nvPr>
            <p:ph type="body" sz="quarter" idx="12"/>
          </p:nvPr>
        </p:nvSpPr>
        <p:spPr>
          <a:xfrm>
            <a:off x="4700588" y="1414713"/>
            <a:ext cx="3740860" cy="3027600"/>
          </a:xfrm>
        </p:spPr>
        <p:txBody>
          <a:bodyPr/>
          <a:lstStyle/>
          <a:p>
            <a:pPr marL="342900" indent="-342900">
              <a:buClr>
                <a:srgbClr val="00AC9C"/>
              </a:buClr>
              <a:buFont typeface="Wingdings" panose="05000000000000000000" pitchFamily="2" charset="2"/>
              <a:buChar char="§"/>
              <a:defRPr/>
            </a:pPr>
            <a:r>
              <a:rPr lang="da-DK" dirty="0">
                <a:solidFill>
                  <a:srgbClr val="000000"/>
                </a:solidFill>
              </a:rPr>
              <a:t>Databeskyttelse</a:t>
            </a:r>
          </a:p>
          <a:p>
            <a:pPr marL="342900" indent="-342900">
              <a:buClr>
                <a:srgbClr val="00AC9C"/>
              </a:buClr>
              <a:buFont typeface="Wingdings" panose="05000000000000000000" pitchFamily="2" charset="2"/>
              <a:buChar char="§"/>
              <a:defRPr/>
            </a:pPr>
            <a:endParaRPr lang="da-DK" sz="500" dirty="0">
              <a:solidFill>
                <a:srgbClr val="000000"/>
              </a:solidFill>
            </a:endParaRPr>
          </a:p>
          <a:p>
            <a:pPr marL="342900" indent="-342900">
              <a:buClr>
                <a:srgbClr val="00AC9C"/>
              </a:buClr>
              <a:buFont typeface="Wingdings" panose="05000000000000000000" pitchFamily="2" charset="2"/>
              <a:buChar char="§"/>
              <a:defRPr/>
            </a:pPr>
            <a:r>
              <a:rPr lang="da-DK" dirty="0">
                <a:solidFill>
                  <a:srgbClr val="000000"/>
                </a:solidFill>
              </a:rPr>
              <a:t>Forbuddet mod forskelsbehandling</a:t>
            </a:r>
          </a:p>
          <a:p>
            <a:pPr marL="342900" indent="-342900">
              <a:buClr>
                <a:srgbClr val="00AC9C"/>
              </a:buClr>
              <a:buFont typeface="Wingdings" panose="05000000000000000000" pitchFamily="2" charset="2"/>
              <a:buChar char="§"/>
              <a:defRPr/>
            </a:pPr>
            <a:endParaRPr lang="da-DK" sz="500" dirty="0">
              <a:solidFill>
                <a:srgbClr val="000000"/>
              </a:solidFill>
            </a:endParaRPr>
          </a:p>
          <a:p>
            <a:pPr marL="342900" indent="-342900">
              <a:buClr>
                <a:srgbClr val="00AC9C"/>
              </a:buClr>
              <a:buFont typeface="Wingdings" panose="05000000000000000000" pitchFamily="2" charset="2"/>
              <a:buChar char="§"/>
              <a:defRPr/>
            </a:pPr>
            <a:r>
              <a:rPr lang="da-DK" dirty="0">
                <a:solidFill>
                  <a:srgbClr val="000000"/>
                </a:solidFill>
              </a:rPr>
              <a:t>Helbredsoplysninger</a:t>
            </a:r>
          </a:p>
        </p:txBody>
      </p:sp>
      <p:pic>
        <p:nvPicPr>
          <p:cNvPr id="4" name="Pladsholder til indhold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936" r="8936"/>
          <a:stretch/>
        </p:blipFill>
        <p:spPr>
          <a:xfrm>
            <a:off x="702552" y="1414713"/>
            <a:ext cx="3734247" cy="3027600"/>
          </a:xfrm>
        </p:spPr>
      </p:pic>
      <p:sp>
        <p:nvSpPr>
          <p:cNvPr id="2" name="Pladsholder til billede 1">
            <a:extLst>
              <a:ext uri="{FF2B5EF4-FFF2-40B4-BE49-F238E27FC236}">
                <a16:creationId xmlns:a16="http://schemas.microsoft.com/office/drawing/2014/main" id="{883B8FCC-7F8A-186C-5749-0EB1C2E35065}"/>
              </a:ext>
            </a:extLst>
          </p:cNvPr>
          <p:cNvSpPr>
            <a:spLocks noGrp="1"/>
          </p:cNvSpPr>
          <p:nvPr>
            <p:ph type="pic" sz="quarter" idx="16"/>
          </p:nvPr>
        </p:nvSpPr>
        <p:spPr/>
      </p:sp>
    </p:spTree>
    <p:extLst>
      <p:ext uri="{BB962C8B-B14F-4D97-AF65-F5344CB8AC3E}">
        <p14:creationId xmlns:p14="http://schemas.microsoft.com/office/powerpoint/2010/main" val="38187888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Afslag</a:t>
            </a:r>
          </a:p>
        </p:txBody>
      </p:sp>
      <p:sp>
        <p:nvSpPr>
          <p:cNvPr id="3" name="Pladsholder til indhold 2"/>
          <p:cNvSpPr>
            <a:spLocks noGrp="1"/>
          </p:cNvSpPr>
          <p:nvPr>
            <p:ph type="body" sz="quarter" idx="12"/>
          </p:nvPr>
        </p:nvSpPr>
        <p:spPr/>
        <p:txBody>
          <a:bodyPr/>
          <a:lstStyle/>
          <a:p>
            <a:pPr>
              <a:buClr>
                <a:srgbClr val="00AC9C"/>
              </a:buClr>
            </a:pPr>
            <a:r>
              <a:rPr lang="da-DK" dirty="0">
                <a:solidFill>
                  <a:srgbClr val="000000"/>
                </a:solidFill>
              </a:rPr>
              <a:t>Køn</a:t>
            </a:r>
          </a:p>
          <a:p>
            <a:pPr>
              <a:buClr>
                <a:srgbClr val="00AC9C"/>
              </a:buClr>
            </a:pPr>
            <a:endParaRPr lang="da-DK" sz="500" dirty="0">
              <a:solidFill>
                <a:srgbClr val="000000"/>
              </a:solidFill>
            </a:endParaRPr>
          </a:p>
          <a:p>
            <a:pPr marL="266700" indent="-266700">
              <a:buClr>
                <a:srgbClr val="00AC9C"/>
              </a:buClr>
              <a:buFont typeface="Wingdings" panose="05000000000000000000" pitchFamily="2" charset="2"/>
              <a:buChar char="§"/>
              <a:tabLst>
                <a:tab pos="0" algn="l"/>
              </a:tabLst>
            </a:pPr>
            <a:r>
              <a:rPr lang="da-DK" sz="1500" dirty="0">
                <a:solidFill>
                  <a:srgbClr val="000000"/>
                </a:solidFill>
              </a:rPr>
              <a:t>En arbejdsgiver havde i strid med ligebehandlingsloven givet en kvindelig jobansøger afslag på ansættelse som lagermedarbejder under henvisning til, at virksomhedens faciliteter ikke var til at have både kvinder og mænd på arbejdspladsen. </a:t>
            </a:r>
          </a:p>
          <a:p>
            <a:pPr marL="266700" indent="-266700">
              <a:buClr>
                <a:srgbClr val="00AC9C"/>
              </a:buClr>
              <a:buFont typeface="Wingdings" panose="05000000000000000000" pitchFamily="2" charset="2"/>
              <a:buChar char="§"/>
              <a:tabLst>
                <a:tab pos="0" algn="l"/>
              </a:tabLst>
            </a:pPr>
            <a:endParaRPr lang="da-DK" sz="500" dirty="0">
              <a:solidFill>
                <a:srgbClr val="000000"/>
              </a:solidFill>
            </a:endParaRPr>
          </a:p>
          <a:p>
            <a:pPr marL="266700" indent="-266700">
              <a:buClr>
                <a:srgbClr val="00AC9C"/>
              </a:buClr>
              <a:buFont typeface="Wingdings" panose="05000000000000000000" pitchFamily="2" charset="2"/>
              <a:buChar char="§"/>
              <a:tabLst>
                <a:tab pos="0" algn="l"/>
              </a:tabLst>
            </a:pPr>
            <a:r>
              <a:rPr lang="da-DK" sz="1500" dirty="0">
                <a:solidFill>
                  <a:srgbClr val="000000"/>
                </a:solidFill>
              </a:rPr>
              <a:t>Godtgørelse på 25.000 kr.</a:t>
            </a:r>
          </a:p>
          <a:p>
            <a:pPr marL="285750" indent="-285750">
              <a:buClr>
                <a:srgbClr val="00AC9C"/>
              </a:buClr>
              <a:buFont typeface="Wingdings" panose="05000000000000000000" pitchFamily="2" charset="2"/>
              <a:buChar char="§"/>
            </a:pPr>
            <a:endParaRPr lang="da-DK" sz="1500" dirty="0">
              <a:solidFill>
                <a:srgbClr val="000000"/>
              </a:solidFill>
            </a:endParaRPr>
          </a:p>
          <a:p>
            <a:endParaRPr lang="da-DK" dirty="0"/>
          </a:p>
          <a:p>
            <a:endParaRPr lang="da-DK" dirty="0"/>
          </a:p>
          <a:p>
            <a:endParaRPr lang="da-DK" dirty="0"/>
          </a:p>
          <a:p>
            <a:endParaRPr lang="da-DK" dirty="0"/>
          </a:p>
        </p:txBody>
      </p:sp>
      <p:pic>
        <p:nvPicPr>
          <p:cNvPr id="7" name="Pladsholder til indhold 6" descr="Bogstaver i hylde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997" r="8997"/>
          <a:stretch/>
        </p:blipFill>
        <p:spPr>
          <a:xfrm>
            <a:off x="702552" y="1414713"/>
            <a:ext cx="3734247" cy="3027600"/>
          </a:xfrm>
        </p:spPr>
      </p:pic>
      <p:sp>
        <p:nvSpPr>
          <p:cNvPr id="4" name="Pladsholder til billede 3">
            <a:extLst>
              <a:ext uri="{FF2B5EF4-FFF2-40B4-BE49-F238E27FC236}">
                <a16:creationId xmlns:a16="http://schemas.microsoft.com/office/drawing/2014/main" id="{68E29379-824E-A68D-2A97-2535584F5A68}"/>
              </a:ext>
            </a:extLst>
          </p:cNvPr>
          <p:cNvSpPr>
            <a:spLocks noGrp="1"/>
          </p:cNvSpPr>
          <p:nvPr>
            <p:ph type="pic" sz="quarter" idx="16"/>
          </p:nvPr>
        </p:nvSpPr>
        <p:spPr/>
      </p:sp>
    </p:spTree>
    <p:extLst>
      <p:ext uri="{BB962C8B-B14F-4D97-AF65-F5344CB8AC3E}">
        <p14:creationId xmlns:p14="http://schemas.microsoft.com/office/powerpoint/2010/main" val="365063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person, indendørs, mængde&#10;&#10;Automatisk genereret beskrivelse">
            <a:extLst>
              <a:ext uri="{FF2B5EF4-FFF2-40B4-BE49-F238E27FC236}">
                <a16:creationId xmlns:a16="http://schemas.microsoft.com/office/drawing/2014/main" id="{597D4DF9-0768-41A4-9B9C-6980F5379C3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7141" b="27141"/>
          <a:stretch>
            <a:fillRect/>
          </a:stretch>
        </p:blipFill>
        <p:spPr/>
      </p:pic>
    </p:spTree>
    <p:extLst>
      <p:ext uri="{BB962C8B-B14F-4D97-AF65-F5344CB8AC3E}">
        <p14:creationId xmlns:p14="http://schemas.microsoft.com/office/powerpoint/2010/main" val="7691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dirty="0"/>
              <a:t>Databeskyttelse</a:t>
            </a:r>
          </a:p>
        </p:txBody>
      </p:sp>
      <p:sp>
        <p:nvSpPr>
          <p:cNvPr id="3" name="Pladsholder til indhold 2"/>
          <p:cNvSpPr>
            <a:spLocks noGrp="1"/>
          </p:cNvSpPr>
          <p:nvPr>
            <p:ph type="body" sz="quarter" idx="12"/>
          </p:nvPr>
        </p:nvSpPr>
        <p:spPr/>
        <p:txBody>
          <a:bodyPr/>
          <a:lstStyle/>
          <a:p>
            <a:pPr marL="266700" indent="-266700">
              <a:buClr>
                <a:srgbClr val="00AC9C"/>
              </a:buClr>
              <a:defRPr/>
            </a:pPr>
            <a:r>
              <a:rPr lang="da-DK" dirty="0">
                <a:solidFill>
                  <a:srgbClr val="000000"/>
                </a:solidFill>
              </a:rPr>
              <a:t>Behandlingsgrundlag </a:t>
            </a:r>
          </a:p>
          <a:p>
            <a:pPr marL="0" indent="0">
              <a:buNone/>
              <a:defRPr/>
            </a:pPr>
            <a:endParaRPr lang="da-DK" sz="1500" dirty="0">
              <a:solidFill>
                <a:srgbClr val="000000"/>
              </a:solidFill>
            </a:endParaRPr>
          </a:p>
          <a:p>
            <a:pPr marL="266700" indent="-266700">
              <a:buClr>
                <a:srgbClr val="00AC9C"/>
              </a:buClr>
              <a:defRPr/>
            </a:pPr>
            <a:r>
              <a:rPr lang="da-DK" dirty="0">
                <a:solidFill>
                  <a:srgbClr val="000000"/>
                </a:solidFill>
              </a:rPr>
              <a:t>Behandling af oplysninger</a:t>
            </a:r>
          </a:p>
          <a:p>
            <a:pPr marL="715963" indent="-266700">
              <a:buClr>
                <a:srgbClr val="00AC9C"/>
              </a:buClr>
              <a:defRPr/>
            </a:pPr>
            <a:r>
              <a:rPr lang="da-DK" sz="1500" dirty="0">
                <a:solidFill>
                  <a:srgbClr val="000000"/>
                </a:solidFill>
              </a:rPr>
              <a:t>Referencer</a:t>
            </a:r>
          </a:p>
          <a:p>
            <a:pPr marL="715963" indent="-266700">
              <a:buClr>
                <a:srgbClr val="00AC9C"/>
              </a:buClr>
              <a:defRPr/>
            </a:pPr>
            <a:r>
              <a:rPr lang="da-DK" sz="1500" dirty="0">
                <a:solidFill>
                  <a:srgbClr val="000000"/>
                </a:solidFill>
              </a:rPr>
              <a:t>Straffeattester og børneattester</a:t>
            </a:r>
          </a:p>
          <a:p>
            <a:pPr marL="715963" indent="-266700">
              <a:buClr>
                <a:srgbClr val="00AC9C"/>
              </a:buClr>
              <a:defRPr/>
            </a:pPr>
            <a:r>
              <a:rPr lang="da-DK" sz="1500" dirty="0">
                <a:solidFill>
                  <a:srgbClr val="000000"/>
                </a:solidFill>
              </a:rPr>
              <a:t>Personlighedsprofil</a:t>
            </a:r>
          </a:p>
          <a:p>
            <a:pPr marL="715963" indent="-266700">
              <a:buClr>
                <a:srgbClr val="00AC9C"/>
              </a:buClr>
              <a:defRPr/>
            </a:pPr>
            <a:r>
              <a:rPr lang="da-DK" sz="1500" dirty="0">
                <a:solidFill>
                  <a:srgbClr val="000000"/>
                </a:solidFill>
              </a:rPr>
              <a:t>Oplysninger på sociale medier	</a:t>
            </a:r>
          </a:p>
          <a:p>
            <a:pPr marL="0" indent="0">
              <a:buNone/>
              <a:defRPr/>
            </a:pPr>
            <a:endParaRPr lang="da-DK" sz="1500" dirty="0">
              <a:solidFill>
                <a:srgbClr val="000000"/>
              </a:solidFill>
            </a:endParaRPr>
          </a:p>
          <a:p>
            <a:pPr marL="266700" indent="-266700">
              <a:buClr>
                <a:srgbClr val="00AC9C"/>
              </a:buClr>
              <a:defRPr/>
            </a:pPr>
            <a:r>
              <a:rPr lang="da-DK" dirty="0">
                <a:solidFill>
                  <a:srgbClr val="000000"/>
                </a:solidFill>
              </a:rPr>
              <a:t>Opbevaring og sletning af oplysninger</a:t>
            </a:r>
          </a:p>
          <a:p>
            <a:pPr marL="0" indent="0">
              <a:buNone/>
              <a:defRPr/>
            </a:pPr>
            <a:endParaRPr lang="da-DK" sz="500" dirty="0">
              <a:solidFill>
                <a:srgbClr val="000000"/>
              </a:solidFill>
            </a:endParaRPr>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sp>
    </p:spTree>
    <p:extLst>
      <p:ext uri="{BB962C8B-B14F-4D97-AF65-F5344CB8AC3E}">
        <p14:creationId xmlns:p14="http://schemas.microsoft.com/office/powerpoint/2010/main" val="24545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dirty="0"/>
              <a:t>Databeskyttelse</a:t>
            </a:r>
            <a:endParaRPr lang="en-GB" altLang="da-DK" dirty="0"/>
          </a:p>
        </p:txBody>
      </p:sp>
      <p:sp>
        <p:nvSpPr>
          <p:cNvPr id="3" name="Pladsholder til indhold 2"/>
          <p:cNvSpPr>
            <a:spLocks noGrp="1"/>
          </p:cNvSpPr>
          <p:nvPr>
            <p:ph type="body" sz="quarter" idx="12"/>
          </p:nvPr>
        </p:nvSpPr>
        <p:spPr>
          <a:xfrm>
            <a:off x="4700588" y="1414713"/>
            <a:ext cx="3740860" cy="3027600"/>
          </a:xfrm>
        </p:spPr>
        <p:txBody>
          <a:bodyPr/>
          <a:lstStyle/>
          <a:p>
            <a:pPr marL="0" indent="0">
              <a:buNone/>
              <a:defRPr/>
            </a:pPr>
            <a:r>
              <a:rPr lang="da-DK" dirty="0">
                <a:solidFill>
                  <a:srgbClr val="000000"/>
                </a:solidFill>
              </a:rPr>
              <a:t>Datatilsynet</a:t>
            </a:r>
          </a:p>
          <a:p>
            <a:pPr marL="0" indent="0">
              <a:buNone/>
              <a:defRPr/>
            </a:pPr>
            <a:endParaRPr lang="da-DK" sz="500" dirty="0">
              <a:solidFill>
                <a:srgbClr val="000000"/>
              </a:solidFill>
            </a:endParaRPr>
          </a:p>
          <a:p>
            <a:pPr marL="268288" lvl="1" indent="-268288">
              <a:buClr>
                <a:srgbClr val="00AC9C"/>
              </a:buClr>
            </a:pPr>
            <a:r>
              <a:rPr lang="da-DK" dirty="0">
                <a:solidFill>
                  <a:srgbClr val="00AC9C"/>
                </a:solidFill>
                <a:hlinkClick r:id="rId2">
                  <a:extLst>
                    <a:ext uri="{A12FA001-AC4F-418D-AE19-62706E023703}">
                      <ahyp:hlinkClr xmlns:ahyp="http://schemas.microsoft.com/office/drawing/2018/hyperlinkcolor" val="tx"/>
                    </a:ext>
                  </a:extLst>
                </a:hlinkClick>
              </a:rPr>
              <a:t>Vejledning om databeskyttelse i forbindelse med ansættelsesforhold</a:t>
            </a:r>
            <a:endParaRPr lang="da-DK" dirty="0">
              <a:solidFill>
                <a:srgbClr val="00AC9C"/>
              </a:solidFill>
            </a:endParaRPr>
          </a:p>
          <a:p>
            <a:pPr marL="285750" indent="-285750">
              <a:buClr>
                <a:srgbClr val="00AC9C"/>
              </a:buClr>
              <a:buFont typeface="Wingdings" panose="05000000000000000000" pitchFamily="2" charset="2"/>
              <a:buChar char="§"/>
              <a:defRPr/>
            </a:pPr>
            <a:endParaRPr lang="da-DK" dirty="0">
              <a:solidFill>
                <a:schemeClr val="tx1"/>
              </a:solidFill>
            </a:endParaRPr>
          </a:p>
          <a:p>
            <a:pPr>
              <a:buClr>
                <a:srgbClr val="00AC9C"/>
              </a:buClr>
              <a:defRPr/>
            </a:pPr>
            <a:r>
              <a:rPr lang="da-DK" dirty="0">
                <a:solidFill>
                  <a:srgbClr val="000000"/>
                </a:solidFill>
              </a:rPr>
              <a:t>Til inspiration</a:t>
            </a:r>
          </a:p>
          <a:p>
            <a:pPr>
              <a:buClr>
                <a:srgbClr val="00AC9C"/>
              </a:buClr>
              <a:defRPr/>
            </a:pPr>
            <a:endParaRPr lang="da-DK" sz="500" dirty="0">
              <a:solidFill>
                <a:srgbClr val="000000"/>
              </a:solidFill>
            </a:endParaRPr>
          </a:p>
          <a:p>
            <a:pPr marL="285750" indent="-285750">
              <a:buClr>
                <a:srgbClr val="00AC9C"/>
              </a:buClr>
              <a:buFont typeface="Wingdings" panose="05000000000000000000" pitchFamily="2" charset="2"/>
              <a:buChar char="§"/>
              <a:defRPr/>
            </a:pPr>
            <a:r>
              <a:rPr lang="da-DK" sz="1500" dirty="0">
                <a:solidFill>
                  <a:srgbClr val="00AC9C"/>
                </a:solidFill>
                <a:hlinkClick r:id="rId3">
                  <a:extLst>
                    <a:ext uri="{A12FA001-AC4F-418D-AE19-62706E023703}">
                      <ahyp:hlinkClr xmlns:ahyp="http://schemas.microsoft.com/office/drawing/2018/hyperlinkcolor" val="tx"/>
                    </a:ext>
                  </a:extLst>
                </a:hlinkClick>
              </a:rPr>
              <a:t>Pjece fra Folketingets Ombudsmand (offentlig arbejdsgiver) </a:t>
            </a:r>
            <a:endParaRPr lang="da-DK" sz="1500" dirty="0">
              <a:solidFill>
                <a:srgbClr val="00AC9C"/>
              </a:solidFill>
            </a:endParaRPr>
          </a:p>
        </p:txBody>
      </p:sp>
      <p:pic>
        <p:nvPicPr>
          <p:cNvPr id="4" name="Pladsholder til indhold 3" descr="Hængelås på computerbundkort"/>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8836" r="8836"/>
          <a:stretch/>
        </p:blipFill>
        <p:spPr>
          <a:xfrm>
            <a:off x="702552" y="1414713"/>
            <a:ext cx="3734247" cy="3027600"/>
          </a:xfrm>
        </p:spPr>
      </p:pic>
      <p:sp>
        <p:nvSpPr>
          <p:cNvPr id="2" name="Pladsholder til billede 1">
            <a:extLst>
              <a:ext uri="{FF2B5EF4-FFF2-40B4-BE49-F238E27FC236}">
                <a16:creationId xmlns:a16="http://schemas.microsoft.com/office/drawing/2014/main" id="{883B8FCC-7F8A-186C-5749-0EB1C2E35065}"/>
              </a:ext>
            </a:extLst>
          </p:cNvPr>
          <p:cNvSpPr>
            <a:spLocks noGrp="1"/>
          </p:cNvSpPr>
          <p:nvPr>
            <p:ph type="pic" sz="quarter" idx="16"/>
          </p:nvPr>
        </p:nvSpPr>
        <p:spPr/>
      </p:sp>
    </p:spTree>
    <p:extLst>
      <p:ext uri="{BB962C8B-B14F-4D97-AF65-F5344CB8AC3E}">
        <p14:creationId xmlns:p14="http://schemas.microsoft.com/office/powerpoint/2010/main" val="3267850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da-DK" altLang="da-DK" dirty="0"/>
              <a:t>Forbuddet mod forskelsbehandling</a:t>
            </a:r>
            <a:endParaRPr lang="en-GB" altLang="da-DK" dirty="0"/>
          </a:p>
        </p:txBody>
      </p:sp>
      <p:sp>
        <p:nvSpPr>
          <p:cNvPr id="3" name="Pladsholder til indhold 2"/>
          <p:cNvSpPr>
            <a:spLocks noGrp="1"/>
          </p:cNvSpPr>
          <p:nvPr>
            <p:ph type="body" sz="quarter" idx="12"/>
          </p:nvPr>
        </p:nvSpPr>
        <p:spPr>
          <a:xfrm>
            <a:off x="4700588" y="1414713"/>
            <a:ext cx="3864292" cy="3027600"/>
          </a:xfrm>
        </p:spPr>
        <p:txBody>
          <a:bodyPr/>
          <a:lstStyle/>
          <a:p>
            <a:pPr marL="0" indent="0">
              <a:buNone/>
              <a:defRPr/>
            </a:pPr>
            <a:r>
              <a:rPr lang="da-DK" dirty="0">
                <a:solidFill>
                  <a:srgbClr val="000000"/>
                </a:solidFill>
              </a:rPr>
              <a:t>Forbudte kriterier</a:t>
            </a:r>
          </a:p>
          <a:p>
            <a:pPr marL="0" indent="0">
              <a:buNone/>
              <a:defRPr/>
            </a:pPr>
            <a:endParaRPr lang="da-DK" sz="500" dirty="0">
              <a:solidFill>
                <a:srgbClr val="000000"/>
              </a:solidFill>
            </a:endParaRPr>
          </a:p>
          <a:p>
            <a:pPr marL="285750" indent="-285750">
              <a:buClr>
                <a:srgbClr val="00AC9C"/>
              </a:buClr>
              <a:buFont typeface="Wingdings" panose="05000000000000000000" pitchFamily="2" charset="2"/>
              <a:buChar char="§"/>
              <a:defRPr/>
            </a:pPr>
            <a:r>
              <a:rPr lang="da-DK" sz="1500" dirty="0">
                <a:solidFill>
                  <a:srgbClr val="000000"/>
                </a:solidFill>
              </a:rPr>
              <a:t>Ligebehandlingsloven</a:t>
            </a:r>
          </a:p>
          <a:p>
            <a:pPr marL="715963" lvl="1" indent="-266700">
              <a:buClr>
                <a:srgbClr val="00AC9C"/>
              </a:buClr>
              <a:defRPr/>
            </a:pPr>
            <a:r>
              <a:rPr lang="da-DK" dirty="0">
                <a:solidFill>
                  <a:srgbClr val="000000"/>
                </a:solidFill>
              </a:rPr>
              <a:t>Køn og graviditet</a:t>
            </a:r>
          </a:p>
          <a:p>
            <a:pPr marL="715963" lvl="1" indent="-266700">
              <a:buClr>
                <a:srgbClr val="00AC9C"/>
              </a:buClr>
              <a:defRPr/>
            </a:pPr>
            <a:endParaRPr lang="da-DK" sz="100" dirty="0">
              <a:solidFill>
                <a:srgbClr val="000000"/>
              </a:solidFill>
            </a:endParaRPr>
          </a:p>
          <a:p>
            <a:pPr marL="285750" indent="-285750">
              <a:buClr>
                <a:srgbClr val="00AC9C"/>
              </a:buClr>
              <a:buFont typeface="Wingdings" panose="05000000000000000000" pitchFamily="2" charset="2"/>
              <a:buChar char="§"/>
              <a:defRPr/>
            </a:pPr>
            <a:r>
              <a:rPr lang="da-DK" sz="1500" dirty="0">
                <a:solidFill>
                  <a:srgbClr val="000000"/>
                </a:solidFill>
              </a:rPr>
              <a:t>Forskelsbehandlingsloven</a:t>
            </a:r>
          </a:p>
          <a:p>
            <a:pPr marL="715963" lvl="1" indent="-266700">
              <a:buClr>
                <a:srgbClr val="00AC9C"/>
              </a:buClr>
              <a:defRPr/>
            </a:pPr>
            <a:r>
              <a:rPr lang="da-DK" dirty="0">
                <a:solidFill>
                  <a:srgbClr val="000000"/>
                </a:solidFill>
              </a:rPr>
              <a:t>Race, h</a:t>
            </a:r>
            <a:r>
              <a:rPr lang="da-DK" sz="1500" dirty="0">
                <a:solidFill>
                  <a:srgbClr val="000000"/>
                </a:solidFill>
              </a:rPr>
              <a:t>udfarve, religion eller tro, politisk anskuelse, seksuel orientering, kønsidentitet, kønsudtryk eller </a:t>
            </a:r>
            <a:r>
              <a:rPr lang="da-DK" sz="1500" dirty="0" err="1">
                <a:solidFill>
                  <a:srgbClr val="000000"/>
                </a:solidFill>
              </a:rPr>
              <a:t>kønskarakte</a:t>
            </a:r>
            <a:r>
              <a:rPr lang="da-DK" sz="1500" dirty="0">
                <a:solidFill>
                  <a:srgbClr val="000000"/>
                </a:solidFill>
              </a:rPr>
              <a:t>-        </a:t>
            </a:r>
            <a:r>
              <a:rPr lang="da-DK" sz="1500" dirty="0" err="1">
                <a:solidFill>
                  <a:srgbClr val="000000"/>
                </a:solidFill>
              </a:rPr>
              <a:t>ristika</a:t>
            </a:r>
            <a:r>
              <a:rPr lang="da-DK" sz="1500" dirty="0">
                <a:solidFill>
                  <a:srgbClr val="000000"/>
                </a:solidFill>
              </a:rPr>
              <a:t>, alder, handicap eller national, social eller etnisk oprindelse</a:t>
            </a:r>
          </a:p>
        </p:txBody>
      </p:sp>
      <p:sp>
        <p:nvSpPr>
          <p:cNvPr id="2" name="Pladsholder til billede 1">
            <a:extLst>
              <a:ext uri="{FF2B5EF4-FFF2-40B4-BE49-F238E27FC236}">
                <a16:creationId xmlns:a16="http://schemas.microsoft.com/office/drawing/2014/main" id="{883B8FCC-7F8A-186C-5749-0EB1C2E35065}"/>
              </a:ext>
            </a:extLst>
          </p:cNvPr>
          <p:cNvSpPr>
            <a:spLocks noGrp="1"/>
          </p:cNvSpPr>
          <p:nvPr>
            <p:ph type="pic" sz="quarter" idx="16"/>
          </p:nvPr>
        </p:nvSpPr>
        <p:spPr/>
      </p:sp>
      <p:pic>
        <p:nvPicPr>
          <p:cNvPr id="7" name="Pladsholder til billede 6">
            <a:extLst>
              <a:ext uri="{FF2B5EF4-FFF2-40B4-BE49-F238E27FC236}">
                <a16:creationId xmlns:a16="http://schemas.microsoft.com/office/drawing/2014/main" id="{F05DC58A-C905-6492-1A46-839FF36A5170}"/>
              </a:ext>
            </a:extLst>
          </p:cNvPr>
          <p:cNvPicPr>
            <a:picLocks noGrp="1" noChangeAspect="1"/>
          </p:cNvPicPr>
          <p:nvPr>
            <p:ph type="pic" sz="quarter" idx="13"/>
          </p:nvPr>
        </p:nvPicPr>
        <p:blipFill>
          <a:blip r:embed="rId2"/>
          <a:srcRect l="8888" r="8888"/>
          <a:stretch>
            <a:fillRect/>
          </a:stretch>
        </p:blipFill>
        <p:spPr>
          <a:prstGeom prst="rect">
            <a:avLst/>
          </a:prstGeom>
        </p:spPr>
      </p:pic>
    </p:spTree>
    <p:extLst>
      <p:ext uri="{BB962C8B-B14F-4D97-AF65-F5344CB8AC3E}">
        <p14:creationId xmlns:p14="http://schemas.microsoft.com/office/powerpoint/2010/main" val="5472350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p:txBody>
          <a:bodyPr/>
          <a:lstStyle/>
          <a:p>
            <a:pPr eaLnBrk="1" hangingPunct="1"/>
            <a:r>
              <a:rPr lang="da-DK" altLang="da-DK" dirty="0"/>
              <a:t>Stillingsopslag</a:t>
            </a:r>
          </a:p>
        </p:txBody>
      </p:sp>
      <p:sp>
        <p:nvSpPr>
          <p:cNvPr id="3" name="Pladsholder til indhold 2"/>
          <p:cNvSpPr>
            <a:spLocks noGrp="1"/>
          </p:cNvSpPr>
          <p:nvPr>
            <p:ph type="body" sz="quarter" idx="12"/>
          </p:nvPr>
        </p:nvSpPr>
        <p:spPr>
          <a:xfrm>
            <a:off x="693738" y="1416374"/>
            <a:ext cx="7910710" cy="3027039"/>
          </a:xfrm>
        </p:spPr>
        <p:txBody>
          <a:bodyPr/>
          <a:lstStyle/>
          <a:p>
            <a:pPr marL="266700" lvl="0" indent="-266700">
              <a:buClr>
                <a:srgbClr val="00AC9C"/>
              </a:buClr>
              <a:tabLst>
                <a:tab pos="266700" algn="l"/>
                <a:tab pos="358775" algn="l"/>
              </a:tabLst>
            </a:pPr>
            <a:r>
              <a:rPr lang="da-DK" dirty="0">
                <a:solidFill>
                  <a:srgbClr val="000000"/>
                </a:solidFill>
              </a:rPr>
              <a:t>Ligebehandlingsloven</a:t>
            </a:r>
          </a:p>
          <a:p>
            <a:pPr marL="715963" lvl="1" indent="-266700">
              <a:buClr>
                <a:srgbClr val="00AC9C"/>
              </a:buClr>
            </a:pPr>
            <a:r>
              <a:rPr lang="da-DK" dirty="0">
                <a:solidFill>
                  <a:srgbClr val="000000"/>
                </a:solidFill>
              </a:rPr>
              <a:t>Det må ikke ved annoncering angives, at der til ansættelse eller </a:t>
            </a:r>
            <a:r>
              <a:rPr lang="da-DK" dirty="0" err="1">
                <a:solidFill>
                  <a:srgbClr val="000000"/>
                </a:solidFill>
              </a:rPr>
              <a:t>erhvervs-uddannelse</a:t>
            </a:r>
            <a:r>
              <a:rPr lang="da-DK" dirty="0">
                <a:solidFill>
                  <a:srgbClr val="000000"/>
                </a:solidFill>
              </a:rPr>
              <a:t> m.v. søges eller foretrækkes personer af et bestemt køn</a:t>
            </a:r>
          </a:p>
          <a:p>
            <a:pPr marL="266700" lvl="0" indent="-266700">
              <a:buClr>
                <a:srgbClr val="00AC9C"/>
              </a:buClr>
              <a:tabLst>
                <a:tab pos="266700" algn="l"/>
                <a:tab pos="358775" algn="l"/>
              </a:tabLst>
            </a:pPr>
            <a:r>
              <a:rPr lang="da-DK" dirty="0">
                <a:solidFill>
                  <a:srgbClr val="000000"/>
                </a:solidFill>
              </a:rPr>
              <a:t>Forskelsbehandlingsloven</a:t>
            </a:r>
          </a:p>
          <a:p>
            <a:pPr marL="715963" lvl="2" indent="-266700">
              <a:buClr>
                <a:srgbClr val="00AC9C"/>
              </a:buClr>
              <a:buFont typeface="Wingdings" panose="05000000000000000000" pitchFamily="2" charset="2"/>
              <a:buChar char="§"/>
            </a:pPr>
            <a:r>
              <a:rPr lang="da-DK" sz="1500" dirty="0">
                <a:solidFill>
                  <a:srgbClr val="000000"/>
                </a:solidFill>
              </a:rPr>
              <a:t>Det må ikke ved annoncering angives, at der til ansættelse eller </a:t>
            </a:r>
            <a:r>
              <a:rPr lang="da-DK" sz="1500" dirty="0" err="1">
                <a:solidFill>
                  <a:srgbClr val="000000"/>
                </a:solidFill>
              </a:rPr>
              <a:t>erhvervs-uddannelse</a:t>
            </a:r>
            <a:r>
              <a:rPr lang="da-DK" sz="1500" dirty="0">
                <a:solidFill>
                  <a:srgbClr val="000000"/>
                </a:solidFill>
              </a:rPr>
              <a:t> søges eller foretrækkes en person af en bestemt race, hudfarve, religion eller tro, politisk anskuelse, seksuel orientering, kønsidentitet, kønsudtryk eller kønskarakteristika, eller national, social eller etnisk oprindelse eller med en bestemt alder eller med handicap. Det må heller ikke angives, at der ikke ønskes en person med de i 1. pkt. nævnte kendetegn</a:t>
            </a:r>
            <a:endParaRPr lang="da-DK" sz="1500" dirty="0"/>
          </a:p>
          <a:p>
            <a:pPr>
              <a:defRPr/>
            </a:pPr>
            <a:endParaRPr lang="da-DK" sz="1800" b="1" dirty="0"/>
          </a:p>
          <a:p>
            <a:pPr>
              <a:defRPr/>
            </a:pPr>
            <a:endParaRPr lang="da-DK" sz="1800" b="1" dirty="0"/>
          </a:p>
        </p:txBody>
      </p:sp>
      <p:sp>
        <p:nvSpPr>
          <p:cNvPr id="2" name="Pladsholder til billede 1">
            <a:extLst>
              <a:ext uri="{FF2B5EF4-FFF2-40B4-BE49-F238E27FC236}">
                <a16:creationId xmlns:a16="http://schemas.microsoft.com/office/drawing/2014/main" id="{11528BCE-877D-C8DC-3EC7-9CC1AC0475AB}"/>
              </a:ext>
            </a:extLst>
          </p:cNvPr>
          <p:cNvSpPr>
            <a:spLocks noGrp="1"/>
          </p:cNvSpPr>
          <p:nvPr>
            <p:ph type="pic" sz="quarter" idx="16"/>
          </p:nvPr>
        </p:nvSpPr>
        <p:spPr/>
      </p:sp>
    </p:spTree>
    <p:extLst>
      <p:ext uri="{BB962C8B-B14F-4D97-AF65-F5344CB8AC3E}">
        <p14:creationId xmlns:p14="http://schemas.microsoft.com/office/powerpoint/2010/main" val="164848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AAD4AC1C-F6BC-2630-A876-CA5EEF1ABF9F}"/>
              </a:ext>
            </a:extLst>
          </p:cNvPr>
          <p:cNvSpPr>
            <a:spLocks noGrp="1"/>
          </p:cNvSpPr>
          <p:nvPr>
            <p:ph type="pic" sz="quarter" idx="16"/>
          </p:nvPr>
        </p:nvSpPr>
        <p:spPr/>
      </p:sp>
      <p:sp>
        <p:nvSpPr>
          <p:cNvPr id="5" name="Titel 4"/>
          <p:cNvSpPr>
            <a:spLocks noGrp="1"/>
          </p:cNvSpPr>
          <p:nvPr>
            <p:ph type="title"/>
          </p:nvPr>
        </p:nvSpPr>
        <p:spPr/>
        <p:txBody>
          <a:bodyPr/>
          <a:lstStyle/>
          <a:p>
            <a:r>
              <a:rPr lang="da-DK" dirty="0"/>
              <a:t>Stillingsopslag</a:t>
            </a:r>
          </a:p>
        </p:txBody>
      </p:sp>
      <p:sp>
        <p:nvSpPr>
          <p:cNvPr id="2" name="Pladsholder til indhold 1"/>
          <p:cNvSpPr>
            <a:spLocks noGrp="1"/>
          </p:cNvSpPr>
          <p:nvPr>
            <p:ph type="body" sz="quarter" idx="12"/>
          </p:nvPr>
        </p:nvSpPr>
        <p:spPr>
          <a:xfrm>
            <a:off x="693738" y="1416374"/>
            <a:ext cx="3806254" cy="3027600"/>
          </a:xfrm>
        </p:spPr>
        <p:txBody>
          <a:bodyPr/>
          <a:lstStyle/>
          <a:p>
            <a:pPr marL="0" indent="0">
              <a:buNone/>
              <a:defRPr/>
            </a:pPr>
            <a:r>
              <a:rPr lang="da-DK" sz="1500" dirty="0">
                <a:solidFill>
                  <a:srgbClr val="000000"/>
                </a:solidFill>
              </a:rPr>
              <a:t>Ex 1</a:t>
            </a:r>
          </a:p>
          <a:p>
            <a:pPr marL="0" indent="0">
              <a:buNone/>
              <a:defRPr/>
            </a:pPr>
            <a:r>
              <a:rPr lang="da-DK" sz="1500" dirty="0">
                <a:solidFill>
                  <a:srgbClr val="000000"/>
                </a:solidFill>
              </a:rPr>
              <a:t>Vi søger en nyuddannet økonom med</a:t>
            </a:r>
          </a:p>
          <a:p>
            <a:pPr marL="0" indent="0">
              <a:buNone/>
              <a:defRPr/>
            </a:pPr>
            <a:endParaRPr lang="da-DK" sz="500" dirty="0">
              <a:solidFill>
                <a:srgbClr val="000000"/>
              </a:solidFill>
            </a:endParaRPr>
          </a:p>
          <a:p>
            <a:pPr marL="266700" indent="-266700">
              <a:buClr>
                <a:srgbClr val="00AC9C"/>
              </a:buClr>
              <a:buFont typeface="Wingdings" panose="05000000000000000000" pitchFamily="2" charset="2"/>
              <a:buChar char="§"/>
              <a:defRPr/>
            </a:pPr>
            <a:r>
              <a:rPr lang="da-DK" sz="1500" dirty="0">
                <a:solidFill>
                  <a:srgbClr val="000000"/>
                </a:solidFill>
              </a:rPr>
              <a:t>høje faglige kompetencer og relevant studiearbejde</a:t>
            </a:r>
          </a:p>
          <a:p>
            <a:pPr marL="266700" indent="-266700">
              <a:buClr>
                <a:srgbClr val="00AC9C"/>
              </a:buClr>
              <a:buFont typeface="Wingdings" panose="05000000000000000000" pitchFamily="2" charset="2"/>
              <a:buChar char="§"/>
              <a:defRPr/>
            </a:pPr>
            <a:r>
              <a:rPr lang="da-DK" sz="1500" dirty="0">
                <a:solidFill>
                  <a:srgbClr val="000000"/>
                </a:solidFill>
              </a:rPr>
              <a:t>en analytisk tankegang</a:t>
            </a:r>
          </a:p>
          <a:p>
            <a:pPr marL="266700" indent="-266700">
              <a:buClr>
                <a:srgbClr val="00AC9C"/>
              </a:buClr>
              <a:buFont typeface="Wingdings" panose="05000000000000000000" pitchFamily="2" charset="2"/>
              <a:buChar char="§"/>
              <a:defRPr/>
            </a:pPr>
            <a:r>
              <a:rPr lang="da-DK" sz="1500" dirty="0">
                <a:solidFill>
                  <a:srgbClr val="000000"/>
                </a:solidFill>
              </a:rPr>
              <a:t>engagement, fleksibilitet, samarbejdsevne og godt humør</a:t>
            </a:r>
          </a:p>
          <a:p>
            <a:pPr marL="266700" indent="-266700">
              <a:buClr>
                <a:srgbClr val="00AC9C"/>
              </a:buClr>
              <a:buFont typeface="Wingdings" panose="05000000000000000000" pitchFamily="2" charset="2"/>
              <a:buChar char="§"/>
              <a:defRPr/>
            </a:pPr>
            <a:r>
              <a:rPr lang="da-DK" sz="1500" dirty="0">
                <a:solidFill>
                  <a:srgbClr val="000000"/>
                </a:solidFill>
              </a:rPr>
              <a:t>kan lide og er god til skriftlig formidling</a:t>
            </a:r>
          </a:p>
          <a:p>
            <a:pPr marL="266700" indent="-266700">
              <a:buClr>
                <a:srgbClr val="00AC9C"/>
              </a:buClr>
              <a:buFont typeface="Wingdings" panose="05000000000000000000" pitchFamily="2" charset="2"/>
              <a:buChar char="§"/>
              <a:defRPr/>
            </a:pPr>
            <a:r>
              <a:rPr lang="da-DK" sz="1500" dirty="0">
                <a:solidFill>
                  <a:srgbClr val="000000"/>
                </a:solidFill>
              </a:rPr>
              <a:t>er uddannet cand.polit. eller cand.oecon.</a:t>
            </a:r>
          </a:p>
        </p:txBody>
      </p:sp>
      <p:sp>
        <p:nvSpPr>
          <p:cNvPr id="3" name="Pladsholder til indhold 2"/>
          <p:cNvSpPr>
            <a:spLocks noGrp="1"/>
          </p:cNvSpPr>
          <p:nvPr>
            <p:ph type="body" sz="quarter" idx="13"/>
          </p:nvPr>
        </p:nvSpPr>
        <p:spPr>
          <a:xfrm>
            <a:off x="4716464" y="1416374"/>
            <a:ext cx="3887984" cy="3027039"/>
          </a:xfrm>
        </p:spPr>
        <p:txBody>
          <a:bodyPr/>
          <a:lstStyle/>
          <a:p>
            <a:pPr marL="0" indent="0">
              <a:buNone/>
              <a:defRPr/>
            </a:pPr>
            <a:r>
              <a:rPr lang="da-DK" sz="1500" dirty="0">
                <a:solidFill>
                  <a:srgbClr val="000000"/>
                </a:solidFill>
              </a:rPr>
              <a:t>Ex 2</a:t>
            </a:r>
          </a:p>
          <a:p>
            <a:pPr marL="0" indent="0">
              <a:buNone/>
            </a:pPr>
            <a:r>
              <a:rPr lang="da-DK" sz="1500" dirty="0">
                <a:solidFill>
                  <a:srgbClr val="000000"/>
                </a:solidFill>
              </a:rPr>
              <a:t>Vi søger en økonom og lægger vægt på, at du</a:t>
            </a:r>
          </a:p>
          <a:p>
            <a:pPr marL="0" indent="0">
              <a:buNone/>
            </a:pPr>
            <a:endParaRPr lang="da-DK" sz="500" dirty="0">
              <a:solidFill>
                <a:srgbClr val="000000"/>
              </a:solidFill>
            </a:endParaRPr>
          </a:p>
          <a:p>
            <a:pPr marL="266700" indent="-266700">
              <a:buClr>
                <a:srgbClr val="00AC9C"/>
              </a:buClr>
              <a:buFont typeface="Wingdings" panose="05000000000000000000" pitchFamily="2" charset="2"/>
              <a:buChar char="§"/>
              <a:defRPr/>
            </a:pPr>
            <a:r>
              <a:rPr lang="da-DK" sz="1500" dirty="0">
                <a:solidFill>
                  <a:srgbClr val="000000"/>
                </a:solidFill>
              </a:rPr>
              <a:t>er fx cand.polit., cand. oecon. eller lign. med gode resultater og en veludviklet økonomisk intuition</a:t>
            </a:r>
          </a:p>
          <a:p>
            <a:pPr marL="266700" indent="-266700">
              <a:buClr>
                <a:srgbClr val="00AC9C"/>
              </a:buClr>
              <a:buFont typeface="Wingdings" panose="05000000000000000000" pitchFamily="2" charset="2"/>
              <a:buChar char="§"/>
              <a:defRPr/>
            </a:pPr>
            <a:r>
              <a:rPr lang="da-DK" sz="1500" dirty="0">
                <a:solidFill>
                  <a:srgbClr val="000000"/>
                </a:solidFill>
              </a:rPr>
              <a:t>har et par års erfaring f.eks. fra centraladministrationen eller er nyuddannet</a:t>
            </a:r>
          </a:p>
          <a:p>
            <a:pPr marL="266700" indent="-266700">
              <a:buClr>
                <a:srgbClr val="00AC9C"/>
              </a:buClr>
              <a:buFont typeface="Wingdings" panose="05000000000000000000" pitchFamily="2" charset="2"/>
              <a:buChar char="§"/>
              <a:defRPr/>
            </a:pPr>
            <a:r>
              <a:rPr lang="da-DK" sz="1500" dirty="0">
                <a:solidFill>
                  <a:srgbClr val="000000"/>
                </a:solidFill>
              </a:rPr>
              <a:t>er interesseret i at arbejde med den økonomiske regulering af…</a:t>
            </a:r>
          </a:p>
          <a:p>
            <a:pPr marL="0" indent="0">
              <a:buNone/>
            </a:pPr>
            <a:endParaRPr lang="da-DK" sz="1500" b="1" dirty="0"/>
          </a:p>
        </p:txBody>
      </p:sp>
    </p:spTree>
    <p:extLst>
      <p:ext uri="{BB962C8B-B14F-4D97-AF65-F5344CB8AC3E}">
        <p14:creationId xmlns:p14="http://schemas.microsoft.com/office/powerpoint/2010/main" val="175963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AAD4AC1C-F6BC-2630-A876-CA5EEF1ABF9F}"/>
              </a:ext>
            </a:extLst>
          </p:cNvPr>
          <p:cNvSpPr>
            <a:spLocks noGrp="1"/>
          </p:cNvSpPr>
          <p:nvPr>
            <p:ph type="pic" sz="quarter" idx="16"/>
          </p:nvPr>
        </p:nvSpPr>
        <p:spPr/>
      </p:sp>
      <p:sp>
        <p:nvSpPr>
          <p:cNvPr id="5" name="Titel 4"/>
          <p:cNvSpPr>
            <a:spLocks noGrp="1"/>
          </p:cNvSpPr>
          <p:nvPr>
            <p:ph type="title"/>
          </p:nvPr>
        </p:nvSpPr>
        <p:spPr/>
        <p:txBody>
          <a:bodyPr/>
          <a:lstStyle/>
          <a:p>
            <a:r>
              <a:rPr lang="da-DK" dirty="0"/>
              <a:t>Stillingsopslag – Facebook-annoncering</a:t>
            </a:r>
          </a:p>
        </p:txBody>
      </p:sp>
      <p:sp>
        <p:nvSpPr>
          <p:cNvPr id="2" name="Pladsholder til indhold 1"/>
          <p:cNvSpPr>
            <a:spLocks noGrp="1"/>
          </p:cNvSpPr>
          <p:nvPr>
            <p:ph type="body" sz="quarter" idx="12"/>
          </p:nvPr>
        </p:nvSpPr>
        <p:spPr>
          <a:xfrm>
            <a:off x="693738" y="1416374"/>
            <a:ext cx="3806254" cy="3027600"/>
          </a:xfrm>
        </p:spPr>
        <p:txBody>
          <a:bodyPr/>
          <a:lstStyle/>
          <a:p>
            <a:pPr marL="0" indent="0">
              <a:buNone/>
              <a:defRPr/>
            </a:pPr>
            <a:r>
              <a:rPr lang="da-DK" sz="1300" dirty="0">
                <a:solidFill>
                  <a:srgbClr val="000000"/>
                </a:solidFill>
              </a:rPr>
              <a:t>Annoncen blev kun vist på de profiler, der tilhørte Facebook-brugere mellem 20 og 50 år</a:t>
            </a:r>
          </a:p>
          <a:p>
            <a:pPr marL="0" indent="0">
              <a:buNone/>
              <a:defRPr/>
            </a:pPr>
            <a:endParaRPr lang="da-DK" sz="500" dirty="0">
              <a:solidFill>
                <a:srgbClr val="000000"/>
              </a:solidFill>
            </a:endParaRPr>
          </a:p>
          <a:p>
            <a:pPr marL="0" indent="0">
              <a:buNone/>
              <a:defRPr/>
            </a:pPr>
            <a:r>
              <a:rPr lang="da-DK" sz="1300" dirty="0">
                <a:solidFill>
                  <a:srgbClr val="000000"/>
                </a:solidFill>
              </a:rPr>
              <a:t>Jobbet var også annonceret via andre kanaler, herunder på virksomhedens hjemmeside og LinkedIn og man havde opfordret Facebook-brugerne til at dele jobopslaget</a:t>
            </a:r>
          </a:p>
          <a:p>
            <a:pPr marL="0" indent="0">
              <a:buNone/>
              <a:defRPr/>
            </a:pPr>
            <a:endParaRPr lang="da-DK" sz="500" dirty="0">
              <a:solidFill>
                <a:srgbClr val="000000"/>
              </a:solidFill>
            </a:endParaRPr>
          </a:p>
          <a:p>
            <a:pPr marL="0" indent="0">
              <a:buNone/>
              <a:defRPr/>
            </a:pPr>
            <a:r>
              <a:rPr lang="da-DK" sz="1300" dirty="0">
                <a:solidFill>
                  <a:srgbClr val="000000"/>
                </a:solidFill>
              </a:rPr>
              <a:t>Virksomheden ansatte en ansøger, der var ældre end 50 år</a:t>
            </a:r>
          </a:p>
          <a:p>
            <a:pPr marL="0" indent="0">
              <a:buNone/>
              <a:defRPr/>
            </a:pPr>
            <a:endParaRPr lang="da-DK" sz="500" dirty="0">
              <a:solidFill>
                <a:srgbClr val="000000"/>
              </a:solidFill>
            </a:endParaRPr>
          </a:p>
          <a:p>
            <a:pPr marL="0" indent="0">
              <a:buNone/>
              <a:defRPr/>
            </a:pPr>
            <a:r>
              <a:rPr lang="da-DK" sz="1300" dirty="0">
                <a:solidFill>
                  <a:srgbClr val="000000"/>
                </a:solidFill>
              </a:rPr>
              <a:t>Virksomheden havde løftet bevisbyrden for, at ligebehandlingsprincippet ikke var blevet krænket.</a:t>
            </a:r>
          </a:p>
          <a:p>
            <a:pPr marL="285750" indent="-285750">
              <a:buFont typeface="Wingdings" panose="05000000000000000000" pitchFamily="2" charset="2"/>
              <a:buChar char="§"/>
              <a:defRPr/>
            </a:pPr>
            <a:endParaRPr lang="da-DK" sz="1200" dirty="0"/>
          </a:p>
          <a:p>
            <a:endParaRPr lang="da-DK" dirty="0"/>
          </a:p>
          <a:p>
            <a:endParaRPr lang="da-DK" dirty="0"/>
          </a:p>
        </p:txBody>
      </p:sp>
      <p:sp>
        <p:nvSpPr>
          <p:cNvPr id="3" name="Pladsholder til indhold 2"/>
          <p:cNvSpPr>
            <a:spLocks noGrp="1"/>
          </p:cNvSpPr>
          <p:nvPr>
            <p:ph type="body" sz="quarter" idx="13"/>
          </p:nvPr>
        </p:nvSpPr>
        <p:spPr>
          <a:xfrm>
            <a:off x="4716464" y="1416374"/>
            <a:ext cx="3887984" cy="3027039"/>
          </a:xfrm>
        </p:spPr>
        <p:txBody>
          <a:bodyPr/>
          <a:lstStyle/>
          <a:p>
            <a:pPr marL="0" indent="0">
              <a:buNone/>
            </a:pPr>
            <a:r>
              <a:rPr lang="da-DK" sz="1300" dirty="0">
                <a:solidFill>
                  <a:srgbClr val="000000"/>
                </a:solidFill>
              </a:rPr>
              <a:t>Annoncen blev kun vist på de profiler, der tilhørte mandlige Facebook-brugere mellem 20 og 43 år</a:t>
            </a:r>
          </a:p>
          <a:p>
            <a:pPr marL="0" indent="0">
              <a:buNone/>
            </a:pPr>
            <a:endParaRPr lang="da-DK" sz="500" dirty="0">
              <a:solidFill>
                <a:srgbClr val="000000"/>
              </a:solidFill>
            </a:endParaRPr>
          </a:p>
          <a:p>
            <a:pPr marL="0" indent="0">
              <a:buNone/>
            </a:pPr>
            <a:r>
              <a:rPr lang="da-DK" sz="1300" dirty="0">
                <a:solidFill>
                  <a:srgbClr val="000000"/>
                </a:solidFill>
              </a:rPr>
              <a:t>Jobbet var også annonceret på virksomhedens hjemmeside og Facebook-side, og man havde opfordret Facebook-brugerne til at dele jobopslaget</a:t>
            </a:r>
          </a:p>
          <a:p>
            <a:pPr marL="0" indent="0">
              <a:buNone/>
            </a:pPr>
            <a:endParaRPr lang="da-DK" sz="500" dirty="0">
              <a:solidFill>
                <a:srgbClr val="000000"/>
              </a:solidFill>
            </a:endParaRPr>
          </a:p>
          <a:p>
            <a:pPr marL="0" indent="0">
              <a:buNone/>
            </a:pPr>
            <a:r>
              <a:rPr lang="da-DK" sz="1300" dirty="0">
                <a:solidFill>
                  <a:srgbClr val="000000"/>
                </a:solidFill>
              </a:rPr>
              <a:t>Virksomheden havde trods flere opfordringer ikke besvaret nævnets henvendelser i sagen</a:t>
            </a:r>
          </a:p>
          <a:p>
            <a:pPr marL="0" indent="0">
              <a:buNone/>
            </a:pPr>
            <a:endParaRPr lang="da-DK" sz="500" dirty="0"/>
          </a:p>
          <a:p>
            <a:pPr marL="0" indent="0">
              <a:buNone/>
            </a:pPr>
            <a:r>
              <a:rPr lang="da-DK" sz="1300" dirty="0">
                <a:solidFill>
                  <a:srgbClr val="000000"/>
                </a:solidFill>
              </a:rPr>
              <a:t>Virksomheden havde ikke løftet bevisbyrden for, at ligebehandlingsprincippet ikke var blevet krænket.</a:t>
            </a:r>
          </a:p>
          <a:p>
            <a:pPr marL="0" indent="0">
              <a:buNone/>
            </a:pPr>
            <a:endParaRPr lang="da-DK" sz="1800" b="1" dirty="0"/>
          </a:p>
        </p:txBody>
      </p:sp>
    </p:spTree>
    <p:extLst>
      <p:ext uri="{BB962C8B-B14F-4D97-AF65-F5344CB8AC3E}">
        <p14:creationId xmlns:p14="http://schemas.microsoft.com/office/powerpoint/2010/main" val="166283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Stillingsopslag</a:t>
            </a:r>
          </a:p>
        </p:txBody>
      </p:sp>
      <p:sp>
        <p:nvSpPr>
          <p:cNvPr id="4" name="Pladsholder til indhold 3"/>
          <p:cNvSpPr>
            <a:spLocks noGrp="1"/>
          </p:cNvSpPr>
          <p:nvPr>
            <p:ph type="body" sz="quarter" idx="12"/>
          </p:nvPr>
        </p:nvSpPr>
        <p:spPr/>
        <p:txBody>
          <a:bodyPr/>
          <a:lstStyle/>
          <a:p>
            <a:pPr marL="0" indent="0">
              <a:buNone/>
            </a:pPr>
            <a:r>
              <a:rPr lang="da-DK" dirty="0">
                <a:solidFill>
                  <a:srgbClr val="000000"/>
                </a:solidFill>
              </a:rPr>
              <a:t>Problematiske kriterier - eksempler</a:t>
            </a:r>
          </a:p>
          <a:p>
            <a:pPr marL="0" indent="0">
              <a:buNone/>
            </a:pPr>
            <a:endParaRPr lang="da-DK" sz="500" dirty="0">
              <a:solidFill>
                <a:srgbClr val="000000"/>
              </a:solidFill>
            </a:endParaRPr>
          </a:p>
          <a:p>
            <a:pPr marL="266700" lvl="1" indent="-266700">
              <a:buClr>
                <a:srgbClr val="00AC9C"/>
              </a:buClr>
              <a:tabLst>
                <a:tab pos="0" algn="l"/>
              </a:tabLst>
            </a:pPr>
            <a:r>
              <a:rPr lang="da-DK" dirty="0">
                <a:solidFill>
                  <a:srgbClr val="000000"/>
                </a:solidFill>
              </a:rPr>
              <a:t>Køn</a:t>
            </a:r>
          </a:p>
          <a:p>
            <a:pPr marL="266700" lvl="1" indent="-266700">
              <a:buClr>
                <a:srgbClr val="00AC9C"/>
              </a:buClr>
              <a:tabLst>
                <a:tab pos="0" algn="l"/>
              </a:tabLst>
            </a:pPr>
            <a:r>
              <a:rPr lang="da-DK" dirty="0">
                <a:solidFill>
                  <a:srgbClr val="000000"/>
                </a:solidFill>
              </a:rPr>
              <a:t>Alder</a:t>
            </a:r>
          </a:p>
          <a:p>
            <a:pPr marL="266700" lvl="1" indent="-266700">
              <a:buClr>
                <a:srgbClr val="00AC9C"/>
              </a:buClr>
              <a:tabLst>
                <a:tab pos="0" algn="l"/>
              </a:tabLst>
            </a:pPr>
            <a:r>
              <a:rPr lang="da-DK" dirty="0">
                <a:solidFill>
                  <a:srgbClr val="000000"/>
                </a:solidFill>
              </a:rPr>
              <a:t>Erfaring</a:t>
            </a:r>
          </a:p>
          <a:p>
            <a:pPr marL="266700" lvl="1" indent="-266700">
              <a:buClr>
                <a:srgbClr val="00AC9C"/>
              </a:buClr>
              <a:tabLst>
                <a:tab pos="0" algn="l"/>
              </a:tabLst>
            </a:pPr>
            <a:r>
              <a:rPr lang="da-DK" dirty="0">
                <a:solidFill>
                  <a:srgbClr val="000000"/>
                </a:solidFill>
              </a:rPr>
              <a:t>Sprogkrav</a:t>
            </a:r>
          </a:p>
          <a:p>
            <a:pPr marL="1070963" lvl="1" indent="0">
              <a:buNone/>
            </a:pPr>
            <a:endParaRPr lang="da-DK" sz="1400" dirty="0"/>
          </a:p>
          <a:p>
            <a:pPr marL="342900" indent="-342900">
              <a:buClr>
                <a:srgbClr val="00AC9C"/>
              </a:buClr>
              <a:buFont typeface="Wingdings" panose="05000000000000000000" pitchFamily="2" charset="2"/>
              <a:buChar char="§"/>
            </a:pPr>
            <a:endParaRPr lang="da-DK" sz="1500" dirty="0">
              <a:solidFill>
                <a:srgbClr val="000000"/>
              </a:solidFill>
            </a:endParaRPr>
          </a:p>
        </p:txBody>
      </p:sp>
      <p:pic>
        <p:nvPicPr>
          <p:cNvPr id="7" name="Pladsholder til indhold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81" r="8681"/>
          <a:stretch/>
        </p:blipFill>
        <p:spPr>
          <a:xfrm>
            <a:off x="702552" y="1414713"/>
            <a:ext cx="3734247" cy="3027600"/>
          </a:xfrm>
        </p:spPr>
      </p:pic>
      <p:sp>
        <p:nvSpPr>
          <p:cNvPr id="3" name="Pladsholder til billede 2">
            <a:extLst>
              <a:ext uri="{FF2B5EF4-FFF2-40B4-BE49-F238E27FC236}">
                <a16:creationId xmlns:a16="http://schemas.microsoft.com/office/drawing/2014/main" id="{FF10D029-5D64-896F-88E0-A1118E69550F}"/>
              </a:ext>
            </a:extLst>
          </p:cNvPr>
          <p:cNvSpPr>
            <a:spLocks noGrp="1"/>
          </p:cNvSpPr>
          <p:nvPr>
            <p:ph type="pic" sz="quarter" idx="16"/>
          </p:nvPr>
        </p:nvSpPr>
        <p:spPr/>
      </p:sp>
    </p:spTree>
    <p:extLst>
      <p:ext uri="{BB962C8B-B14F-4D97-AF65-F5344CB8AC3E}">
        <p14:creationId xmlns:p14="http://schemas.microsoft.com/office/powerpoint/2010/main" val="303379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fL - Generelt materiale">
  <a:themeElements>
    <a:clrScheme name="Brugerdefineret 2">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fL skabelon ny" id="{EE737022-AAAF-4F3F-A1B9-84D2B829E0AB}" vid="{06F6F0E3-797E-45BA-BB01-4071CE49AC52}"/>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2660</TotalTime>
  <Words>1097</Words>
  <Application>Microsoft Office PowerPoint</Application>
  <PresentationFormat>Skærmshow (16:9)</PresentationFormat>
  <Paragraphs>164</Paragraphs>
  <Slides>21</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Verdana</vt:lpstr>
      <vt:lpstr>Wingdings</vt:lpstr>
      <vt:lpstr>CfL - Generelt materiale</vt:lpstr>
      <vt:lpstr>Rekruttering og jobinterview HR-jura</vt:lpstr>
      <vt:lpstr>Udfordringer</vt:lpstr>
      <vt:lpstr>Databeskyttelse</vt:lpstr>
      <vt:lpstr>Databeskyttelse</vt:lpstr>
      <vt:lpstr>Forbuddet mod forskelsbehandling</vt:lpstr>
      <vt:lpstr>Stillingsopslag</vt:lpstr>
      <vt:lpstr>Stillingsopslag</vt:lpstr>
      <vt:lpstr>Stillingsopslag – Facebook-annoncering</vt:lpstr>
      <vt:lpstr>Stillingsopslag</vt:lpstr>
      <vt:lpstr>Stillingsopslag</vt:lpstr>
      <vt:lpstr>Ansættelsesproceduren</vt:lpstr>
      <vt:lpstr>Ansættelsessamtalen</vt:lpstr>
      <vt:lpstr>Ansættelsessamtalen</vt:lpstr>
      <vt:lpstr>Ansættelsessamtalen</vt:lpstr>
      <vt:lpstr>Ansættelsessamtalen</vt:lpstr>
      <vt:lpstr>Udvælgelsen</vt:lpstr>
      <vt:lpstr>Udvælgelsen</vt:lpstr>
      <vt:lpstr>Afslag - køn</vt:lpstr>
      <vt:lpstr>Afslag</vt:lpstr>
      <vt:lpstr>Afslag</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Medlemskab af CfL</dc:title>
  <dc:creator>Anja Neiiendam</dc:creator>
  <cp:lastModifiedBy>Anette Mortensen</cp:lastModifiedBy>
  <cp:revision>116</cp:revision>
  <cp:lastPrinted>2022-06-21T10:58:05Z</cp:lastPrinted>
  <dcterms:created xsi:type="dcterms:W3CDTF">2022-03-10T11:20:49Z</dcterms:created>
  <dcterms:modified xsi:type="dcterms:W3CDTF">2022-10-26T10:57:27Z</dcterms:modified>
</cp:coreProperties>
</file>